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8"/>
  </p:normalViewPr>
  <p:slideViewPr>
    <p:cSldViewPr snapToGrid="0" snapToObjects="1">
      <p:cViewPr varScale="1">
        <p:scale>
          <a:sx n="66" d="100"/>
          <a:sy n="66" d="100"/>
        </p:scale>
        <p:origin x="-82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F6CCB3-B37E-C54F-B4BB-E98729BC1619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0CC0678-5A9D-1940-925B-B3EEF84F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5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visondolores@foothill.edu" TargetMode="External"/><Relationship Id="rId3" Type="http://schemas.openxmlformats.org/officeDocument/2006/relationships/hyperlink" Target="mailto:rutan_craig@scccolleg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past, present, and future of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Dolores Davison, 2016-17 ASCCC Curriculum Chair</a:t>
            </a:r>
          </a:p>
          <a:p>
            <a:endParaRPr lang="en-US" dirty="0"/>
          </a:p>
          <a:p>
            <a:r>
              <a:rPr lang="en-US" dirty="0" smtClean="0"/>
              <a:t>Craig Rutan, 2017-18 ASCCC Curriculum Chair</a:t>
            </a:r>
            <a:endParaRPr lang="en-US" dirty="0"/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3612" y="585131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116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Fairly Recent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Curriculum in the California Community Colleges is always changing. </a:t>
            </a:r>
          </a:p>
          <a:p>
            <a:r>
              <a:rPr lang="en-US" sz="2800" dirty="0" smtClean="0"/>
              <a:t>From one year to the next, there will always be something new for our colleges to incorporate.</a:t>
            </a:r>
          </a:p>
          <a:p>
            <a:r>
              <a:rPr lang="en-US" sz="2800" dirty="0" smtClean="0"/>
              <a:t>It wasn’t too long ago when: </a:t>
            </a:r>
          </a:p>
          <a:p>
            <a:pPr lvl="1"/>
            <a:r>
              <a:rPr lang="en-US" sz="2600" dirty="0" smtClean="0"/>
              <a:t>We used paper and pen to create and submit curriculum.</a:t>
            </a:r>
          </a:p>
          <a:p>
            <a:pPr lvl="1"/>
            <a:r>
              <a:rPr lang="en-US" sz="2600" dirty="0" smtClean="0"/>
              <a:t>We had the right to approve stand alone courses locally (the first time)</a:t>
            </a:r>
          </a:p>
          <a:p>
            <a:pPr lvl="1"/>
            <a:r>
              <a:rPr lang="en-US" sz="2600" dirty="0" smtClean="0"/>
              <a:t>SB1440 and SB440 brought Associate Degrees for Transfer to our system and made C-ID so important.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ld Curriculum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250" r="-40250"/>
          <a:stretch>
            <a:fillRect/>
          </a:stretch>
        </p:blipFill>
        <p:spPr>
          <a:xfrm>
            <a:off x="0" y="1600200"/>
            <a:ext cx="10972800" cy="4876800"/>
          </a:xfrm>
        </p:spPr>
      </p:pic>
    </p:spTree>
    <p:extLst>
      <p:ext uri="{BB962C8B-B14F-4D97-AF65-F5344CB8AC3E}">
        <p14:creationId xmlns:p14="http://schemas.microsoft.com/office/powerpoint/2010/main" val="413039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Last Few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Additional changes began about three years ago and have continued the constant evolution of curriculum in our system</a:t>
            </a:r>
          </a:p>
          <a:p>
            <a:pPr lvl="1"/>
            <a:r>
              <a:rPr lang="en-US" sz="2800" dirty="0" smtClean="0"/>
              <a:t>Clarity on the relationship between hours and units</a:t>
            </a:r>
          </a:p>
          <a:p>
            <a:pPr lvl="1"/>
            <a:r>
              <a:rPr lang="en-US" sz="2800" dirty="0" smtClean="0"/>
              <a:t>Creation of Community College Baccalaureate Degrees</a:t>
            </a:r>
          </a:p>
          <a:p>
            <a:pPr lvl="1"/>
            <a:r>
              <a:rPr lang="en-US" sz="2800" dirty="0" smtClean="0"/>
              <a:t>Increased use of Open Educational Resources in our courses</a:t>
            </a:r>
          </a:p>
          <a:p>
            <a:pPr lvl="1"/>
            <a:r>
              <a:rPr lang="en-US" sz="2800" dirty="0" smtClean="0"/>
              <a:t>Writing and publication of a new, streamlined Program and Course Approval Handbook (6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Edition)</a:t>
            </a:r>
          </a:p>
          <a:p>
            <a:pPr lvl="1"/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9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nnovation.jp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365" t="9380" r="-36365" b="-9380"/>
          <a:stretch/>
        </p:blipFill>
        <p:spPr>
          <a:xfrm>
            <a:off x="292410" y="1397238"/>
            <a:ext cx="10972800" cy="4876800"/>
          </a:xfrm>
        </p:spPr>
      </p:pic>
    </p:spTree>
    <p:extLst>
      <p:ext uri="{BB962C8B-B14F-4D97-AF65-F5344CB8AC3E}">
        <p14:creationId xmlns:p14="http://schemas.microsoft.com/office/powerpoint/2010/main" val="126850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Streamlining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streamlining efforts of the last year have greatly reduced the time for the approval of credit courses, allowing the Chancellor’s Office to clear out the Queue on Q Street</a:t>
            </a:r>
          </a:p>
          <a:p>
            <a:r>
              <a:rPr lang="en-US" sz="2800" dirty="0" smtClean="0"/>
              <a:t>Title 5 regulations have been modified to give local districts authority to approve their courses, and will be at the Board of Governors for a final read this coming Monday.</a:t>
            </a:r>
          </a:p>
          <a:p>
            <a:r>
              <a:rPr lang="en-US" sz="2800" dirty="0" smtClean="0"/>
              <a:t>The new Chancellor’s Office Curriculum Inventory (now live for all colleges) has been developed to help facilitate these new processes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87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920" y="602084"/>
            <a:ext cx="7580791" cy="56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5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Yet to 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so much change, it might seem like a good time to sit back and relax, but there is so much left to do.</a:t>
            </a:r>
          </a:p>
          <a:p>
            <a:pPr lvl="1"/>
            <a:r>
              <a:rPr lang="en-US" sz="2800" dirty="0" smtClean="0"/>
              <a:t>Streamlining discussions for programs and noncredit</a:t>
            </a:r>
          </a:p>
          <a:p>
            <a:pPr lvl="1"/>
            <a:r>
              <a:rPr lang="en-US" sz="2800" dirty="0" smtClean="0"/>
              <a:t>Implementation of the pilot program in Chemistry and Physics based on the UC Transfer Pathways</a:t>
            </a:r>
          </a:p>
          <a:p>
            <a:pPr lvl="1"/>
            <a:r>
              <a:rPr lang="en-US" sz="2800" dirty="0" smtClean="0"/>
              <a:t>Possible expansion of the CCC Baccalaureate Degree Program</a:t>
            </a:r>
          </a:p>
          <a:p>
            <a:pPr lvl="1"/>
            <a:r>
              <a:rPr lang="en-US" sz="2800" dirty="0" smtClean="0"/>
              <a:t>Future enhancements to COCI</a:t>
            </a:r>
          </a:p>
          <a:p>
            <a:pPr lvl="1"/>
            <a:r>
              <a:rPr lang="en-US" sz="2800" dirty="0" smtClean="0"/>
              <a:t>Guided Pathways</a:t>
            </a:r>
          </a:p>
          <a:p>
            <a:pPr lvl="1"/>
            <a:r>
              <a:rPr lang="en-US" sz="2800" dirty="0" smtClean="0"/>
              <a:t>And many other things we haven’t thought of yet </a:t>
            </a:r>
            <a:r>
              <a:rPr lang="en-US" sz="2800" dirty="0" smtClean="0">
                <a:sym typeface="Wingdings"/>
              </a:rPr>
              <a:t>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229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Thank you!</a:t>
            </a:r>
          </a:p>
          <a:p>
            <a:endParaRPr lang="en-US" dirty="0" smtClean="0"/>
          </a:p>
          <a:p>
            <a:r>
              <a:rPr lang="en-US" dirty="0" smtClean="0"/>
              <a:t>Dolores Davison (</a:t>
            </a:r>
            <a:r>
              <a:rPr lang="en-US" dirty="0" smtClean="0">
                <a:hlinkClick r:id="rId2"/>
              </a:rPr>
              <a:t>davisondolores@foothill.edu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Craig </a:t>
            </a:r>
            <a:r>
              <a:rPr lang="en-US" dirty="0" err="1" smtClean="0"/>
              <a:t>Rutan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rutan_craig@scccollege.edu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38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CC">
  <a:themeElements>
    <a:clrScheme name="Custom 5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E20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SCCC" id="{582654A2-8F12-3146-83F7-BD9873F812BA}" vid="{58C9C3D4-CDC4-ED46-994E-B4971180DE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</Template>
  <TotalTime>45</TotalTime>
  <Words>359</Words>
  <Application>Microsoft Macintosh PowerPoint</Application>
  <PresentationFormat>Custom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ASCCC</vt:lpstr>
      <vt:lpstr>The past, present, and future of curriculum</vt:lpstr>
      <vt:lpstr>The Fairly Recent Past</vt:lpstr>
      <vt:lpstr>PowerPoint Presentation</vt:lpstr>
      <vt:lpstr>In the Last Few Years</vt:lpstr>
      <vt:lpstr>PowerPoint Presentation</vt:lpstr>
      <vt:lpstr>Curriculum Streamlining</vt:lpstr>
      <vt:lpstr>PowerPoint Presentation</vt:lpstr>
      <vt:lpstr>What is Yet to Come?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past, present, and future of curriculum</dc:title>
  <dc:creator>Craig Rutan</dc:creator>
  <cp:lastModifiedBy>Dolores Davison</cp:lastModifiedBy>
  <cp:revision>6</cp:revision>
  <dcterms:created xsi:type="dcterms:W3CDTF">2017-07-13T14:58:33Z</dcterms:created>
  <dcterms:modified xsi:type="dcterms:W3CDTF">2017-07-19T16:17:07Z</dcterms:modified>
</cp:coreProperties>
</file>