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2" r:id="rId5"/>
    <p:sldId id="274" r:id="rId6"/>
    <p:sldId id="275" r:id="rId7"/>
    <p:sldId id="27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3"/>
    <p:restoredTop sz="94779"/>
  </p:normalViewPr>
  <p:slideViewPr>
    <p:cSldViewPr snapToGrid="0" snapToObjects="1">
      <p:cViewPr varScale="1">
        <p:scale>
          <a:sx n="91" d="100"/>
          <a:sy n="91" d="100"/>
        </p:scale>
        <p:origin x="1328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works better for student learning?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example to think about culture of a small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August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August 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6730"/>
            <a:ext cx="7848600" cy="1927225"/>
          </a:xfrm>
        </p:spPr>
        <p:txBody>
          <a:bodyPr/>
          <a:lstStyle/>
          <a:p>
            <a:r>
              <a:rPr lang="en-US" sz="4000" cap="none" dirty="0" smtClean="0">
                <a:latin typeface="Times New Roman"/>
                <a:cs typeface="Times New Roman"/>
              </a:rPr>
              <a:t>Professional Development – Navigating the College Culture</a:t>
            </a:r>
            <a:endParaRPr lang="en-US" sz="40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271341"/>
            <a:ext cx="7848601" cy="17526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John Stanskas, ASCCC Vice President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Lakita</a:t>
            </a:r>
            <a:r>
              <a:rPr lang="en-US" dirty="0" smtClean="0">
                <a:latin typeface="Times New Roman"/>
                <a:cs typeface="Times New Roman"/>
              </a:rPr>
              <a:t> Long, Part-Time Faculty Leadership Committee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Don Hopkins, Part-Time Faculty Leadership Committee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177" y="698809"/>
            <a:ext cx="2662823" cy="25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 – What are you hoping to get out of this breakout?</a:t>
            </a:r>
          </a:p>
          <a:p>
            <a:endParaRPr lang="en-US" dirty="0" smtClean="0"/>
          </a:p>
          <a:p>
            <a:r>
              <a:rPr lang="en-US" dirty="0" smtClean="0"/>
              <a:t>Overview of most college structures </a:t>
            </a:r>
          </a:p>
          <a:p>
            <a:pPr lvl="1"/>
            <a:r>
              <a:rPr lang="en-US" dirty="0" smtClean="0"/>
              <a:t>Departments, divisions, governance, professional development</a:t>
            </a:r>
          </a:p>
          <a:p>
            <a:endParaRPr lang="en-US" dirty="0"/>
          </a:p>
          <a:p>
            <a:r>
              <a:rPr lang="en-US" dirty="0" smtClean="0"/>
              <a:t>Access to Professional Development</a:t>
            </a:r>
          </a:p>
          <a:p>
            <a:endParaRPr lang="en-US" dirty="0"/>
          </a:p>
          <a:p>
            <a:r>
              <a:rPr lang="en-US" dirty="0" smtClean="0"/>
              <a:t>College Culture Experiences Dialog and Shared 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Department Chairs </a:t>
            </a:r>
            <a:r>
              <a:rPr lang="en-US" sz="3200" dirty="0" smtClean="0">
                <a:sym typeface="Wingdings"/>
              </a:rPr>
              <a:t>  Division Deans</a:t>
            </a:r>
            <a:endParaRPr lang="en-US" sz="3200" dirty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Academic Senates  College Council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Professional Development Committees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82222" y="1451665"/>
            <a:ext cx="8779556" cy="502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Structures – Culture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Department Chairs </a:t>
            </a:r>
            <a:r>
              <a:rPr lang="en-US" sz="3200" dirty="0" smtClean="0">
                <a:sym typeface="Wingdings"/>
              </a:rPr>
              <a:t>  Division Deans</a:t>
            </a:r>
            <a:endParaRPr lang="en-US" sz="3200" dirty="0">
              <a:sym typeface="Wingdings"/>
            </a:endParaRPr>
          </a:p>
          <a:p>
            <a:pPr lvl="1"/>
            <a:r>
              <a:rPr lang="en-US" sz="2800" dirty="0" smtClean="0">
                <a:sym typeface="Wingdings"/>
              </a:rPr>
              <a:t>Internal departmental and division cultures </a:t>
            </a:r>
            <a:endParaRPr lang="en-US" sz="28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Academic Senates  College Council</a:t>
            </a:r>
          </a:p>
          <a:p>
            <a:pPr lvl="1"/>
            <a:r>
              <a:rPr lang="en-US" sz="2800" dirty="0" smtClean="0">
                <a:sym typeface="Wingdings"/>
              </a:rPr>
              <a:t>Faculty cultures and college-wide cultures</a:t>
            </a:r>
            <a:endParaRPr lang="en-US" sz="28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Professional Development Committees</a:t>
            </a:r>
          </a:p>
          <a:p>
            <a:pPr lvl="1"/>
            <a:r>
              <a:rPr lang="en-US" sz="2800" dirty="0" smtClean="0">
                <a:sym typeface="Wingdings"/>
              </a:rPr>
              <a:t>Access to PD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68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Ways to Think About Culture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Do you like each other?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Do you value each other?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Do you have a community of practitioners or a group of similarly assigned individuals?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 descr="Comment-faire-de-l-insight-un-puissant-outil-d-innovation_knowledge_standar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924" y="4452662"/>
            <a:ext cx="3939563" cy="22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VF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80" r="-16080"/>
          <a:stretch/>
        </p:blipFill>
        <p:spPr>
          <a:xfrm>
            <a:off x="436754" y="980209"/>
            <a:ext cx="7970812" cy="572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your experiences in departmental cultures?  Are they different from division cultures?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Have you interacted with the college culture?  What are your experiences?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7968"/>
            <a:ext cx="8229600" cy="608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3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245" y="1147268"/>
            <a:ext cx="8542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 You For Coming!</a:t>
            </a:r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73" y="2347597"/>
            <a:ext cx="5306943" cy="38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78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346</TotalTime>
  <Words>199</Words>
  <Application>Microsoft Macintosh PowerPoint</Application>
  <PresentationFormat>On-screen Show (4:3)</PresentationFormat>
  <Paragraphs>45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Clarity</vt:lpstr>
      <vt:lpstr>Professional Development – Navigating the College Culture</vt:lpstr>
      <vt:lpstr>Session Objectives</vt:lpstr>
      <vt:lpstr>College Structures </vt:lpstr>
      <vt:lpstr>College Structures – Culture Differences</vt:lpstr>
      <vt:lpstr>Some Ways to Think About Culture </vt:lpstr>
      <vt:lpstr>PowerPoint Presentation</vt:lpstr>
      <vt:lpstr>Culture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Don Hopkins</cp:lastModifiedBy>
  <cp:revision>27</cp:revision>
  <dcterms:created xsi:type="dcterms:W3CDTF">2015-10-21T19:14:41Z</dcterms:created>
  <dcterms:modified xsi:type="dcterms:W3CDTF">2017-08-04T15:25:34Z</dcterms:modified>
</cp:coreProperties>
</file>