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9" r:id="rId6"/>
    <p:sldMasterId id="2147483679" r:id="rId7"/>
    <p:sldMasterId id="2147483681" r:id="rId8"/>
    <p:sldMasterId id="2147483693" r:id="rId9"/>
    <p:sldMasterId id="2147483702" r:id="rId10"/>
  </p:sldMasterIdLst>
  <p:notesMasterIdLst>
    <p:notesMasterId r:id="rId23"/>
  </p:notesMasterIdLst>
  <p:sldIdLst>
    <p:sldId id="276" r:id="rId11"/>
    <p:sldId id="264" r:id="rId12"/>
    <p:sldId id="263" r:id="rId13"/>
    <p:sldId id="265" r:id="rId14"/>
    <p:sldId id="262" r:id="rId15"/>
    <p:sldId id="271" r:id="rId16"/>
    <p:sldId id="272" r:id="rId17"/>
    <p:sldId id="261" r:id="rId18"/>
    <p:sldId id="268" r:id="rId19"/>
    <p:sldId id="269" r:id="rId20"/>
    <p:sldId id="270"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62969" autoAdjust="0"/>
  </p:normalViewPr>
  <p:slideViewPr>
    <p:cSldViewPr snapToGrid="0">
      <p:cViewPr varScale="1">
        <p:scale>
          <a:sx n="35" d="100"/>
          <a:sy n="35" d="100"/>
        </p:scale>
        <p:origin x="9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F2678-84F0-44B9-8A37-CC4733C304C1}" type="doc">
      <dgm:prSet loTypeId="urn:microsoft.com/office/officeart/2005/8/layout/rings+Icon" loCatId="officeonline" qsTypeId="urn:microsoft.com/office/officeart/2005/8/quickstyle/3d3" qsCatId="3D" csTypeId="urn:microsoft.com/office/officeart/2005/8/colors/accent0_1" csCatId="mainScheme" phldr="1"/>
      <dgm:spPr/>
    </dgm:pt>
    <dgm:pt modelId="{86EC7FFA-377D-4228-B5AD-0583054F7B0C}">
      <dgm:prSet phldrT="[Text]"/>
      <dgm:spPr/>
      <dgm:t>
        <a:bodyPr/>
        <a:lstStyle/>
        <a:p>
          <a:r>
            <a:rPr lang="en-US" b="0" dirty="0"/>
            <a:t>Personal Equity</a:t>
          </a:r>
        </a:p>
      </dgm:t>
    </dgm:pt>
    <dgm:pt modelId="{F88CECD6-204C-446B-A472-CC8FCBC4B3F7}" type="parTrans" cxnId="{204DBAF0-A36D-4D69-BF4D-8722E3B7C28D}">
      <dgm:prSet/>
      <dgm:spPr/>
      <dgm:t>
        <a:bodyPr/>
        <a:lstStyle/>
        <a:p>
          <a:endParaRPr lang="en-US"/>
        </a:p>
      </dgm:t>
    </dgm:pt>
    <dgm:pt modelId="{509AD2EB-DDD9-4497-8FF3-04C319C4F4CF}" type="sibTrans" cxnId="{204DBAF0-A36D-4D69-BF4D-8722E3B7C28D}">
      <dgm:prSet/>
      <dgm:spPr/>
      <dgm:t>
        <a:bodyPr/>
        <a:lstStyle/>
        <a:p>
          <a:endParaRPr lang="en-US"/>
        </a:p>
      </dgm:t>
    </dgm:pt>
    <dgm:pt modelId="{2EB62821-7863-4BAA-A51A-2D75B39EEB36}">
      <dgm:prSet phldrT="[Text]"/>
      <dgm:spPr/>
      <dgm:t>
        <a:bodyPr/>
        <a:lstStyle/>
        <a:p>
          <a:br>
            <a:rPr lang="en-US" b="1" dirty="0">
              <a:latin typeface="Source Sans Pro" panose="020B0503030403020204" pitchFamily="34" charset="0"/>
              <a:ea typeface="Source Sans Pro" panose="020B0503030403020204" pitchFamily="34" charset="0"/>
            </a:rPr>
          </a:br>
          <a:r>
            <a:rPr lang="en-US" b="0" dirty="0">
              <a:latin typeface="Source Sans Pro" panose="020B0503030403020204" pitchFamily="34" charset="0"/>
              <a:ea typeface="Source Sans Pro" panose="020B0503030403020204" pitchFamily="34" charset="0"/>
            </a:rPr>
            <a:t>Institutional Equity</a:t>
          </a:r>
        </a:p>
      </dgm:t>
    </dgm:pt>
    <dgm:pt modelId="{C1337632-0DC1-4EB9-8D0A-6E24AAC4B724}" type="parTrans" cxnId="{D7A600AC-424C-4957-9078-BBD8D62EE96A}">
      <dgm:prSet/>
      <dgm:spPr/>
      <dgm:t>
        <a:bodyPr/>
        <a:lstStyle/>
        <a:p>
          <a:endParaRPr lang="en-US"/>
        </a:p>
      </dgm:t>
    </dgm:pt>
    <dgm:pt modelId="{6D62694A-EC76-4088-9C15-0C9DB061D100}" type="sibTrans" cxnId="{D7A600AC-424C-4957-9078-BBD8D62EE96A}">
      <dgm:prSet/>
      <dgm:spPr/>
      <dgm:t>
        <a:bodyPr/>
        <a:lstStyle/>
        <a:p>
          <a:endParaRPr lang="en-US"/>
        </a:p>
      </dgm:t>
    </dgm:pt>
    <dgm:pt modelId="{F1A179C1-CD23-409F-A655-60DD9574A799}">
      <dgm:prSet phldrT="[Text]"/>
      <dgm:spPr/>
      <dgm:t>
        <a:bodyPr/>
        <a:lstStyle/>
        <a:p>
          <a:r>
            <a:rPr lang="en-US" b="0" dirty="0"/>
            <a:t>Professional Equity</a:t>
          </a:r>
        </a:p>
      </dgm:t>
    </dgm:pt>
    <dgm:pt modelId="{D4506FD2-8C35-4745-8E1E-9F74E4BE1440}" type="parTrans" cxnId="{C950416F-0EF3-43D3-B6BD-D046D2CC992D}">
      <dgm:prSet/>
      <dgm:spPr/>
      <dgm:t>
        <a:bodyPr/>
        <a:lstStyle/>
        <a:p>
          <a:endParaRPr lang="en-US"/>
        </a:p>
      </dgm:t>
    </dgm:pt>
    <dgm:pt modelId="{E8ED5809-4585-4D25-8D36-D699B58627A0}" type="sibTrans" cxnId="{C950416F-0EF3-43D3-B6BD-D046D2CC992D}">
      <dgm:prSet/>
      <dgm:spPr/>
      <dgm:t>
        <a:bodyPr/>
        <a:lstStyle/>
        <a:p>
          <a:endParaRPr lang="en-US"/>
        </a:p>
      </dgm:t>
    </dgm:pt>
    <dgm:pt modelId="{954C5985-05DB-4DF4-A5E4-8B8BF5F5C501}" type="pres">
      <dgm:prSet presAssocID="{EBAF2678-84F0-44B9-8A37-CC4733C304C1}" presName="Name0" presStyleCnt="0">
        <dgm:presLayoutVars>
          <dgm:chMax val="7"/>
          <dgm:dir/>
          <dgm:resizeHandles val="exact"/>
        </dgm:presLayoutVars>
      </dgm:prSet>
      <dgm:spPr/>
    </dgm:pt>
    <dgm:pt modelId="{BE41EC51-0E7F-46E6-BF61-C10CEDB979CC}" type="pres">
      <dgm:prSet presAssocID="{EBAF2678-84F0-44B9-8A37-CC4733C304C1}" presName="ellipse1" presStyleLbl="vennNode1" presStyleIdx="0" presStyleCnt="3" custLinFactNeighborX="7889" custLinFactNeighborY="-194">
        <dgm:presLayoutVars>
          <dgm:bulletEnabled val="1"/>
        </dgm:presLayoutVars>
      </dgm:prSet>
      <dgm:spPr/>
    </dgm:pt>
    <dgm:pt modelId="{65828E01-FC71-4A5A-B7A3-965F9FE636C6}" type="pres">
      <dgm:prSet presAssocID="{EBAF2678-84F0-44B9-8A37-CC4733C304C1}" presName="ellipse2" presStyleLbl="vennNode1" presStyleIdx="1" presStyleCnt="3" custLinFactNeighborX="-30" custLinFactNeighborY="-7174">
        <dgm:presLayoutVars>
          <dgm:bulletEnabled val="1"/>
        </dgm:presLayoutVars>
      </dgm:prSet>
      <dgm:spPr/>
    </dgm:pt>
    <dgm:pt modelId="{F220D816-AF26-499A-80BB-98287199B8E1}" type="pres">
      <dgm:prSet presAssocID="{EBAF2678-84F0-44B9-8A37-CC4733C304C1}" presName="ellipse3" presStyleLbl="vennNode1" presStyleIdx="2" presStyleCnt="3" custLinFactNeighborX="-8575" custLinFactNeighborY="-194">
        <dgm:presLayoutVars>
          <dgm:bulletEnabled val="1"/>
        </dgm:presLayoutVars>
      </dgm:prSet>
      <dgm:spPr/>
    </dgm:pt>
  </dgm:ptLst>
  <dgm:cxnLst>
    <dgm:cxn modelId="{244A3737-CCA7-4ACA-B206-0B00244657BC}" type="presOf" srcId="{2EB62821-7863-4BAA-A51A-2D75B39EEB36}" destId="{65828E01-FC71-4A5A-B7A3-965F9FE636C6}" srcOrd="0" destOrd="0" presId="urn:microsoft.com/office/officeart/2005/8/layout/rings+Icon"/>
    <dgm:cxn modelId="{C950416F-0EF3-43D3-B6BD-D046D2CC992D}" srcId="{EBAF2678-84F0-44B9-8A37-CC4733C304C1}" destId="{F1A179C1-CD23-409F-A655-60DD9574A799}" srcOrd="2" destOrd="0" parTransId="{D4506FD2-8C35-4745-8E1E-9F74E4BE1440}" sibTransId="{E8ED5809-4585-4D25-8D36-D699B58627A0}"/>
    <dgm:cxn modelId="{D285C470-9779-414F-A5FA-605569A8010A}" type="presOf" srcId="{F1A179C1-CD23-409F-A655-60DD9574A799}" destId="{F220D816-AF26-499A-80BB-98287199B8E1}" srcOrd="0" destOrd="0" presId="urn:microsoft.com/office/officeart/2005/8/layout/rings+Icon"/>
    <dgm:cxn modelId="{26B89055-E0CD-4E6A-9640-C98E3FF51B41}" type="presOf" srcId="{86EC7FFA-377D-4228-B5AD-0583054F7B0C}" destId="{BE41EC51-0E7F-46E6-BF61-C10CEDB979CC}" srcOrd="0" destOrd="0" presId="urn:microsoft.com/office/officeart/2005/8/layout/rings+Icon"/>
    <dgm:cxn modelId="{D7A600AC-424C-4957-9078-BBD8D62EE96A}" srcId="{EBAF2678-84F0-44B9-8A37-CC4733C304C1}" destId="{2EB62821-7863-4BAA-A51A-2D75B39EEB36}" srcOrd="1" destOrd="0" parTransId="{C1337632-0DC1-4EB9-8D0A-6E24AAC4B724}" sibTransId="{6D62694A-EC76-4088-9C15-0C9DB061D100}"/>
    <dgm:cxn modelId="{725DABCB-0B20-43F6-9DF0-7A10FC1CB96E}" type="presOf" srcId="{EBAF2678-84F0-44B9-8A37-CC4733C304C1}" destId="{954C5985-05DB-4DF4-A5E4-8B8BF5F5C501}" srcOrd="0" destOrd="0" presId="urn:microsoft.com/office/officeart/2005/8/layout/rings+Icon"/>
    <dgm:cxn modelId="{204DBAF0-A36D-4D69-BF4D-8722E3B7C28D}" srcId="{EBAF2678-84F0-44B9-8A37-CC4733C304C1}" destId="{86EC7FFA-377D-4228-B5AD-0583054F7B0C}" srcOrd="0" destOrd="0" parTransId="{F88CECD6-204C-446B-A472-CC8FCBC4B3F7}" sibTransId="{509AD2EB-DDD9-4497-8FF3-04C319C4F4CF}"/>
    <dgm:cxn modelId="{E943B7A2-B73E-4E6E-9E05-A825AD98A604}" type="presParOf" srcId="{954C5985-05DB-4DF4-A5E4-8B8BF5F5C501}" destId="{BE41EC51-0E7F-46E6-BF61-C10CEDB979CC}" srcOrd="0" destOrd="0" presId="urn:microsoft.com/office/officeart/2005/8/layout/rings+Icon"/>
    <dgm:cxn modelId="{048EE095-5124-4852-9980-88A328DA9D50}" type="presParOf" srcId="{954C5985-05DB-4DF4-A5E4-8B8BF5F5C501}" destId="{65828E01-FC71-4A5A-B7A3-965F9FE636C6}" srcOrd="1" destOrd="0" presId="urn:microsoft.com/office/officeart/2005/8/layout/rings+Icon"/>
    <dgm:cxn modelId="{671F2C62-D01D-4A44-8F5B-7C507674CD3E}" type="presParOf" srcId="{954C5985-05DB-4DF4-A5E4-8B8BF5F5C501}" destId="{F220D816-AF26-499A-80BB-98287199B8E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D105E-4DDC-4B6E-9FBE-D359C888292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85AE5FF-5B00-4D68-99F4-D188B93E071B}">
      <dgm:prSet phldrT="[Text]"/>
      <dgm:spPr/>
      <dgm:t>
        <a:bodyPr/>
        <a:lstStyle/>
        <a:p>
          <a:r>
            <a:rPr lang="en-US" dirty="0"/>
            <a:t>Leadership and Engagement</a:t>
          </a:r>
        </a:p>
      </dgm:t>
    </dgm:pt>
    <dgm:pt modelId="{EE81A3F0-1ACA-4B72-AAA6-7EA48ECC0BEE}" type="parTrans" cxnId="{3E18EDD2-A13C-4C51-8831-A7909010EBE6}">
      <dgm:prSet/>
      <dgm:spPr/>
      <dgm:t>
        <a:bodyPr/>
        <a:lstStyle/>
        <a:p>
          <a:endParaRPr lang="en-US"/>
        </a:p>
      </dgm:t>
    </dgm:pt>
    <dgm:pt modelId="{130DB1C8-32AD-41B7-8602-11A49FC1C7C1}" type="sibTrans" cxnId="{3E18EDD2-A13C-4C51-8831-A7909010EBE6}">
      <dgm:prSet/>
      <dgm:spPr/>
      <dgm:t>
        <a:bodyPr/>
        <a:lstStyle/>
        <a:p>
          <a:endParaRPr lang="en-US"/>
        </a:p>
      </dgm:t>
    </dgm:pt>
    <dgm:pt modelId="{A8D32AD9-5C5C-4208-9A28-45304BF653BD}">
      <dgm:prSet phldrT="[Text]"/>
      <dgm:spPr/>
      <dgm:t>
        <a:bodyPr/>
        <a:lstStyle/>
        <a:p>
          <a:r>
            <a:rPr lang="en-US" dirty="0"/>
            <a:t>Policy Development </a:t>
          </a:r>
        </a:p>
      </dgm:t>
    </dgm:pt>
    <dgm:pt modelId="{347C1A92-4F4D-4B78-B80C-8911F40083B6}" type="parTrans" cxnId="{D4208334-5256-46E7-BBE8-25082410F1B1}">
      <dgm:prSet/>
      <dgm:spPr/>
      <dgm:t>
        <a:bodyPr/>
        <a:lstStyle/>
        <a:p>
          <a:endParaRPr lang="en-US"/>
        </a:p>
      </dgm:t>
    </dgm:pt>
    <dgm:pt modelId="{731DCFF8-BCDA-4A52-8675-106FC7B50EE4}" type="sibTrans" cxnId="{D4208334-5256-46E7-BBE8-25082410F1B1}">
      <dgm:prSet/>
      <dgm:spPr/>
      <dgm:t>
        <a:bodyPr/>
        <a:lstStyle/>
        <a:p>
          <a:endParaRPr lang="en-US"/>
        </a:p>
      </dgm:t>
    </dgm:pt>
    <dgm:pt modelId="{786F5CC3-4A66-4F6A-B205-08F12B153FE3}">
      <dgm:prSet phldrT="[Text]"/>
      <dgm:spPr/>
      <dgm:t>
        <a:bodyPr/>
        <a:lstStyle/>
        <a:p>
          <a:r>
            <a:rPr lang="en-US" dirty="0"/>
            <a:t>Stakeholder Collaboration and Coordination </a:t>
          </a:r>
        </a:p>
      </dgm:t>
    </dgm:pt>
    <dgm:pt modelId="{30A22D28-33A3-455D-A72C-A653978E2B01}" type="parTrans" cxnId="{D9562443-E677-4973-810B-2044372FEDFD}">
      <dgm:prSet/>
      <dgm:spPr/>
      <dgm:t>
        <a:bodyPr/>
        <a:lstStyle/>
        <a:p>
          <a:endParaRPr lang="en-US"/>
        </a:p>
      </dgm:t>
    </dgm:pt>
    <dgm:pt modelId="{C7286C0A-718F-44BC-A5C2-7E9C915D5DD1}" type="sibTrans" cxnId="{D9562443-E677-4973-810B-2044372FEDFD}">
      <dgm:prSet/>
      <dgm:spPr/>
      <dgm:t>
        <a:bodyPr/>
        <a:lstStyle/>
        <a:p>
          <a:endParaRPr lang="en-US"/>
        </a:p>
      </dgm:t>
    </dgm:pt>
    <dgm:pt modelId="{D7BC17F2-5974-4FF7-A649-DB3E896246B7}">
      <dgm:prSet phldrT="[Text]"/>
      <dgm:spPr/>
      <dgm:t>
        <a:bodyPr/>
        <a:lstStyle/>
        <a:p>
          <a:r>
            <a:rPr lang="en-US" dirty="0"/>
            <a:t>Professional Development/Resource Deployment Plan</a:t>
          </a:r>
        </a:p>
      </dgm:t>
    </dgm:pt>
    <dgm:pt modelId="{5CF20D03-110F-4A11-9874-4F724B66DB79}" type="parTrans" cxnId="{70902515-0984-4F26-8F69-F88B11E47D38}">
      <dgm:prSet/>
      <dgm:spPr/>
      <dgm:t>
        <a:bodyPr/>
        <a:lstStyle/>
        <a:p>
          <a:endParaRPr lang="en-US"/>
        </a:p>
      </dgm:t>
    </dgm:pt>
    <dgm:pt modelId="{AFE271C6-D41E-4C08-AF4F-6A255C4A17E9}" type="sibTrans" cxnId="{70902515-0984-4F26-8F69-F88B11E47D38}">
      <dgm:prSet/>
      <dgm:spPr/>
      <dgm:t>
        <a:bodyPr/>
        <a:lstStyle/>
        <a:p>
          <a:endParaRPr lang="en-US"/>
        </a:p>
      </dgm:t>
    </dgm:pt>
    <dgm:pt modelId="{182AAFCF-A83C-4B94-9CBE-653BB7B5AD26}">
      <dgm:prSet phldrT="[Text]"/>
      <dgm:spPr/>
      <dgm:t>
        <a:bodyPr/>
        <a:lstStyle/>
        <a:p>
          <a:r>
            <a:rPr lang="en-US" dirty="0"/>
            <a:t>Building Local and Legislative Support</a:t>
          </a:r>
        </a:p>
      </dgm:t>
    </dgm:pt>
    <dgm:pt modelId="{E849CD09-E82B-42A2-888E-EE184B991552}" type="parTrans" cxnId="{5B1BDC7C-4FB3-4CF1-A889-6F323672B334}">
      <dgm:prSet/>
      <dgm:spPr/>
      <dgm:t>
        <a:bodyPr/>
        <a:lstStyle/>
        <a:p>
          <a:endParaRPr lang="en-US"/>
        </a:p>
      </dgm:t>
    </dgm:pt>
    <dgm:pt modelId="{333356A0-4BD2-4C74-9A74-E55E01D22003}" type="sibTrans" cxnId="{5B1BDC7C-4FB3-4CF1-A889-6F323672B334}">
      <dgm:prSet/>
      <dgm:spPr/>
      <dgm:t>
        <a:bodyPr/>
        <a:lstStyle/>
        <a:p>
          <a:endParaRPr lang="en-US"/>
        </a:p>
      </dgm:t>
    </dgm:pt>
    <dgm:pt modelId="{470CAEFE-1634-49B9-B43E-E1D976E6E6CB}">
      <dgm:prSet phldrT="[Text]"/>
      <dgm:spPr/>
      <dgm:t>
        <a:bodyPr/>
        <a:lstStyle/>
        <a:p>
          <a:r>
            <a:rPr lang="en-US" dirty="0"/>
            <a:t>Cultivating Cultural Change</a:t>
          </a:r>
        </a:p>
      </dgm:t>
    </dgm:pt>
    <dgm:pt modelId="{1662FB7F-DC0F-491D-A20B-4B2C2E2AA589}" type="parTrans" cxnId="{ABC206BC-BDE1-4CA0-9AAC-6DC2084677CE}">
      <dgm:prSet/>
      <dgm:spPr/>
      <dgm:t>
        <a:bodyPr/>
        <a:lstStyle/>
        <a:p>
          <a:endParaRPr lang="en-US"/>
        </a:p>
      </dgm:t>
    </dgm:pt>
    <dgm:pt modelId="{3549D6E2-1EC2-4831-B3D6-440B944501C8}" type="sibTrans" cxnId="{ABC206BC-BDE1-4CA0-9AAC-6DC2084677CE}">
      <dgm:prSet/>
      <dgm:spPr/>
      <dgm:t>
        <a:bodyPr/>
        <a:lstStyle/>
        <a:p>
          <a:endParaRPr lang="en-US"/>
        </a:p>
      </dgm:t>
    </dgm:pt>
    <dgm:pt modelId="{4E3CA294-2D6F-4B25-9F32-6DC25E8FF2A9}">
      <dgm:prSet phldrT="[Text]"/>
      <dgm:spPr/>
      <dgm:t>
        <a:bodyPr/>
        <a:lstStyle/>
        <a:p>
          <a:r>
            <a:rPr lang="en-US" dirty="0"/>
            <a:t>Promoting Model Practices and Colleges </a:t>
          </a:r>
        </a:p>
      </dgm:t>
    </dgm:pt>
    <dgm:pt modelId="{764DCA80-B025-4E91-9799-0EE4AC4A5A32}" type="parTrans" cxnId="{6A8BD74C-61DB-48AB-B7C2-6EE88062E29C}">
      <dgm:prSet/>
      <dgm:spPr/>
      <dgm:t>
        <a:bodyPr/>
        <a:lstStyle/>
        <a:p>
          <a:endParaRPr lang="en-US"/>
        </a:p>
      </dgm:t>
    </dgm:pt>
    <dgm:pt modelId="{E5EFE550-28CD-483F-A3FC-B7EA86A82C50}" type="sibTrans" cxnId="{6A8BD74C-61DB-48AB-B7C2-6EE88062E29C}">
      <dgm:prSet/>
      <dgm:spPr/>
      <dgm:t>
        <a:bodyPr/>
        <a:lstStyle/>
        <a:p>
          <a:endParaRPr lang="en-US"/>
        </a:p>
      </dgm:t>
    </dgm:pt>
    <dgm:pt modelId="{3762770E-2B50-488A-BA06-4EBDFEBD82B8}">
      <dgm:prSet phldrT="[Text]"/>
      <dgm:spPr/>
      <dgm:t>
        <a:bodyPr/>
        <a:lstStyle/>
        <a:p>
          <a:r>
            <a:rPr lang="en-US" dirty="0"/>
            <a:t>Evaluation and Continuous Improvement</a:t>
          </a:r>
        </a:p>
      </dgm:t>
    </dgm:pt>
    <dgm:pt modelId="{BCDABD10-57D8-4748-B046-A7D204D6514D}" type="parTrans" cxnId="{0B2CDAD3-CF30-4E53-BA75-B0432D27CF21}">
      <dgm:prSet/>
      <dgm:spPr/>
      <dgm:t>
        <a:bodyPr/>
        <a:lstStyle/>
        <a:p>
          <a:endParaRPr lang="en-US"/>
        </a:p>
      </dgm:t>
    </dgm:pt>
    <dgm:pt modelId="{A60469C5-BB6A-4E5E-A230-58F8122564F9}" type="sibTrans" cxnId="{0B2CDAD3-CF30-4E53-BA75-B0432D27CF21}">
      <dgm:prSet/>
      <dgm:spPr/>
      <dgm:t>
        <a:bodyPr/>
        <a:lstStyle/>
        <a:p>
          <a:endParaRPr lang="en-US"/>
        </a:p>
      </dgm:t>
    </dgm:pt>
    <dgm:pt modelId="{49EF1D20-4E99-46E5-9C8B-E3D8DB91DD65}">
      <dgm:prSet phldrT="[Text]"/>
      <dgm:spPr/>
      <dgm:t>
        <a:bodyPr/>
        <a:lstStyle/>
        <a:p>
          <a:r>
            <a:rPr lang="en-US" b="1" dirty="0">
              <a:solidFill>
                <a:srgbClr val="FFC000"/>
              </a:solidFill>
            </a:rPr>
            <a:t>Providing Statewide Communication and Guidance  </a:t>
          </a:r>
        </a:p>
      </dgm:t>
    </dgm:pt>
    <dgm:pt modelId="{E634FB56-7635-458E-8A30-32C327515291}" type="sibTrans" cxnId="{DF82354A-1304-41EA-A8C1-BB46A7CF0A6B}">
      <dgm:prSet/>
      <dgm:spPr/>
      <dgm:t>
        <a:bodyPr/>
        <a:lstStyle/>
        <a:p>
          <a:endParaRPr lang="en-US"/>
        </a:p>
      </dgm:t>
    </dgm:pt>
    <dgm:pt modelId="{C0D6BEDE-4670-4001-908C-E7EF721CDA81}" type="parTrans" cxnId="{DF82354A-1304-41EA-A8C1-BB46A7CF0A6B}">
      <dgm:prSet/>
      <dgm:spPr/>
      <dgm:t>
        <a:bodyPr/>
        <a:lstStyle/>
        <a:p>
          <a:endParaRPr lang="en-US"/>
        </a:p>
      </dgm:t>
    </dgm:pt>
    <dgm:pt modelId="{78553A16-61E2-4FC8-AC35-153E7AC61762}" type="pres">
      <dgm:prSet presAssocID="{916D105E-4DDC-4B6E-9FBE-D359C888292D}" presName="Name0" presStyleCnt="0">
        <dgm:presLayoutVars>
          <dgm:dir/>
          <dgm:resizeHandles/>
        </dgm:presLayoutVars>
      </dgm:prSet>
      <dgm:spPr/>
    </dgm:pt>
    <dgm:pt modelId="{8E807251-5EE3-486A-8869-25391D78417F}" type="pres">
      <dgm:prSet presAssocID="{385AE5FF-5B00-4D68-99F4-D188B93E071B}" presName="compNode" presStyleCnt="0"/>
      <dgm:spPr/>
    </dgm:pt>
    <dgm:pt modelId="{F1ED9055-9160-4B66-922D-0BDE1EFB8AC7}" type="pres">
      <dgm:prSet presAssocID="{385AE5FF-5B00-4D68-99F4-D188B93E071B}" presName="dummyConnPt" presStyleCnt="0"/>
      <dgm:spPr/>
    </dgm:pt>
    <dgm:pt modelId="{56955862-EEA5-4A80-BEA0-C24B410FF519}" type="pres">
      <dgm:prSet presAssocID="{385AE5FF-5B00-4D68-99F4-D188B93E071B}" presName="node" presStyleLbl="node1" presStyleIdx="0" presStyleCnt="9">
        <dgm:presLayoutVars>
          <dgm:bulletEnabled val="1"/>
        </dgm:presLayoutVars>
      </dgm:prSet>
      <dgm:spPr/>
    </dgm:pt>
    <dgm:pt modelId="{43BE18C5-A7D9-4E22-93DB-88C1E781500D}" type="pres">
      <dgm:prSet presAssocID="{130DB1C8-32AD-41B7-8602-11A49FC1C7C1}" presName="sibTrans" presStyleLbl="bgSibTrans2D1" presStyleIdx="0" presStyleCnt="8"/>
      <dgm:spPr/>
    </dgm:pt>
    <dgm:pt modelId="{4BCB537A-8948-47D1-B4B1-3074EB769FBF}" type="pres">
      <dgm:prSet presAssocID="{A8D32AD9-5C5C-4208-9A28-45304BF653BD}" presName="compNode" presStyleCnt="0"/>
      <dgm:spPr/>
    </dgm:pt>
    <dgm:pt modelId="{610BDB64-5466-45ED-B910-91A3838A82C7}" type="pres">
      <dgm:prSet presAssocID="{A8D32AD9-5C5C-4208-9A28-45304BF653BD}" presName="dummyConnPt" presStyleCnt="0"/>
      <dgm:spPr/>
    </dgm:pt>
    <dgm:pt modelId="{12045E04-0D43-41B5-B790-CFB02D64775D}" type="pres">
      <dgm:prSet presAssocID="{A8D32AD9-5C5C-4208-9A28-45304BF653BD}" presName="node" presStyleLbl="node1" presStyleIdx="1" presStyleCnt="9">
        <dgm:presLayoutVars>
          <dgm:bulletEnabled val="1"/>
        </dgm:presLayoutVars>
      </dgm:prSet>
      <dgm:spPr/>
    </dgm:pt>
    <dgm:pt modelId="{33BE0391-CC13-4617-86E8-F6C99F8730EA}" type="pres">
      <dgm:prSet presAssocID="{731DCFF8-BCDA-4A52-8675-106FC7B50EE4}" presName="sibTrans" presStyleLbl="bgSibTrans2D1" presStyleIdx="1" presStyleCnt="8"/>
      <dgm:spPr/>
    </dgm:pt>
    <dgm:pt modelId="{17A5D61A-ADCA-4381-B101-A706030CF8D2}" type="pres">
      <dgm:prSet presAssocID="{786F5CC3-4A66-4F6A-B205-08F12B153FE3}" presName="compNode" presStyleCnt="0"/>
      <dgm:spPr/>
    </dgm:pt>
    <dgm:pt modelId="{9D40FC5F-ACB6-4C7F-AB72-27B6BDC94108}" type="pres">
      <dgm:prSet presAssocID="{786F5CC3-4A66-4F6A-B205-08F12B153FE3}" presName="dummyConnPt" presStyleCnt="0"/>
      <dgm:spPr/>
    </dgm:pt>
    <dgm:pt modelId="{6175DF88-8722-49AA-B4F5-341626002656}" type="pres">
      <dgm:prSet presAssocID="{786F5CC3-4A66-4F6A-B205-08F12B153FE3}" presName="node" presStyleLbl="node1" presStyleIdx="2" presStyleCnt="9">
        <dgm:presLayoutVars>
          <dgm:bulletEnabled val="1"/>
        </dgm:presLayoutVars>
      </dgm:prSet>
      <dgm:spPr/>
    </dgm:pt>
    <dgm:pt modelId="{ABF82A78-A2FD-42DC-A9F0-A2684669CFF7}" type="pres">
      <dgm:prSet presAssocID="{C7286C0A-718F-44BC-A5C2-7E9C915D5DD1}" presName="sibTrans" presStyleLbl="bgSibTrans2D1" presStyleIdx="2" presStyleCnt="8"/>
      <dgm:spPr/>
    </dgm:pt>
    <dgm:pt modelId="{FD455DC8-EC75-4133-AC62-9C76B37854FF}" type="pres">
      <dgm:prSet presAssocID="{D7BC17F2-5974-4FF7-A649-DB3E896246B7}" presName="compNode" presStyleCnt="0"/>
      <dgm:spPr/>
    </dgm:pt>
    <dgm:pt modelId="{36192B40-621E-45F3-A966-E87FD5472703}" type="pres">
      <dgm:prSet presAssocID="{D7BC17F2-5974-4FF7-A649-DB3E896246B7}" presName="dummyConnPt" presStyleCnt="0"/>
      <dgm:spPr/>
    </dgm:pt>
    <dgm:pt modelId="{CE96BA09-E680-4A56-A9D3-48E2D2E129F1}" type="pres">
      <dgm:prSet presAssocID="{D7BC17F2-5974-4FF7-A649-DB3E896246B7}" presName="node" presStyleLbl="node1" presStyleIdx="3" presStyleCnt="9">
        <dgm:presLayoutVars>
          <dgm:bulletEnabled val="1"/>
        </dgm:presLayoutVars>
      </dgm:prSet>
      <dgm:spPr/>
    </dgm:pt>
    <dgm:pt modelId="{219D49AA-F23B-40CB-9DAA-52FCE9526CE4}" type="pres">
      <dgm:prSet presAssocID="{AFE271C6-D41E-4C08-AF4F-6A255C4A17E9}" presName="sibTrans" presStyleLbl="bgSibTrans2D1" presStyleIdx="3" presStyleCnt="8"/>
      <dgm:spPr/>
    </dgm:pt>
    <dgm:pt modelId="{75C2BFE6-5B30-451B-BDFA-8834FFB95A9F}" type="pres">
      <dgm:prSet presAssocID="{49EF1D20-4E99-46E5-9C8B-E3D8DB91DD65}" presName="compNode" presStyleCnt="0"/>
      <dgm:spPr/>
    </dgm:pt>
    <dgm:pt modelId="{1F9179B0-F897-4B54-8225-6993F2A6841B}" type="pres">
      <dgm:prSet presAssocID="{49EF1D20-4E99-46E5-9C8B-E3D8DB91DD65}" presName="dummyConnPt" presStyleCnt="0"/>
      <dgm:spPr/>
    </dgm:pt>
    <dgm:pt modelId="{D5336BFC-929D-4A1F-A0D5-F4F519B2E87F}" type="pres">
      <dgm:prSet presAssocID="{49EF1D20-4E99-46E5-9C8B-E3D8DB91DD65}" presName="node" presStyleLbl="node1" presStyleIdx="4" presStyleCnt="9">
        <dgm:presLayoutVars>
          <dgm:bulletEnabled val="1"/>
        </dgm:presLayoutVars>
      </dgm:prSet>
      <dgm:spPr/>
    </dgm:pt>
    <dgm:pt modelId="{6B08E818-C5D2-4776-A6E7-F668053AE8E9}" type="pres">
      <dgm:prSet presAssocID="{E634FB56-7635-458E-8A30-32C327515291}" presName="sibTrans" presStyleLbl="bgSibTrans2D1" presStyleIdx="4" presStyleCnt="8"/>
      <dgm:spPr/>
    </dgm:pt>
    <dgm:pt modelId="{FC575875-3148-4526-841E-FF114E95ED73}" type="pres">
      <dgm:prSet presAssocID="{182AAFCF-A83C-4B94-9CBE-653BB7B5AD26}" presName="compNode" presStyleCnt="0"/>
      <dgm:spPr/>
    </dgm:pt>
    <dgm:pt modelId="{DDD8F19C-79B2-4B43-8E61-B9160D47A173}" type="pres">
      <dgm:prSet presAssocID="{182AAFCF-A83C-4B94-9CBE-653BB7B5AD26}" presName="dummyConnPt" presStyleCnt="0"/>
      <dgm:spPr/>
    </dgm:pt>
    <dgm:pt modelId="{17692727-D539-4328-883B-71294947BADC}" type="pres">
      <dgm:prSet presAssocID="{182AAFCF-A83C-4B94-9CBE-653BB7B5AD26}" presName="node" presStyleLbl="node1" presStyleIdx="5" presStyleCnt="9">
        <dgm:presLayoutVars>
          <dgm:bulletEnabled val="1"/>
        </dgm:presLayoutVars>
      </dgm:prSet>
      <dgm:spPr/>
    </dgm:pt>
    <dgm:pt modelId="{CB44C597-D231-4AC4-BE5F-A756F97B5C95}" type="pres">
      <dgm:prSet presAssocID="{333356A0-4BD2-4C74-9A74-E55E01D22003}" presName="sibTrans" presStyleLbl="bgSibTrans2D1" presStyleIdx="5" presStyleCnt="8"/>
      <dgm:spPr/>
    </dgm:pt>
    <dgm:pt modelId="{A41D97BC-0E72-48D8-B50A-E96071FB0AA4}" type="pres">
      <dgm:prSet presAssocID="{470CAEFE-1634-49B9-B43E-E1D976E6E6CB}" presName="compNode" presStyleCnt="0"/>
      <dgm:spPr/>
    </dgm:pt>
    <dgm:pt modelId="{17779A0D-4A2C-427B-8A17-FEFE89F41B6C}" type="pres">
      <dgm:prSet presAssocID="{470CAEFE-1634-49B9-B43E-E1D976E6E6CB}" presName="dummyConnPt" presStyleCnt="0"/>
      <dgm:spPr/>
    </dgm:pt>
    <dgm:pt modelId="{38C09415-F7CB-4FAC-87D3-2C705C80F14C}" type="pres">
      <dgm:prSet presAssocID="{470CAEFE-1634-49B9-B43E-E1D976E6E6CB}" presName="node" presStyleLbl="node1" presStyleIdx="6" presStyleCnt="9">
        <dgm:presLayoutVars>
          <dgm:bulletEnabled val="1"/>
        </dgm:presLayoutVars>
      </dgm:prSet>
      <dgm:spPr/>
    </dgm:pt>
    <dgm:pt modelId="{CE37B2CE-2C9E-4809-B2B1-A4A34CD5EE70}" type="pres">
      <dgm:prSet presAssocID="{3549D6E2-1EC2-4831-B3D6-440B944501C8}" presName="sibTrans" presStyleLbl="bgSibTrans2D1" presStyleIdx="6" presStyleCnt="8"/>
      <dgm:spPr/>
    </dgm:pt>
    <dgm:pt modelId="{342F3BBD-CCFA-4F2D-BE03-01EE3D23C82C}" type="pres">
      <dgm:prSet presAssocID="{4E3CA294-2D6F-4B25-9F32-6DC25E8FF2A9}" presName="compNode" presStyleCnt="0"/>
      <dgm:spPr/>
    </dgm:pt>
    <dgm:pt modelId="{DDC46871-600E-4CD3-826E-A520E5D781A6}" type="pres">
      <dgm:prSet presAssocID="{4E3CA294-2D6F-4B25-9F32-6DC25E8FF2A9}" presName="dummyConnPt" presStyleCnt="0"/>
      <dgm:spPr/>
    </dgm:pt>
    <dgm:pt modelId="{F287DAB9-CD57-45CC-993A-370418D43303}" type="pres">
      <dgm:prSet presAssocID="{4E3CA294-2D6F-4B25-9F32-6DC25E8FF2A9}" presName="node" presStyleLbl="node1" presStyleIdx="7" presStyleCnt="9">
        <dgm:presLayoutVars>
          <dgm:bulletEnabled val="1"/>
        </dgm:presLayoutVars>
      </dgm:prSet>
      <dgm:spPr/>
    </dgm:pt>
    <dgm:pt modelId="{BE854E3D-BF2C-4DC5-96FF-3409AFCBA4A1}" type="pres">
      <dgm:prSet presAssocID="{E5EFE550-28CD-483F-A3FC-B7EA86A82C50}" presName="sibTrans" presStyleLbl="bgSibTrans2D1" presStyleIdx="7" presStyleCnt="8"/>
      <dgm:spPr/>
    </dgm:pt>
    <dgm:pt modelId="{A712BD7D-3742-4516-A6D0-D902D19C1FED}" type="pres">
      <dgm:prSet presAssocID="{3762770E-2B50-488A-BA06-4EBDFEBD82B8}" presName="compNode" presStyleCnt="0"/>
      <dgm:spPr/>
    </dgm:pt>
    <dgm:pt modelId="{E4FECF43-A97D-4664-9740-609F55207DD5}" type="pres">
      <dgm:prSet presAssocID="{3762770E-2B50-488A-BA06-4EBDFEBD82B8}" presName="dummyConnPt" presStyleCnt="0"/>
      <dgm:spPr/>
    </dgm:pt>
    <dgm:pt modelId="{0ED63B4B-EEB6-4E2B-8008-8AD59A711396}" type="pres">
      <dgm:prSet presAssocID="{3762770E-2B50-488A-BA06-4EBDFEBD82B8}" presName="node" presStyleLbl="node1" presStyleIdx="8" presStyleCnt="9">
        <dgm:presLayoutVars>
          <dgm:bulletEnabled val="1"/>
        </dgm:presLayoutVars>
      </dgm:prSet>
      <dgm:spPr/>
    </dgm:pt>
  </dgm:ptLst>
  <dgm:cxnLst>
    <dgm:cxn modelId="{B6B08C0B-8382-4AD2-8A63-B2658844AF45}" type="presOf" srcId="{C7286C0A-718F-44BC-A5C2-7E9C915D5DD1}" destId="{ABF82A78-A2FD-42DC-A9F0-A2684669CFF7}" srcOrd="0" destOrd="0" presId="urn:microsoft.com/office/officeart/2005/8/layout/bProcess4"/>
    <dgm:cxn modelId="{C22A0F13-FEB3-4942-AA95-15A3ABB07423}" type="presOf" srcId="{470CAEFE-1634-49B9-B43E-E1D976E6E6CB}" destId="{38C09415-F7CB-4FAC-87D3-2C705C80F14C}" srcOrd="0" destOrd="0" presId="urn:microsoft.com/office/officeart/2005/8/layout/bProcess4"/>
    <dgm:cxn modelId="{70902515-0984-4F26-8F69-F88B11E47D38}" srcId="{916D105E-4DDC-4B6E-9FBE-D359C888292D}" destId="{D7BC17F2-5974-4FF7-A649-DB3E896246B7}" srcOrd="3" destOrd="0" parTransId="{5CF20D03-110F-4A11-9874-4F724B66DB79}" sibTransId="{AFE271C6-D41E-4C08-AF4F-6A255C4A17E9}"/>
    <dgm:cxn modelId="{A3CCB922-4445-46F5-8A78-50C22BC20037}" type="presOf" srcId="{49EF1D20-4E99-46E5-9C8B-E3D8DB91DD65}" destId="{D5336BFC-929D-4A1F-A0D5-F4F519B2E87F}" srcOrd="0" destOrd="0" presId="urn:microsoft.com/office/officeart/2005/8/layout/bProcess4"/>
    <dgm:cxn modelId="{CB55A12E-C506-4479-A220-3DE2BF2F00C0}" type="presOf" srcId="{333356A0-4BD2-4C74-9A74-E55E01D22003}" destId="{CB44C597-D231-4AC4-BE5F-A756F97B5C95}" srcOrd="0" destOrd="0" presId="urn:microsoft.com/office/officeart/2005/8/layout/bProcess4"/>
    <dgm:cxn modelId="{D4208334-5256-46E7-BBE8-25082410F1B1}" srcId="{916D105E-4DDC-4B6E-9FBE-D359C888292D}" destId="{A8D32AD9-5C5C-4208-9A28-45304BF653BD}" srcOrd="1" destOrd="0" parTransId="{347C1A92-4F4D-4B78-B80C-8911F40083B6}" sibTransId="{731DCFF8-BCDA-4A52-8675-106FC7B50EE4}"/>
    <dgm:cxn modelId="{F7443540-3AB4-4200-980A-07B00FAF0648}" type="presOf" srcId="{130DB1C8-32AD-41B7-8602-11A49FC1C7C1}" destId="{43BE18C5-A7D9-4E22-93DB-88C1E781500D}" srcOrd="0" destOrd="0" presId="urn:microsoft.com/office/officeart/2005/8/layout/bProcess4"/>
    <dgm:cxn modelId="{BBC9F840-EDB3-4AD5-88AA-325703B3496E}" type="presOf" srcId="{385AE5FF-5B00-4D68-99F4-D188B93E071B}" destId="{56955862-EEA5-4A80-BEA0-C24B410FF519}" srcOrd="0" destOrd="0" presId="urn:microsoft.com/office/officeart/2005/8/layout/bProcess4"/>
    <dgm:cxn modelId="{D9562443-E677-4973-810B-2044372FEDFD}" srcId="{916D105E-4DDC-4B6E-9FBE-D359C888292D}" destId="{786F5CC3-4A66-4F6A-B205-08F12B153FE3}" srcOrd="2" destOrd="0" parTransId="{30A22D28-33A3-455D-A72C-A653978E2B01}" sibTransId="{C7286C0A-718F-44BC-A5C2-7E9C915D5DD1}"/>
    <dgm:cxn modelId="{DF82354A-1304-41EA-A8C1-BB46A7CF0A6B}" srcId="{916D105E-4DDC-4B6E-9FBE-D359C888292D}" destId="{49EF1D20-4E99-46E5-9C8B-E3D8DB91DD65}" srcOrd="4" destOrd="0" parTransId="{C0D6BEDE-4670-4001-908C-E7EF721CDA81}" sibTransId="{E634FB56-7635-458E-8A30-32C327515291}"/>
    <dgm:cxn modelId="{6A8BD74C-61DB-48AB-B7C2-6EE88062E29C}" srcId="{916D105E-4DDC-4B6E-9FBE-D359C888292D}" destId="{4E3CA294-2D6F-4B25-9F32-6DC25E8FF2A9}" srcOrd="7" destOrd="0" parTransId="{764DCA80-B025-4E91-9799-0EE4AC4A5A32}" sibTransId="{E5EFE550-28CD-483F-A3FC-B7EA86A82C50}"/>
    <dgm:cxn modelId="{F5CCFF6D-8D73-4B49-9AD5-C92AE5EDD43C}" type="presOf" srcId="{731DCFF8-BCDA-4A52-8675-106FC7B50EE4}" destId="{33BE0391-CC13-4617-86E8-F6C99F8730EA}" srcOrd="0" destOrd="0" presId="urn:microsoft.com/office/officeart/2005/8/layout/bProcess4"/>
    <dgm:cxn modelId="{DFBCFF71-C1E6-4F47-BAAB-E4E4E901A133}" type="presOf" srcId="{E5EFE550-28CD-483F-A3FC-B7EA86A82C50}" destId="{BE854E3D-BF2C-4DC5-96FF-3409AFCBA4A1}" srcOrd="0" destOrd="0" presId="urn:microsoft.com/office/officeart/2005/8/layout/bProcess4"/>
    <dgm:cxn modelId="{5B1BDC7C-4FB3-4CF1-A889-6F323672B334}" srcId="{916D105E-4DDC-4B6E-9FBE-D359C888292D}" destId="{182AAFCF-A83C-4B94-9CBE-653BB7B5AD26}" srcOrd="5" destOrd="0" parTransId="{E849CD09-E82B-42A2-888E-EE184B991552}" sibTransId="{333356A0-4BD2-4C74-9A74-E55E01D22003}"/>
    <dgm:cxn modelId="{897A1089-32E4-47E2-AD50-C671D5179C8F}" type="presOf" srcId="{E634FB56-7635-458E-8A30-32C327515291}" destId="{6B08E818-C5D2-4776-A6E7-F668053AE8E9}" srcOrd="0" destOrd="0" presId="urn:microsoft.com/office/officeart/2005/8/layout/bProcess4"/>
    <dgm:cxn modelId="{6AAB718A-61B4-4181-AD03-6FFFA14B4BE2}" type="presOf" srcId="{3762770E-2B50-488A-BA06-4EBDFEBD82B8}" destId="{0ED63B4B-EEB6-4E2B-8008-8AD59A711396}" srcOrd="0" destOrd="0" presId="urn:microsoft.com/office/officeart/2005/8/layout/bProcess4"/>
    <dgm:cxn modelId="{D3605BAC-20C9-4BE6-A422-479A46AA4FA6}" type="presOf" srcId="{182AAFCF-A83C-4B94-9CBE-653BB7B5AD26}" destId="{17692727-D539-4328-883B-71294947BADC}" srcOrd="0" destOrd="0" presId="urn:microsoft.com/office/officeart/2005/8/layout/bProcess4"/>
    <dgm:cxn modelId="{2342CCB7-0750-4BA7-ABE4-8B30F7EEF11F}" type="presOf" srcId="{AFE271C6-D41E-4C08-AF4F-6A255C4A17E9}" destId="{219D49AA-F23B-40CB-9DAA-52FCE9526CE4}" srcOrd="0" destOrd="0" presId="urn:microsoft.com/office/officeart/2005/8/layout/bProcess4"/>
    <dgm:cxn modelId="{ABC206BC-BDE1-4CA0-9AAC-6DC2084677CE}" srcId="{916D105E-4DDC-4B6E-9FBE-D359C888292D}" destId="{470CAEFE-1634-49B9-B43E-E1D976E6E6CB}" srcOrd="6" destOrd="0" parTransId="{1662FB7F-DC0F-491D-A20B-4B2C2E2AA589}" sibTransId="{3549D6E2-1EC2-4831-B3D6-440B944501C8}"/>
    <dgm:cxn modelId="{ED8E11C9-844B-447C-87B4-744E4C06A96B}" type="presOf" srcId="{D7BC17F2-5974-4FF7-A649-DB3E896246B7}" destId="{CE96BA09-E680-4A56-A9D3-48E2D2E129F1}" srcOrd="0" destOrd="0" presId="urn:microsoft.com/office/officeart/2005/8/layout/bProcess4"/>
    <dgm:cxn modelId="{104663CD-F0B7-45D5-A8F7-DE230E82C00C}" type="presOf" srcId="{786F5CC3-4A66-4F6A-B205-08F12B153FE3}" destId="{6175DF88-8722-49AA-B4F5-341626002656}" srcOrd="0" destOrd="0" presId="urn:microsoft.com/office/officeart/2005/8/layout/bProcess4"/>
    <dgm:cxn modelId="{3E18EDD2-A13C-4C51-8831-A7909010EBE6}" srcId="{916D105E-4DDC-4B6E-9FBE-D359C888292D}" destId="{385AE5FF-5B00-4D68-99F4-D188B93E071B}" srcOrd="0" destOrd="0" parTransId="{EE81A3F0-1ACA-4B72-AAA6-7EA48ECC0BEE}" sibTransId="{130DB1C8-32AD-41B7-8602-11A49FC1C7C1}"/>
    <dgm:cxn modelId="{52F87CD3-395E-445A-882F-A8C952D785BA}" type="presOf" srcId="{A8D32AD9-5C5C-4208-9A28-45304BF653BD}" destId="{12045E04-0D43-41B5-B790-CFB02D64775D}" srcOrd="0" destOrd="0" presId="urn:microsoft.com/office/officeart/2005/8/layout/bProcess4"/>
    <dgm:cxn modelId="{0B2CDAD3-CF30-4E53-BA75-B0432D27CF21}" srcId="{916D105E-4DDC-4B6E-9FBE-D359C888292D}" destId="{3762770E-2B50-488A-BA06-4EBDFEBD82B8}" srcOrd="8" destOrd="0" parTransId="{BCDABD10-57D8-4748-B046-A7D204D6514D}" sibTransId="{A60469C5-BB6A-4E5E-A230-58F8122564F9}"/>
    <dgm:cxn modelId="{A8ED54D5-CE3D-47DF-90C1-9BA2ADE80E7F}" type="presOf" srcId="{4E3CA294-2D6F-4B25-9F32-6DC25E8FF2A9}" destId="{F287DAB9-CD57-45CC-993A-370418D43303}" srcOrd="0" destOrd="0" presId="urn:microsoft.com/office/officeart/2005/8/layout/bProcess4"/>
    <dgm:cxn modelId="{684636D6-268D-4847-8827-1068AD13B4DA}" type="presOf" srcId="{916D105E-4DDC-4B6E-9FBE-D359C888292D}" destId="{78553A16-61E2-4FC8-AC35-153E7AC61762}" srcOrd="0" destOrd="0" presId="urn:microsoft.com/office/officeart/2005/8/layout/bProcess4"/>
    <dgm:cxn modelId="{3E921FDC-BCD2-4569-B484-FADC602889CE}" type="presOf" srcId="{3549D6E2-1EC2-4831-B3D6-440B944501C8}" destId="{CE37B2CE-2C9E-4809-B2B1-A4A34CD5EE70}" srcOrd="0" destOrd="0" presId="urn:microsoft.com/office/officeart/2005/8/layout/bProcess4"/>
    <dgm:cxn modelId="{06C89D9E-91B8-4AFA-85B1-8488DCB61535}" type="presParOf" srcId="{78553A16-61E2-4FC8-AC35-153E7AC61762}" destId="{8E807251-5EE3-486A-8869-25391D78417F}" srcOrd="0" destOrd="0" presId="urn:microsoft.com/office/officeart/2005/8/layout/bProcess4"/>
    <dgm:cxn modelId="{4EEE171B-12FB-4458-806B-364854E739AE}" type="presParOf" srcId="{8E807251-5EE3-486A-8869-25391D78417F}" destId="{F1ED9055-9160-4B66-922D-0BDE1EFB8AC7}" srcOrd="0" destOrd="0" presId="urn:microsoft.com/office/officeart/2005/8/layout/bProcess4"/>
    <dgm:cxn modelId="{3955906F-A877-4E2A-B342-55DAE99B8F2B}" type="presParOf" srcId="{8E807251-5EE3-486A-8869-25391D78417F}" destId="{56955862-EEA5-4A80-BEA0-C24B410FF519}" srcOrd="1" destOrd="0" presId="urn:microsoft.com/office/officeart/2005/8/layout/bProcess4"/>
    <dgm:cxn modelId="{FB13FD7C-FC6F-4FFB-B9C2-CC2ECB33999B}" type="presParOf" srcId="{78553A16-61E2-4FC8-AC35-153E7AC61762}" destId="{43BE18C5-A7D9-4E22-93DB-88C1E781500D}" srcOrd="1" destOrd="0" presId="urn:microsoft.com/office/officeart/2005/8/layout/bProcess4"/>
    <dgm:cxn modelId="{CEAD50A6-F840-4336-A775-2D10F7EF86C3}" type="presParOf" srcId="{78553A16-61E2-4FC8-AC35-153E7AC61762}" destId="{4BCB537A-8948-47D1-B4B1-3074EB769FBF}" srcOrd="2" destOrd="0" presId="urn:microsoft.com/office/officeart/2005/8/layout/bProcess4"/>
    <dgm:cxn modelId="{10B53975-122B-431E-A599-F73A81469340}" type="presParOf" srcId="{4BCB537A-8948-47D1-B4B1-3074EB769FBF}" destId="{610BDB64-5466-45ED-B910-91A3838A82C7}" srcOrd="0" destOrd="0" presId="urn:microsoft.com/office/officeart/2005/8/layout/bProcess4"/>
    <dgm:cxn modelId="{5F3BC337-AE79-42E4-ADF2-D3E41727B8FA}" type="presParOf" srcId="{4BCB537A-8948-47D1-B4B1-3074EB769FBF}" destId="{12045E04-0D43-41B5-B790-CFB02D64775D}" srcOrd="1" destOrd="0" presId="urn:microsoft.com/office/officeart/2005/8/layout/bProcess4"/>
    <dgm:cxn modelId="{3A5297F4-CC5A-40AD-9E64-1C5A74FEF21E}" type="presParOf" srcId="{78553A16-61E2-4FC8-AC35-153E7AC61762}" destId="{33BE0391-CC13-4617-86E8-F6C99F8730EA}" srcOrd="3" destOrd="0" presId="urn:microsoft.com/office/officeart/2005/8/layout/bProcess4"/>
    <dgm:cxn modelId="{79A1C6F1-A480-4861-850B-E6503E73C6FE}" type="presParOf" srcId="{78553A16-61E2-4FC8-AC35-153E7AC61762}" destId="{17A5D61A-ADCA-4381-B101-A706030CF8D2}" srcOrd="4" destOrd="0" presId="urn:microsoft.com/office/officeart/2005/8/layout/bProcess4"/>
    <dgm:cxn modelId="{09A619F4-854C-458F-8BF8-F21F1BE4C51C}" type="presParOf" srcId="{17A5D61A-ADCA-4381-B101-A706030CF8D2}" destId="{9D40FC5F-ACB6-4C7F-AB72-27B6BDC94108}" srcOrd="0" destOrd="0" presId="urn:microsoft.com/office/officeart/2005/8/layout/bProcess4"/>
    <dgm:cxn modelId="{32A9ABF2-0543-41A6-B97E-2E01AFA86941}" type="presParOf" srcId="{17A5D61A-ADCA-4381-B101-A706030CF8D2}" destId="{6175DF88-8722-49AA-B4F5-341626002656}" srcOrd="1" destOrd="0" presId="urn:microsoft.com/office/officeart/2005/8/layout/bProcess4"/>
    <dgm:cxn modelId="{BA536699-4091-4C97-9C06-8D578E0D866E}" type="presParOf" srcId="{78553A16-61E2-4FC8-AC35-153E7AC61762}" destId="{ABF82A78-A2FD-42DC-A9F0-A2684669CFF7}" srcOrd="5" destOrd="0" presId="urn:microsoft.com/office/officeart/2005/8/layout/bProcess4"/>
    <dgm:cxn modelId="{D941FFCE-294F-4A81-9382-156E67ED7C37}" type="presParOf" srcId="{78553A16-61E2-4FC8-AC35-153E7AC61762}" destId="{FD455DC8-EC75-4133-AC62-9C76B37854FF}" srcOrd="6" destOrd="0" presId="urn:microsoft.com/office/officeart/2005/8/layout/bProcess4"/>
    <dgm:cxn modelId="{3E2219B4-4AD5-4685-A262-D0421865CB5A}" type="presParOf" srcId="{FD455DC8-EC75-4133-AC62-9C76B37854FF}" destId="{36192B40-621E-45F3-A966-E87FD5472703}" srcOrd="0" destOrd="0" presId="urn:microsoft.com/office/officeart/2005/8/layout/bProcess4"/>
    <dgm:cxn modelId="{AC993170-36DB-487D-AEA0-C37D8BB897FF}" type="presParOf" srcId="{FD455DC8-EC75-4133-AC62-9C76B37854FF}" destId="{CE96BA09-E680-4A56-A9D3-48E2D2E129F1}" srcOrd="1" destOrd="0" presId="urn:microsoft.com/office/officeart/2005/8/layout/bProcess4"/>
    <dgm:cxn modelId="{65860127-754D-400E-93B3-B2B7EE87E013}" type="presParOf" srcId="{78553A16-61E2-4FC8-AC35-153E7AC61762}" destId="{219D49AA-F23B-40CB-9DAA-52FCE9526CE4}" srcOrd="7" destOrd="0" presId="urn:microsoft.com/office/officeart/2005/8/layout/bProcess4"/>
    <dgm:cxn modelId="{A4E14ED9-54E6-4CB0-BAE4-8F36571B1DCF}" type="presParOf" srcId="{78553A16-61E2-4FC8-AC35-153E7AC61762}" destId="{75C2BFE6-5B30-451B-BDFA-8834FFB95A9F}" srcOrd="8" destOrd="0" presId="urn:microsoft.com/office/officeart/2005/8/layout/bProcess4"/>
    <dgm:cxn modelId="{60C21A74-4CA3-4BF1-8971-25FBE57BBC89}" type="presParOf" srcId="{75C2BFE6-5B30-451B-BDFA-8834FFB95A9F}" destId="{1F9179B0-F897-4B54-8225-6993F2A6841B}" srcOrd="0" destOrd="0" presId="urn:microsoft.com/office/officeart/2005/8/layout/bProcess4"/>
    <dgm:cxn modelId="{5F44AA3C-3E8B-41C3-85C8-4490F61CEA3C}" type="presParOf" srcId="{75C2BFE6-5B30-451B-BDFA-8834FFB95A9F}" destId="{D5336BFC-929D-4A1F-A0D5-F4F519B2E87F}" srcOrd="1" destOrd="0" presId="urn:microsoft.com/office/officeart/2005/8/layout/bProcess4"/>
    <dgm:cxn modelId="{BA1932FD-002F-4644-BC68-0C620CC0D7A0}" type="presParOf" srcId="{78553A16-61E2-4FC8-AC35-153E7AC61762}" destId="{6B08E818-C5D2-4776-A6E7-F668053AE8E9}" srcOrd="9" destOrd="0" presId="urn:microsoft.com/office/officeart/2005/8/layout/bProcess4"/>
    <dgm:cxn modelId="{E7DB2999-DCB6-4E2A-B66D-C4D1F28D3F3C}" type="presParOf" srcId="{78553A16-61E2-4FC8-AC35-153E7AC61762}" destId="{FC575875-3148-4526-841E-FF114E95ED73}" srcOrd="10" destOrd="0" presId="urn:microsoft.com/office/officeart/2005/8/layout/bProcess4"/>
    <dgm:cxn modelId="{5CDBF57E-0BD3-4D70-A64A-F680BE901D9E}" type="presParOf" srcId="{FC575875-3148-4526-841E-FF114E95ED73}" destId="{DDD8F19C-79B2-4B43-8E61-B9160D47A173}" srcOrd="0" destOrd="0" presId="urn:microsoft.com/office/officeart/2005/8/layout/bProcess4"/>
    <dgm:cxn modelId="{8F3BCE1C-063F-43A9-BD53-1A87A1BDD3F8}" type="presParOf" srcId="{FC575875-3148-4526-841E-FF114E95ED73}" destId="{17692727-D539-4328-883B-71294947BADC}" srcOrd="1" destOrd="0" presId="urn:microsoft.com/office/officeart/2005/8/layout/bProcess4"/>
    <dgm:cxn modelId="{0DA7220C-26EF-44CB-98CC-2B22F77EA65E}" type="presParOf" srcId="{78553A16-61E2-4FC8-AC35-153E7AC61762}" destId="{CB44C597-D231-4AC4-BE5F-A756F97B5C95}" srcOrd="11" destOrd="0" presId="urn:microsoft.com/office/officeart/2005/8/layout/bProcess4"/>
    <dgm:cxn modelId="{9F7F1585-9815-410D-9EF0-FC849D9BF912}" type="presParOf" srcId="{78553A16-61E2-4FC8-AC35-153E7AC61762}" destId="{A41D97BC-0E72-48D8-B50A-E96071FB0AA4}" srcOrd="12" destOrd="0" presId="urn:microsoft.com/office/officeart/2005/8/layout/bProcess4"/>
    <dgm:cxn modelId="{0ED70A37-79AA-4FE8-9544-5A2134755D05}" type="presParOf" srcId="{A41D97BC-0E72-48D8-B50A-E96071FB0AA4}" destId="{17779A0D-4A2C-427B-8A17-FEFE89F41B6C}" srcOrd="0" destOrd="0" presId="urn:microsoft.com/office/officeart/2005/8/layout/bProcess4"/>
    <dgm:cxn modelId="{A6E6E072-EAFD-4B49-BF2C-82FC9E0D7901}" type="presParOf" srcId="{A41D97BC-0E72-48D8-B50A-E96071FB0AA4}" destId="{38C09415-F7CB-4FAC-87D3-2C705C80F14C}" srcOrd="1" destOrd="0" presId="urn:microsoft.com/office/officeart/2005/8/layout/bProcess4"/>
    <dgm:cxn modelId="{1790A4EF-CDCC-46E5-AF2D-2BA02B0572DC}" type="presParOf" srcId="{78553A16-61E2-4FC8-AC35-153E7AC61762}" destId="{CE37B2CE-2C9E-4809-B2B1-A4A34CD5EE70}" srcOrd="13" destOrd="0" presId="urn:microsoft.com/office/officeart/2005/8/layout/bProcess4"/>
    <dgm:cxn modelId="{D8D21FE1-43AE-41C1-841D-63457EA0A02D}" type="presParOf" srcId="{78553A16-61E2-4FC8-AC35-153E7AC61762}" destId="{342F3BBD-CCFA-4F2D-BE03-01EE3D23C82C}" srcOrd="14" destOrd="0" presId="urn:microsoft.com/office/officeart/2005/8/layout/bProcess4"/>
    <dgm:cxn modelId="{9477B7B4-EFDB-4C30-8A20-EE4B01B560B9}" type="presParOf" srcId="{342F3BBD-CCFA-4F2D-BE03-01EE3D23C82C}" destId="{DDC46871-600E-4CD3-826E-A520E5D781A6}" srcOrd="0" destOrd="0" presId="urn:microsoft.com/office/officeart/2005/8/layout/bProcess4"/>
    <dgm:cxn modelId="{B25F71C3-2D0A-4B72-A6BF-F035E4F727BC}" type="presParOf" srcId="{342F3BBD-CCFA-4F2D-BE03-01EE3D23C82C}" destId="{F287DAB9-CD57-45CC-993A-370418D43303}" srcOrd="1" destOrd="0" presId="urn:microsoft.com/office/officeart/2005/8/layout/bProcess4"/>
    <dgm:cxn modelId="{E78715B6-5E71-471B-95B5-A7EC1F6CF4DF}" type="presParOf" srcId="{78553A16-61E2-4FC8-AC35-153E7AC61762}" destId="{BE854E3D-BF2C-4DC5-96FF-3409AFCBA4A1}" srcOrd="15" destOrd="0" presId="urn:microsoft.com/office/officeart/2005/8/layout/bProcess4"/>
    <dgm:cxn modelId="{B9D033C7-9D99-4175-996F-C5CEB59ECDC6}" type="presParOf" srcId="{78553A16-61E2-4FC8-AC35-153E7AC61762}" destId="{A712BD7D-3742-4516-A6D0-D902D19C1FED}" srcOrd="16" destOrd="0" presId="urn:microsoft.com/office/officeart/2005/8/layout/bProcess4"/>
    <dgm:cxn modelId="{30EA2846-DDC3-4337-98DE-D8AF5B4B3E83}" type="presParOf" srcId="{A712BD7D-3742-4516-A6D0-D902D19C1FED}" destId="{E4FECF43-A97D-4664-9740-609F55207DD5}" srcOrd="0" destOrd="0" presId="urn:microsoft.com/office/officeart/2005/8/layout/bProcess4"/>
    <dgm:cxn modelId="{6A4526D6-C9CC-4BB9-A993-C5B251B4FFE1}" type="presParOf" srcId="{A712BD7D-3742-4516-A6D0-D902D19C1FED}" destId="{0ED63B4B-EEB6-4E2B-8008-8AD59A71139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15D99-DD0D-4289-8111-8153021EEA3F}" type="doc">
      <dgm:prSet loTypeId="urn:microsoft.com/office/officeart/2011/layout/HexagonRadial" loCatId="officeonline" qsTypeId="urn:microsoft.com/office/officeart/2005/8/quickstyle/simple3" qsCatId="simple" csTypeId="urn:microsoft.com/office/officeart/2005/8/colors/accent1_2" csCatId="accent1" phldr="1"/>
      <dgm:spPr/>
      <dgm:t>
        <a:bodyPr/>
        <a:lstStyle/>
        <a:p>
          <a:endParaRPr lang="en-US"/>
        </a:p>
      </dgm:t>
    </dgm:pt>
    <dgm:pt modelId="{3A9A81B5-AFB2-40EB-BD4E-EA3E02E4892A}">
      <dgm:prSet phldrT="[Text]" custT="1"/>
      <dgm:spPr/>
      <dgm:t>
        <a:bodyPr/>
        <a:lstStyle/>
        <a:p>
          <a:r>
            <a:rPr lang="en-US" sz="1200" b="1" dirty="0"/>
            <a:t>Institutionalizing and Integrating DEI </a:t>
          </a:r>
        </a:p>
      </dgm:t>
    </dgm:pt>
    <dgm:pt modelId="{D7921CDC-CC69-43B4-ADF7-1EF95FB083BB}" type="parTrans" cxnId="{19B88F18-A512-4D9B-BBB4-9CA216670249}">
      <dgm:prSet/>
      <dgm:spPr/>
      <dgm:t>
        <a:bodyPr/>
        <a:lstStyle/>
        <a:p>
          <a:endParaRPr lang="en-US"/>
        </a:p>
      </dgm:t>
    </dgm:pt>
    <dgm:pt modelId="{434F32A4-DD8F-4E99-8459-E1ED48542D74}" type="sibTrans" cxnId="{19B88F18-A512-4D9B-BBB4-9CA216670249}">
      <dgm:prSet/>
      <dgm:spPr/>
      <dgm:t>
        <a:bodyPr/>
        <a:lstStyle/>
        <a:p>
          <a:endParaRPr lang="en-US"/>
        </a:p>
      </dgm:t>
    </dgm:pt>
    <dgm:pt modelId="{D7E2679D-013B-4CBE-9441-36598D3AD9AC}">
      <dgm:prSet phldrT="[Text]"/>
      <dgm:spPr/>
      <dgm:t>
        <a:bodyPr/>
        <a:lstStyle/>
        <a:p>
          <a:r>
            <a:rPr lang="en-US" dirty="0"/>
            <a:t>Minimum Qualifications/</a:t>
          </a:r>
        </a:p>
        <a:p>
          <a:r>
            <a:rPr lang="en-US" dirty="0"/>
            <a:t>Competencies</a:t>
          </a:r>
        </a:p>
      </dgm:t>
    </dgm:pt>
    <dgm:pt modelId="{7C685AA1-60E5-4433-B05F-0A0E4154C0E4}" type="parTrans" cxnId="{63D0010F-AC98-42A0-83A6-078B3FE5373D}">
      <dgm:prSet/>
      <dgm:spPr/>
      <dgm:t>
        <a:bodyPr/>
        <a:lstStyle/>
        <a:p>
          <a:endParaRPr lang="en-US"/>
        </a:p>
      </dgm:t>
    </dgm:pt>
    <dgm:pt modelId="{C40F17B4-0EE8-490B-9233-EA72BFE7A2D5}" type="sibTrans" cxnId="{63D0010F-AC98-42A0-83A6-078B3FE5373D}">
      <dgm:prSet/>
      <dgm:spPr/>
      <dgm:t>
        <a:bodyPr/>
        <a:lstStyle/>
        <a:p>
          <a:endParaRPr lang="en-US"/>
        </a:p>
      </dgm:t>
    </dgm:pt>
    <dgm:pt modelId="{33436DC0-C054-4C14-B095-3CEF9C3AFD0D}">
      <dgm:prSet phldrT="[Text]"/>
      <dgm:spPr/>
      <dgm:t>
        <a:bodyPr/>
        <a:lstStyle/>
        <a:p>
          <a:r>
            <a:rPr lang="en-US" dirty="0"/>
            <a:t>Hiring Advertisement &amp; Recruitment </a:t>
          </a:r>
        </a:p>
      </dgm:t>
    </dgm:pt>
    <dgm:pt modelId="{7BA5D7FB-B1A3-4F7B-8117-4FB648570909}" type="parTrans" cxnId="{76FB395A-EA11-4732-9EB3-EDE2EEEFFD30}">
      <dgm:prSet/>
      <dgm:spPr/>
      <dgm:t>
        <a:bodyPr/>
        <a:lstStyle/>
        <a:p>
          <a:endParaRPr lang="en-US"/>
        </a:p>
      </dgm:t>
    </dgm:pt>
    <dgm:pt modelId="{B55875ED-EAAE-4319-99A3-9FA9289B3942}" type="sibTrans" cxnId="{76FB395A-EA11-4732-9EB3-EDE2EEEFFD30}">
      <dgm:prSet/>
      <dgm:spPr/>
      <dgm:t>
        <a:bodyPr/>
        <a:lstStyle/>
        <a:p>
          <a:endParaRPr lang="en-US"/>
        </a:p>
      </dgm:t>
    </dgm:pt>
    <dgm:pt modelId="{E01052F7-9354-4BF5-A4C0-314DBD64187D}">
      <dgm:prSet phldrT="[Text]"/>
      <dgm:spPr/>
      <dgm:t>
        <a:bodyPr/>
        <a:lstStyle/>
        <a:p>
          <a:r>
            <a:rPr lang="en-US" dirty="0"/>
            <a:t>Professional Development &amp; Required Training  </a:t>
          </a:r>
        </a:p>
      </dgm:t>
    </dgm:pt>
    <dgm:pt modelId="{421022AE-079E-42FD-808C-4DE5B6AEEF79}" type="parTrans" cxnId="{E7E9D5CE-1B03-4D03-B06A-9914836286CD}">
      <dgm:prSet/>
      <dgm:spPr/>
      <dgm:t>
        <a:bodyPr/>
        <a:lstStyle/>
        <a:p>
          <a:endParaRPr lang="en-US"/>
        </a:p>
      </dgm:t>
    </dgm:pt>
    <dgm:pt modelId="{4736F1D9-7969-4855-8FB4-D1386FFAA160}" type="sibTrans" cxnId="{E7E9D5CE-1B03-4D03-B06A-9914836286CD}">
      <dgm:prSet/>
      <dgm:spPr/>
      <dgm:t>
        <a:bodyPr/>
        <a:lstStyle/>
        <a:p>
          <a:endParaRPr lang="en-US"/>
        </a:p>
      </dgm:t>
    </dgm:pt>
    <dgm:pt modelId="{3341333B-8067-4222-8B34-CEC62B466B7C}">
      <dgm:prSet phldrT="[Text]"/>
      <dgm:spPr/>
      <dgm:t>
        <a:bodyPr/>
        <a:lstStyle/>
        <a:p>
          <a:r>
            <a:rPr lang="en-US" dirty="0"/>
            <a:t>Centralized tools (i.e. modules and fellowship)</a:t>
          </a:r>
        </a:p>
      </dgm:t>
    </dgm:pt>
    <dgm:pt modelId="{48A960ED-1DB4-45DB-A6ED-EDAA6B502484}" type="parTrans" cxnId="{28837DD1-8C6C-408F-BED9-3943A1377C14}">
      <dgm:prSet/>
      <dgm:spPr/>
      <dgm:t>
        <a:bodyPr/>
        <a:lstStyle/>
        <a:p>
          <a:endParaRPr lang="en-US"/>
        </a:p>
      </dgm:t>
    </dgm:pt>
    <dgm:pt modelId="{FCE40784-008C-425E-93C5-C9E977FDC80B}" type="sibTrans" cxnId="{28837DD1-8C6C-408F-BED9-3943A1377C14}">
      <dgm:prSet/>
      <dgm:spPr/>
      <dgm:t>
        <a:bodyPr/>
        <a:lstStyle/>
        <a:p>
          <a:endParaRPr lang="en-US"/>
        </a:p>
      </dgm:t>
    </dgm:pt>
    <dgm:pt modelId="{6A4025C1-DD3C-4085-9259-E1FB9A5516A4}">
      <dgm:prSet phldrT="[Text]"/>
      <dgm:spPr/>
      <dgm:t>
        <a:bodyPr/>
        <a:lstStyle/>
        <a:p>
          <a:endParaRPr lang="en-US"/>
        </a:p>
      </dgm:t>
    </dgm:pt>
    <dgm:pt modelId="{5D86C7EA-615C-4DA6-B797-606E8588DA45}" type="parTrans" cxnId="{9E26B8AD-221C-467D-BDE7-29C91A39FA06}">
      <dgm:prSet/>
      <dgm:spPr/>
      <dgm:t>
        <a:bodyPr/>
        <a:lstStyle/>
        <a:p>
          <a:endParaRPr lang="en-US"/>
        </a:p>
      </dgm:t>
    </dgm:pt>
    <dgm:pt modelId="{7592D297-B3A3-47C0-95A0-0AF81B1E3968}" type="sibTrans" cxnId="{9E26B8AD-221C-467D-BDE7-29C91A39FA06}">
      <dgm:prSet/>
      <dgm:spPr/>
      <dgm:t>
        <a:bodyPr/>
        <a:lstStyle/>
        <a:p>
          <a:endParaRPr lang="en-US"/>
        </a:p>
      </dgm:t>
    </dgm:pt>
    <dgm:pt modelId="{5C51682E-DD03-4088-9CC7-F190024B01D7}">
      <dgm:prSet phldrT="[Text]"/>
      <dgm:spPr/>
      <dgm:t>
        <a:bodyPr/>
        <a:lstStyle/>
        <a:p>
          <a:endParaRPr lang="en-US"/>
        </a:p>
      </dgm:t>
    </dgm:pt>
    <dgm:pt modelId="{5F88D3E8-D96F-409A-92AA-15DC99D8BCE7}" type="parTrans" cxnId="{A363F6E5-B20F-4534-8EA3-16A127CB7D56}">
      <dgm:prSet/>
      <dgm:spPr/>
      <dgm:t>
        <a:bodyPr/>
        <a:lstStyle/>
        <a:p>
          <a:endParaRPr lang="en-US"/>
        </a:p>
      </dgm:t>
    </dgm:pt>
    <dgm:pt modelId="{D5579AC9-8575-43C4-82FC-9FBD739C1DEF}" type="sibTrans" cxnId="{A363F6E5-B20F-4534-8EA3-16A127CB7D56}">
      <dgm:prSet/>
      <dgm:spPr/>
      <dgm:t>
        <a:bodyPr/>
        <a:lstStyle/>
        <a:p>
          <a:endParaRPr lang="en-US"/>
        </a:p>
      </dgm:t>
    </dgm:pt>
    <dgm:pt modelId="{26160BEB-8112-48FD-A9F0-86195F0D9ED6}">
      <dgm:prSet phldrT="[Text]"/>
      <dgm:spPr/>
      <dgm:t>
        <a:bodyPr/>
        <a:lstStyle/>
        <a:p>
          <a:r>
            <a:rPr lang="en-US" dirty="0">
              <a:solidFill>
                <a:schemeClr val="tx1"/>
              </a:solidFill>
            </a:rPr>
            <a:t> Evaluations and Tenure Review</a:t>
          </a:r>
        </a:p>
      </dgm:t>
    </dgm:pt>
    <dgm:pt modelId="{D093BCC8-F8DD-4310-B18B-06EAB42199D8}" type="parTrans" cxnId="{21C7A473-A1EC-4B63-929E-C5CF185BB632}">
      <dgm:prSet/>
      <dgm:spPr/>
      <dgm:t>
        <a:bodyPr/>
        <a:lstStyle/>
        <a:p>
          <a:endParaRPr lang="en-US"/>
        </a:p>
      </dgm:t>
    </dgm:pt>
    <dgm:pt modelId="{6E567A51-667C-4886-8B1F-4E9528A6311D}" type="sibTrans" cxnId="{21C7A473-A1EC-4B63-929E-C5CF185BB632}">
      <dgm:prSet/>
      <dgm:spPr/>
      <dgm:t>
        <a:bodyPr/>
        <a:lstStyle/>
        <a:p>
          <a:endParaRPr lang="en-US"/>
        </a:p>
      </dgm:t>
    </dgm:pt>
    <dgm:pt modelId="{90468587-19E9-4541-B126-2E9E61C68836}">
      <dgm:prSet phldrT="[Text]"/>
      <dgm:spPr/>
      <dgm:t>
        <a:bodyPr/>
        <a:lstStyle/>
        <a:p>
          <a:r>
            <a:rPr lang="en-US" dirty="0">
              <a:solidFill>
                <a:schemeClr val="tx1"/>
              </a:solidFill>
            </a:rPr>
            <a:t>Transforming campus culture</a:t>
          </a:r>
        </a:p>
      </dgm:t>
    </dgm:pt>
    <dgm:pt modelId="{A905AAC9-40CD-4D6F-B56A-71479CC4B641}" type="parTrans" cxnId="{04E4F7D8-C1BD-4140-B95D-1F00AEEFFF54}">
      <dgm:prSet/>
      <dgm:spPr/>
      <dgm:t>
        <a:bodyPr/>
        <a:lstStyle/>
        <a:p>
          <a:endParaRPr lang="en-US"/>
        </a:p>
      </dgm:t>
    </dgm:pt>
    <dgm:pt modelId="{823DE870-AD87-46E1-B993-4871B04EF369}" type="sibTrans" cxnId="{04E4F7D8-C1BD-4140-B95D-1F00AEEFFF54}">
      <dgm:prSet/>
      <dgm:spPr/>
      <dgm:t>
        <a:bodyPr/>
        <a:lstStyle/>
        <a:p>
          <a:endParaRPr lang="en-US"/>
        </a:p>
      </dgm:t>
    </dgm:pt>
    <dgm:pt modelId="{34B99644-E772-4BD9-B68B-F9C049DF2113}" type="pres">
      <dgm:prSet presAssocID="{13515D99-DD0D-4289-8111-8153021EEA3F}" presName="Name0" presStyleCnt="0">
        <dgm:presLayoutVars>
          <dgm:chMax val="1"/>
          <dgm:chPref val="1"/>
          <dgm:dir/>
          <dgm:animOne val="branch"/>
          <dgm:animLvl val="lvl"/>
        </dgm:presLayoutVars>
      </dgm:prSet>
      <dgm:spPr/>
    </dgm:pt>
    <dgm:pt modelId="{7DB12112-5883-43A0-874C-6876AD1570B0}" type="pres">
      <dgm:prSet presAssocID="{3A9A81B5-AFB2-40EB-BD4E-EA3E02E4892A}" presName="Parent" presStyleLbl="node0" presStyleIdx="0" presStyleCnt="1">
        <dgm:presLayoutVars>
          <dgm:chMax val="6"/>
          <dgm:chPref val="6"/>
        </dgm:presLayoutVars>
      </dgm:prSet>
      <dgm:spPr/>
    </dgm:pt>
    <dgm:pt modelId="{957E9DFB-84AD-4A7C-9018-BF38BFEFB26E}" type="pres">
      <dgm:prSet presAssocID="{D7E2679D-013B-4CBE-9441-36598D3AD9AC}" presName="Accent1" presStyleCnt="0"/>
      <dgm:spPr/>
    </dgm:pt>
    <dgm:pt modelId="{776B412C-68F6-4F29-94A6-C95806FBD600}" type="pres">
      <dgm:prSet presAssocID="{D7E2679D-013B-4CBE-9441-36598D3AD9AC}" presName="Accent" presStyleLbl="bgShp" presStyleIdx="0" presStyleCnt="6"/>
      <dgm:spPr/>
    </dgm:pt>
    <dgm:pt modelId="{C8CE155D-8A20-4737-BC9B-3FDB40A41E84}" type="pres">
      <dgm:prSet presAssocID="{D7E2679D-013B-4CBE-9441-36598D3AD9AC}" presName="Child1" presStyleLbl="node1" presStyleIdx="0" presStyleCnt="6">
        <dgm:presLayoutVars>
          <dgm:chMax val="0"/>
          <dgm:chPref val="0"/>
          <dgm:bulletEnabled val="1"/>
        </dgm:presLayoutVars>
      </dgm:prSet>
      <dgm:spPr/>
    </dgm:pt>
    <dgm:pt modelId="{13669A1C-AE20-4CDB-B111-30A2B6C3ECE4}" type="pres">
      <dgm:prSet presAssocID="{90468587-19E9-4541-B126-2E9E61C68836}" presName="Accent2" presStyleCnt="0"/>
      <dgm:spPr/>
    </dgm:pt>
    <dgm:pt modelId="{F18CE728-9B4B-40F9-B262-F53F66EDC13A}" type="pres">
      <dgm:prSet presAssocID="{90468587-19E9-4541-B126-2E9E61C68836}" presName="Accent" presStyleLbl="bgShp" presStyleIdx="1" presStyleCnt="6"/>
      <dgm:spPr/>
    </dgm:pt>
    <dgm:pt modelId="{8457C6FC-7727-414D-BBFF-62C8B798AEDE}" type="pres">
      <dgm:prSet presAssocID="{90468587-19E9-4541-B126-2E9E61C68836}" presName="Child2" presStyleLbl="node1" presStyleIdx="1" presStyleCnt="6">
        <dgm:presLayoutVars>
          <dgm:chMax val="0"/>
          <dgm:chPref val="0"/>
          <dgm:bulletEnabled val="1"/>
        </dgm:presLayoutVars>
      </dgm:prSet>
      <dgm:spPr/>
    </dgm:pt>
    <dgm:pt modelId="{B3C9E597-C4FC-4AD9-8072-27558711021F}" type="pres">
      <dgm:prSet presAssocID="{26160BEB-8112-48FD-A9F0-86195F0D9ED6}" presName="Accent3" presStyleCnt="0"/>
      <dgm:spPr/>
    </dgm:pt>
    <dgm:pt modelId="{FF174AA4-10B9-4F33-B70D-64B291A7EBE7}" type="pres">
      <dgm:prSet presAssocID="{26160BEB-8112-48FD-A9F0-86195F0D9ED6}" presName="Accent" presStyleLbl="bgShp" presStyleIdx="2" presStyleCnt="6"/>
      <dgm:spPr/>
    </dgm:pt>
    <dgm:pt modelId="{ED130E1D-37DC-4652-9C94-3EFAE93DB6D9}" type="pres">
      <dgm:prSet presAssocID="{26160BEB-8112-48FD-A9F0-86195F0D9ED6}" presName="Child3" presStyleLbl="node1" presStyleIdx="2" presStyleCnt="6">
        <dgm:presLayoutVars>
          <dgm:chMax val="0"/>
          <dgm:chPref val="0"/>
          <dgm:bulletEnabled val="1"/>
        </dgm:presLayoutVars>
      </dgm:prSet>
      <dgm:spPr/>
    </dgm:pt>
    <dgm:pt modelId="{7F87148E-C6A8-43AD-9A86-54357808D74B}" type="pres">
      <dgm:prSet presAssocID="{33436DC0-C054-4C14-B095-3CEF9C3AFD0D}" presName="Accent4" presStyleCnt="0"/>
      <dgm:spPr/>
    </dgm:pt>
    <dgm:pt modelId="{00834872-989A-4411-9FAD-1BBF49FBAE86}" type="pres">
      <dgm:prSet presAssocID="{33436DC0-C054-4C14-B095-3CEF9C3AFD0D}" presName="Accent" presStyleLbl="bgShp" presStyleIdx="3" presStyleCnt="6"/>
      <dgm:spPr/>
    </dgm:pt>
    <dgm:pt modelId="{D9B6236A-6F7B-4C45-A52A-6C7BA17BAB48}" type="pres">
      <dgm:prSet presAssocID="{33436DC0-C054-4C14-B095-3CEF9C3AFD0D}" presName="Child4" presStyleLbl="node1" presStyleIdx="3" presStyleCnt="6">
        <dgm:presLayoutVars>
          <dgm:chMax val="0"/>
          <dgm:chPref val="0"/>
          <dgm:bulletEnabled val="1"/>
        </dgm:presLayoutVars>
      </dgm:prSet>
      <dgm:spPr/>
    </dgm:pt>
    <dgm:pt modelId="{5F46F78B-DE37-4B3A-B452-5D00A6C67862}" type="pres">
      <dgm:prSet presAssocID="{E01052F7-9354-4BF5-A4C0-314DBD64187D}" presName="Accent5" presStyleCnt="0"/>
      <dgm:spPr/>
    </dgm:pt>
    <dgm:pt modelId="{0CC168BC-0F68-47B6-BBE3-2DA53795F5AC}" type="pres">
      <dgm:prSet presAssocID="{E01052F7-9354-4BF5-A4C0-314DBD64187D}" presName="Accent" presStyleLbl="bgShp" presStyleIdx="4" presStyleCnt="6"/>
      <dgm:spPr/>
    </dgm:pt>
    <dgm:pt modelId="{62656A42-56A0-47BF-87A1-2329A39F0657}" type="pres">
      <dgm:prSet presAssocID="{E01052F7-9354-4BF5-A4C0-314DBD64187D}" presName="Child5" presStyleLbl="node1" presStyleIdx="4" presStyleCnt="6">
        <dgm:presLayoutVars>
          <dgm:chMax val="0"/>
          <dgm:chPref val="0"/>
          <dgm:bulletEnabled val="1"/>
        </dgm:presLayoutVars>
      </dgm:prSet>
      <dgm:spPr/>
    </dgm:pt>
    <dgm:pt modelId="{A1F67973-A696-42C3-A20F-CE5E897D3A28}" type="pres">
      <dgm:prSet presAssocID="{3341333B-8067-4222-8B34-CEC62B466B7C}" presName="Accent6" presStyleCnt="0"/>
      <dgm:spPr/>
    </dgm:pt>
    <dgm:pt modelId="{662BC8B5-003E-4161-8166-A58846DD927B}" type="pres">
      <dgm:prSet presAssocID="{3341333B-8067-4222-8B34-CEC62B466B7C}" presName="Accent" presStyleLbl="bgShp" presStyleIdx="5" presStyleCnt="6"/>
      <dgm:spPr/>
    </dgm:pt>
    <dgm:pt modelId="{3D47EE4C-7F7C-4F64-9602-D17F711714B1}" type="pres">
      <dgm:prSet presAssocID="{3341333B-8067-4222-8B34-CEC62B466B7C}" presName="Child6" presStyleLbl="node1" presStyleIdx="5" presStyleCnt="6">
        <dgm:presLayoutVars>
          <dgm:chMax val="0"/>
          <dgm:chPref val="0"/>
          <dgm:bulletEnabled val="1"/>
        </dgm:presLayoutVars>
      </dgm:prSet>
      <dgm:spPr/>
    </dgm:pt>
  </dgm:ptLst>
  <dgm:cxnLst>
    <dgm:cxn modelId="{63D0010F-AC98-42A0-83A6-078B3FE5373D}" srcId="{3A9A81B5-AFB2-40EB-BD4E-EA3E02E4892A}" destId="{D7E2679D-013B-4CBE-9441-36598D3AD9AC}" srcOrd="0" destOrd="0" parTransId="{7C685AA1-60E5-4433-B05F-0A0E4154C0E4}" sibTransId="{C40F17B4-0EE8-490B-9233-EA72BFE7A2D5}"/>
    <dgm:cxn modelId="{19B88F18-A512-4D9B-BBB4-9CA216670249}" srcId="{13515D99-DD0D-4289-8111-8153021EEA3F}" destId="{3A9A81B5-AFB2-40EB-BD4E-EA3E02E4892A}" srcOrd="0" destOrd="0" parTransId="{D7921CDC-CC69-43B4-ADF7-1EF95FB083BB}" sibTransId="{434F32A4-DD8F-4E99-8459-E1ED48542D74}"/>
    <dgm:cxn modelId="{6B48453A-4072-415D-95C9-EDA37D4BE6A2}" type="presOf" srcId="{E01052F7-9354-4BF5-A4C0-314DBD64187D}" destId="{62656A42-56A0-47BF-87A1-2329A39F0657}" srcOrd="0" destOrd="0" presId="urn:microsoft.com/office/officeart/2011/layout/HexagonRadial"/>
    <dgm:cxn modelId="{21C7A473-A1EC-4B63-929E-C5CF185BB632}" srcId="{3A9A81B5-AFB2-40EB-BD4E-EA3E02E4892A}" destId="{26160BEB-8112-48FD-A9F0-86195F0D9ED6}" srcOrd="2" destOrd="0" parTransId="{D093BCC8-F8DD-4310-B18B-06EAB42199D8}" sibTransId="{6E567A51-667C-4886-8B1F-4E9528A6311D}"/>
    <dgm:cxn modelId="{76FB395A-EA11-4732-9EB3-EDE2EEEFFD30}" srcId="{3A9A81B5-AFB2-40EB-BD4E-EA3E02E4892A}" destId="{33436DC0-C054-4C14-B095-3CEF9C3AFD0D}" srcOrd="3" destOrd="0" parTransId="{7BA5D7FB-B1A3-4F7B-8117-4FB648570909}" sibTransId="{B55875ED-EAAE-4319-99A3-9FA9289B3942}"/>
    <dgm:cxn modelId="{48579697-6024-4E79-816E-471198443C6A}" type="presOf" srcId="{33436DC0-C054-4C14-B095-3CEF9C3AFD0D}" destId="{D9B6236A-6F7B-4C45-A52A-6C7BA17BAB48}" srcOrd="0" destOrd="0" presId="urn:microsoft.com/office/officeart/2011/layout/HexagonRadial"/>
    <dgm:cxn modelId="{9E26B8AD-221C-467D-BDE7-29C91A39FA06}" srcId="{3A9A81B5-AFB2-40EB-BD4E-EA3E02E4892A}" destId="{6A4025C1-DD3C-4085-9259-E1FB9A5516A4}" srcOrd="6" destOrd="0" parTransId="{5D86C7EA-615C-4DA6-B797-606E8588DA45}" sibTransId="{7592D297-B3A3-47C0-95A0-0AF81B1E3968}"/>
    <dgm:cxn modelId="{7D1571BD-F202-4B7C-8884-B5DF5B22E643}" type="presOf" srcId="{D7E2679D-013B-4CBE-9441-36598D3AD9AC}" destId="{C8CE155D-8A20-4737-BC9B-3FDB40A41E84}" srcOrd="0" destOrd="0" presId="urn:microsoft.com/office/officeart/2011/layout/HexagonRadial"/>
    <dgm:cxn modelId="{D79BA9C1-66A3-45FE-8E2A-1CE4FF4106DD}" type="presOf" srcId="{13515D99-DD0D-4289-8111-8153021EEA3F}" destId="{34B99644-E772-4BD9-B68B-F9C049DF2113}" srcOrd="0" destOrd="0" presId="urn:microsoft.com/office/officeart/2011/layout/HexagonRadial"/>
    <dgm:cxn modelId="{CC84F2C5-D642-4D27-A27F-AFC3CD9A4D9B}" type="presOf" srcId="{90468587-19E9-4541-B126-2E9E61C68836}" destId="{8457C6FC-7727-414D-BBFF-62C8B798AEDE}" srcOrd="0" destOrd="0" presId="urn:microsoft.com/office/officeart/2011/layout/HexagonRadial"/>
    <dgm:cxn modelId="{E7E9D5CE-1B03-4D03-B06A-9914836286CD}" srcId="{3A9A81B5-AFB2-40EB-BD4E-EA3E02E4892A}" destId="{E01052F7-9354-4BF5-A4C0-314DBD64187D}" srcOrd="4" destOrd="0" parTransId="{421022AE-079E-42FD-808C-4DE5B6AEEF79}" sibTransId="{4736F1D9-7969-4855-8FB4-D1386FFAA160}"/>
    <dgm:cxn modelId="{28837DD1-8C6C-408F-BED9-3943A1377C14}" srcId="{3A9A81B5-AFB2-40EB-BD4E-EA3E02E4892A}" destId="{3341333B-8067-4222-8B34-CEC62B466B7C}" srcOrd="5" destOrd="0" parTransId="{48A960ED-1DB4-45DB-A6ED-EDAA6B502484}" sibTransId="{FCE40784-008C-425E-93C5-C9E977FDC80B}"/>
    <dgm:cxn modelId="{04E4F7D8-C1BD-4140-B95D-1F00AEEFFF54}" srcId="{3A9A81B5-AFB2-40EB-BD4E-EA3E02E4892A}" destId="{90468587-19E9-4541-B126-2E9E61C68836}" srcOrd="1" destOrd="0" parTransId="{A905AAC9-40CD-4D6F-B56A-71479CC4B641}" sibTransId="{823DE870-AD87-46E1-B993-4871B04EF369}"/>
    <dgm:cxn modelId="{A363F6E5-B20F-4534-8EA3-16A127CB7D56}" srcId="{3A9A81B5-AFB2-40EB-BD4E-EA3E02E4892A}" destId="{5C51682E-DD03-4088-9CC7-F190024B01D7}" srcOrd="7" destOrd="0" parTransId="{5F88D3E8-D96F-409A-92AA-15DC99D8BCE7}" sibTransId="{D5579AC9-8575-43C4-82FC-9FBD739C1DEF}"/>
    <dgm:cxn modelId="{EAAC73E8-8106-48CD-95FD-2A345FF447F2}" type="presOf" srcId="{3A9A81B5-AFB2-40EB-BD4E-EA3E02E4892A}" destId="{7DB12112-5883-43A0-874C-6876AD1570B0}" srcOrd="0" destOrd="0" presId="urn:microsoft.com/office/officeart/2011/layout/HexagonRadial"/>
    <dgm:cxn modelId="{D11785EF-CA44-49A7-A28F-3E997E5B39D3}" type="presOf" srcId="{26160BEB-8112-48FD-A9F0-86195F0D9ED6}" destId="{ED130E1D-37DC-4652-9C94-3EFAE93DB6D9}" srcOrd="0" destOrd="0" presId="urn:microsoft.com/office/officeart/2011/layout/HexagonRadial"/>
    <dgm:cxn modelId="{B90F08F2-2073-4265-A9A0-24EB00DA28B6}" type="presOf" srcId="{3341333B-8067-4222-8B34-CEC62B466B7C}" destId="{3D47EE4C-7F7C-4F64-9602-D17F711714B1}" srcOrd="0" destOrd="0" presId="urn:microsoft.com/office/officeart/2011/layout/HexagonRadial"/>
    <dgm:cxn modelId="{F77F9DF6-02CF-40AE-B7A0-F5B34EDC9632}" type="presParOf" srcId="{34B99644-E772-4BD9-B68B-F9C049DF2113}" destId="{7DB12112-5883-43A0-874C-6876AD1570B0}" srcOrd="0" destOrd="0" presId="urn:microsoft.com/office/officeart/2011/layout/HexagonRadial"/>
    <dgm:cxn modelId="{EA1B9DEF-D5DE-4110-9E25-ADAAA175C984}" type="presParOf" srcId="{34B99644-E772-4BD9-B68B-F9C049DF2113}" destId="{957E9DFB-84AD-4A7C-9018-BF38BFEFB26E}" srcOrd="1" destOrd="0" presId="urn:microsoft.com/office/officeart/2011/layout/HexagonRadial"/>
    <dgm:cxn modelId="{146D467C-CB69-494C-BE8A-456E85C7E47D}" type="presParOf" srcId="{957E9DFB-84AD-4A7C-9018-BF38BFEFB26E}" destId="{776B412C-68F6-4F29-94A6-C95806FBD600}" srcOrd="0" destOrd="0" presId="urn:microsoft.com/office/officeart/2011/layout/HexagonRadial"/>
    <dgm:cxn modelId="{97EA6B9A-5CB3-49B3-9652-29FE0E44B8B4}" type="presParOf" srcId="{34B99644-E772-4BD9-B68B-F9C049DF2113}" destId="{C8CE155D-8A20-4737-BC9B-3FDB40A41E84}" srcOrd="2" destOrd="0" presId="urn:microsoft.com/office/officeart/2011/layout/HexagonRadial"/>
    <dgm:cxn modelId="{4D9218FB-BC4B-4DE3-A7AF-95BF7E582183}" type="presParOf" srcId="{34B99644-E772-4BD9-B68B-F9C049DF2113}" destId="{13669A1C-AE20-4CDB-B111-30A2B6C3ECE4}" srcOrd="3" destOrd="0" presId="urn:microsoft.com/office/officeart/2011/layout/HexagonRadial"/>
    <dgm:cxn modelId="{E2F3DB4D-34F9-4CE0-B33A-F11138AA5679}" type="presParOf" srcId="{13669A1C-AE20-4CDB-B111-30A2B6C3ECE4}" destId="{F18CE728-9B4B-40F9-B262-F53F66EDC13A}" srcOrd="0" destOrd="0" presId="urn:microsoft.com/office/officeart/2011/layout/HexagonRadial"/>
    <dgm:cxn modelId="{02F9FB8A-AB53-4406-963C-8FDEA92FF70E}" type="presParOf" srcId="{34B99644-E772-4BD9-B68B-F9C049DF2113}" destId="{8457C6FC-7727-414D-BBFF-62C8B798AEDE}" srcOrd="4" destOrd="0" presId="urn:microsoft.com/office/officeart/2011/layout/HexagonRadial"/>
    <dgm:cxn modelId="{44F16A1B-EF7D-4608-8BC7-4EF914C2FAC4}" type="presParOf" srcId="{34B99644-E772-4BD9-B68B-F9C049DF2113}" destId="{B3C9E597-C4FC-4AD9-8072-27558711021F}" srcOrd="5" destOrd="0" presId="urn:microsoft.com/office/officeart/2011/layout/HexagonRadial"/>
    <dgm:cxn modelId="{C107EFC3-663B-4389-A621-4B26D254BF3C}" type="presParOf" srcId="{B3C9E597-C4FC-4AD9-8072-27558711021F}" destId="{FF174AA4-10B9-4F33-B70D-64B291A7EBE7}" srcOrd="0" destOrd="0" presId="urn:microsoft.com/office/officeart/2011/layout/HexagonRadial"/>
    <dgm:cxn modelId="{E25F3181-D3ED-495F-9880-24983A5B65C6}" type="presParOf" srcId="{34B99644-E772-4BD9-B68B-F9C049DF2113}" destId="{ED130E1D-37DC-4652-9C94-3EFAE93DB6D9}" srcOrd="6" destOrd="0" presId="urn:microsoft.com/office/officeart/2011/layout/HexagonRadial"/>
    <dgm:cxn modelId="{BD9CBE38-30D3-4D61-994F-FDC6880E489D}" type="presParOf" srcId="{34B99644-E772-4BD9-B68B-F9C049DF2113}" destId="{7F87148E-C6A8-43AD-9A86-54357808D74B}" srcOrd="7" destOrd="0" presId="urn:microsoft.com/office/officeart/2011/layout/HexagonRadial"/>
    <dgm:cxn modelId="{08D5065D-CB23-4581-817A-1AC401EC94F5}" type="presParOf" srcId="{7F87148E-C6A8-43AD-9A86-54357808D74B}" destId="{00834872-989A-4411-9FAD-1BBF49FBAE86}" srcOrd="0" destOrd="0" presId="urn:microsoft.com/office/officeart/2011/layout/HexagonRadial"/>
    <dgm:cxn modelId="{B5917184-C8F3-457E-8CDA-90FD73A452A3}" type="presParOf" srcId="{34B99644-E772-4BD9-B68B-F9C049DF2113}" destId="{D9B6236A-6F7B-4C45-A52A-6C7BA17BAB48}" srcOrd="8" destOrd="0" presId="urn:microsoft.com/office/officeart/2011/layout/HexagonRadial"/>
    <dgm:cxn modelId="{AA2C897E-C35F-45A7-8F2B-31D7E4DEAE5A}" type="presParOf" srcId="{34B99644-E772-4BD9-B68B-F9C049DF2113}" destId="{5F46F78B-DE37-4B3A-B452-5D00A6C67862}" srcOrd="9" destOrd="0" presId="urn:microsoft.com/office/officeart/2011/layout/HexagonRadial"/>
    <dgm:cxn modelId="{384E1BB0-C771-414D-B529-88EA97616D32}" type="presParOf" srcId="{5F46F78B-DE37-4B3A-B452-5D00A6C67862}" destId="{0CC168BC-0F68-47B6-BBE3-2DA53795F5AC}" srcOrd="0" destOrd="0" presId="urn:microsoft.com/office/officeart/2011/layout/HexagonRadial"/>
    <dgm:cxn modelId="{4508F73F-374B-452E-B1D4-2F841B2BA1F6}" type="presParOf" srcId="{34B99644-E772-4BD9-B68B-F9C049DF2113}" destId="{62656A42-56A0-47BF-87A1-2329A39F0657}" srcOrd="10" destOrd="0" presId="urn:microsoft.com/office/officeart/2011/layout/HexagonRadial"/>
    <dgm:cxn modelId="{4E59D0E0-9D46-46D2-91B1-3F1D1046326F}" type="presParOf" srcId="{34B99644-E772-4BD9-B68B-F9C049DF2113}" destId="{A1F67973-A696-42C3-A20F-CE5E897D3A28}" srcOrd="11" destOrd="0" presId="urn:microsoft.com/office/officeart/2011/layout/HexagonRadial"/>
    <dgm:cxn modelId="{ED1B78BB-5EAD-4342-87F0-506B5901D34F}" type="presParOf" srcId="{A1F67973-A696-42C3-A20F-CE5E897D3A28}" destId="{662BC8B5-003E-4161-8166-A58846DD927B}" srcOrd="0" destOrd="0" presId="urn:microsoft.com/office/officeart/2011/layout/HexagonRadial"/>
    <dgm:cxn modelId="{E147DD13-4A34-4367-A7A4-9CE2CFF00EF6}" type="presParOf" srcId="{34B99644-E772-4BD9-B68B-F9C049DF2113}" destId="{3D47EE4C-7F7C-4F64-9602-D17F711714B1}"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37F12-4E34-4A34-B46F-B0AF5F0AC919}"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FB3261A3-AF52-4A2F-B78C-F8DD21826A3A}">
      <dgm:prSet phldrT="[Text]"/>
      <dgm:spPr/>
      <dgm:t>
        <a:bodyPr/>
        <a:lstStyle/>
        <a:p>
          <a:r>
            <a:rPr lang="en-US" dirty="0"/>
            <a:t>State</a:t>
          </a:r>
        </a:p>
      </dgm:t>
    </dgm:pt>
    <dgm:pt modelId="{9FFA4C2A-DBE8-4933-AB23-581F8826A345}" type="parTrans" cxnId="{5B731F0E-3243-4681-9199-136ABB7AF86D}">
      <dgm:prSet/>
      <dgm:spPr/>
      <dgm:t>
        <a:bodyPr/>
        <a:lstStyle/>
        <a:p>
          <a:endParaRPr lang="en-US"/>
        </a:p>
      </dgm:t>
    </dgm:pt>
    <dgm:pt modelId="{2D9372FF-0C6B-41DD-8DB9-0F07490CD3F2}" type="sibTrans" cxnId="{5B731F0E-3243-4681-9199-136ABB7AF86D}">
      <dgm:prSet/>
      <dgm:spPr/>
      <dgm:t>
        <a:bodyPr/>
        <a:lstStyle/>
        <a:p>
          <a:endParaRPr lang="en-US"/>
        </a:p>
      </dgm:t>
    </dgm:pt>
    <dgm:pt modelId="{402C927B-4391-4037-8F34-A48E51227A0D}">
      <dgm:prSet phldrT="[Text]"/>
      <dgm:spPr/>
      <dgm:t>
        <a:bodyPr/>
        <a:lstStyle/>
        <a:p>
          <a:r>
            <a:rPr lang="en-US" dirty="0"/>
            <a:t>Associations</a:t>
          </a:r>
        </a:p>
      </dgm:t>
    </dgm:pt>
    <dgm:pt modelId="{A83A14A4-0D93-435C-B0A9-1CC342FCB87F}" type="parTrans" cxnId="{92E7DE77-52D3-4EE3-8BC9-984484FFA960}">
      <dgm:prSet/>
      <dgm:spPr/>
      <dgm:t>
        <a:bodyPr/>
        <a:lstStyle/>
        <a:p>
          <a:endParaRPr lang="en-US"/>
        </a:p>
      </dgm:t>
    </dgm:pt>
    <dgm:pt modelId="{05B5F4F0-6C99-439A-93FD-859648CE24E8}" type="sibTrans" cxnId="{92E7DE77-52D3-4EE3-8BC9-984484FFA960}">
      <dgm:prSet/>
      <dgm:spPr/>
      <dgm:t>
        <a:bodyPr/>
        <a:lstStyle/>
        <a:p>
          <a:endParaRPr lang="en-US"/>
        </a:p>
      </dgm:t>
    </dgm:pt>
    <dgm:pt modelId="{3D08B225-67D7-44F4-9E34-22171BCF9F90}">
      <dgm:prSet phldrT="[Text]"/>
      <dgm:spPr/>
      <dgm:t>
        <a:bodyPr/>
        <a:lstStyle/>
        <a:p>
          <a:r>
            <a:rPr lang="en-US" dirty="0"/>
            <a:t>Districts</a:t>
          </a:r>
        </a:p>
      </dgm:t>
    </dgm:pt>
    <dgm:pt modelId="{30D98BE6-E271-4391-80B0-7BF12BBB0A11}" type="parTrans" cxnId="{A6EA73CC-BA98-4BA2-A829-FAC69067CDF2}">
      <dgm:prSet/>
      <dgm:spPr/>
      <dgm:t>
        <a:bodyPr/>
        <a:lstStyle/>
        <a:p>
          <a:endParaRPr lang="en-US"/>
        </a:p>
      </dgm:t>
    </dgm:pt>
    <dgm:pt modelId="{BB9CC7D2-32AA-4BAE-B85F-C88207781B6F}" type="sibTrans" cxnId="{A6EA73CC-BA98-4BA2-A829-FAC69067CDF2}">
      <dgm:prSet/>
      <dgm:spPr/>
      <dgm:t>
        <a:bodyPr/>
        <a:lstStyle/>
        <a:p>
          <a:endParaRPr lang="en-US"/>
        </a:p>
      </dgm:t>
    </dgm:pt>
    <dgm:pt modelId="{789BDF6C-002A-49FD-B296-48CC24FD19A8}">
      <dgm:prSet phldrT="[Text]"/>
      <dgm:spPr/>
      <dgm:t>
        <a:bodyPr/>
        <a:lstStyle/>
        <a:p>
          <a:r>
            <a:rPr lang="en-US" dirty="0"/>
            <a:t>Colleges</a:t>
          </a:r>
        </a:p>
      </dgm:t>
    </dgm:pt>
    <dgm:pt modelId="{9EDE4E75-185C-4409-A364-8C239C42ADCA}" type="parTrans" cxnId="{0EF19A49-123E-4B45-80B2-FCF6B48F72E3}">
      <dgm:prSet/>
      <dgm:spPr/>
      <dgm:t>
        <a:bodyPr/>
        <a:lstStyle/>
        <a:p>
          <a:endParaRPr lang="en-US"/>
        </a:p>
      </dgm:t>
    </dgm:pt>
    <dgm:pt modelId="{267EAE53-7A2F-46A9-A290-6D941EF899B9}" type="sibTrans" cxnId="{0EF19A49-123E-4B45-80B2-FCF6B48F72E3}">
      <dgm:prSet/>
      <dgm:spPr/>
      <dgm:t>
        <a:bodyPr/>
        <a:lstStyle/>
        <a:p>
          <a:endParaRPr lang="en-US"/>
        </a:p>
      </dgm:t>
    </dgm:pt>
    <dgm:pt modelId="{A91910EE-F47E-4982-A619-02A7DBA9D96E}">
      <dgm:prSet phldrT="[Text]"/>
      <dgm:spPr/>
      <dgm:t>
        <a:bodyPr/>
        <a:lstStyle/>
        <a:p>
          <a:r>
            <a:rPr lang="en-US" dirty="0"/>
            <a:t>Accreditation</a:t>
          </a:r>
        </a:p>
      </dgm:t>
    </dgm:pt>
    <dgm:pt modelId="{2013A2A8-CB30-4AB4-BF8B-EFEDF5780C2D}" type="parTrans" cxnId="{E4379DCA-4340-474C-B2FF-13B265458914}">
      <dgm:prSet/>
      <dgm:spPr/>
      <dgm:t>
        <a:bodyPr/>
        <a:lstStyle/>
        <a:p>
          <a:endParaRPr lang="en-US"/>
        </a:p>
      </dgm:t>
    </dgm:pt>
    <dgm:pt modelId="{48B33D1B-1CB3-4DAF-9ED6-D2735BF8A1F7}" type="sibTrans" cxnId="{E4379DCA-4340-474C-B2FF-13B265458914}">
      <dgm:prSet/>
      <dgm:spPr/>
      <dgm:t>
        <a:bodyPr/>
        <a:lstStyle/>
        <a:p>
          <a:endParaRPr lang="en-US"/>
        </a:p>
      </dgm:t>
    </dgm:pt>
    <dgm:pt modelId="{93BA5D66-EEE1-4440-B463-C449E60C754F}" type="pres">
      <dgm:prSet presAssocID="{AAA37F12-4E34-4A34-B46F-B0AF5F0AC919}" presName="Name0" presStyleCnt="0">
        <dgm:presLayoutVars>
          <dgm:chMax val="7"/>
          <dgm:resizeHandles val="exact"/>
        </dgm:presLayoutVars>
      </dgm:prSet>
      <dgm:spPr/>
    </dgm:pt>
    <dgm:pt modelId="{C2891D7A-B5E8-4DD2-A670-87F09C2AEF55}" type="pres">
      <dgm:prSet presAssocID="{AAA37F12-4E34-4A34-B46F-B0AF5F0AC919}" presName="comp1" presStyleCnt="0"/>
      <dgm:spPr/>
    </dgm:pt>
    <dgm:pt modelId="{6BD28B81-6DCB-40FC-ADB6-3848BFC14097}" type="pres">
      <dgm:prSet presAssocID="{AAA37F12-4E34-4A34-B46F-B0AF5F0AC919}" presName="circle1" presStyleLbl="node1" presStyleIdx="0" presStyleCnt="5"/>
      <dgm:spPr/>
    </dgm:pt>
    <dgm:pt modelId="{60CD2A9A-C015-49CD-877F-6C784D66C59A}" type="pres">
      <dgm:prSet presAssocID="{AAA37F12-4E34-4A34-B46F-B0AF5F0AC919}" presName="c1text" presStyleLbl="node1" presStyleIdx="0" presStyleCnt="5">
        <dgm:presLayoutVars>
          <dgm:bulletEnabled val="1"/>
        </dgm:presLayoutVars>
      </dgm:prSet>
      <dgm:spPr/>
    </dgm:pt>
    <dgm:pt modelId="{8AD08496-E087-48F5-B862-8E8CB8021962}" type="pres">
      <dgm:prSet presAssocID="{AAA37F12-4E34-4A34-B46F-B0AF5F0AC919}" presName="comp2" presStyleCnt="0"/>
      <dgm:spPr/>
    </dgm:pt>
    <dgm:pt modelId="{A0AA8412-F2AA-44C8-A2D2-189FFF20F826}" type="pres">
      <dgm:prSet presAssocID="{AAA37F12-4E34-4A34-B46F-B0AF5F0AC919}" presName="circle2" presStyleLbl="node1" presStyleIdx="1" presStyleCnt="5"/>
      <dgm:spPr/>
    </dgm:pt>
    <dgm:pt modelId="{60E1897C-C1F8-45BB-961F-87CA8E5CD0EE}" type="pres">
      <dgm:prSet presAssocID="{AAA37F12-4E34-4A34-B46F-B0AF5F0AC919}" presName="c2text" presStyleLbl="node1" presStyleIdx="1" presStyleCnt="5">
        <dgm:presLayoutVars>
          <dgm:bulletEnabled val="1"/>
        </dgm:presLayoutVars>
      </dgm:prSet>
      <dgm:spPr/>
    </dgm:pt>
    <dgm:pt modelId="{E0BD7C5C-1D2A-40E6-B54E-5B979C94619B}" type="pres">
      <dgm:prSet presAssocID="{AAA37F12-4E34-4A34-B46F-B0AF5F0AC919}" presName="comp3" presStyleCnt="0"/>
      <dgm:spPr/>
    </dgm:pt>
    <dgm:pt modelId="{B78F43B0-97A1-410F-8E36-020CEB61D3CF}" type="pres">
      <dgm:prSet presAssocID="{AAA37F12-4E34-4A34-B46F-B0AF5F0AC919}" presName="circle3" presStyleLbl="node1" presStyleIdx="2" presStyleCnt="5"/>
      <dgm:spPr/>
    </dgm:pt>
    <dgm:pt modelId="{79B8933E-28A6-4764-A00C-E6BBBE3B80DE}" type="pres">
      <dgm:prSet presAssocID="{AAA37F12-4E34-4A34-B46F-B0AF5F0AC919}" presName="c3text" presStyleLbl="node1" presStyleIdx="2" presStyleCnt="5">
        <dgm:presLayoutVars>
          <dgm:bulletEnabled val="1"/>
        </dgm:presLayoutVars>
      </dgm:prSet>
      <dgm:spPr/>
    </dgm:pt>
    <dgm:pt modelId="{4FAC2381-C702-4223-A590-5A8F61E2C543}" type="pres">
      <dgm:prSet presAssocID="{AAA37F12-4E34-4A34-B46F-B0AF5F0AC919}" presName="comp4" presStyleCnt="0"/>
      <dgm:spPr/>
    </dgm:pt>
    <dgm:pt modelId="{264B9A1D-F4EB-4CB6-B2AE-236F9FB172C6}" type="pres">
      <dgm:prSet presAssocID="{AAA37F12-4E34-4A34-B46F-B0AF5F0AC919}" presName="circle4" presStyleLbl="node1" presStyleIdx="3" presStyleCnt="5"/>
      <dgm:spPr/>
    </dgm:pt>
    <dgm:pt modelId="{1A244A06-B834-4E70-A184-1892FC90411D}" type="pres">
      <dgm:prSet presAssocID="{AAA37F12-4E34-4A34-B46F-B0AF5F0AC919}" presName="c4text" presStyleLbl="node1" presStyleIdx="3" presStyleCnt="5">
        <dgm:presLayoutVars>
          <dgm:bulletEnabled val="1"/>
        </dgm:presLayoutVars>
      </dgm:prSet>
      <dgm:spPr/>
    </dgm:pt>
    <dgm:pt modelId="{641989C1-EED3-4D4C-A13C-C4437672865E}" type="pres">
      <dgm:prSet presAssocID="{AAA37F12-4E34-4A34-B46F-B0AF5F0AC919}" presName="comp5" presStyleCnt="0"/>
      <dgm:spPr/>
    </dgm:pt>
    <dgm:pt modelId="{90AA5429-8DCD-4008-9E79-13CB56A76A2C}" type="pres">
      <dgm:prSet presAssocID="{AAA37F12-4E34-4A34-B46F-B0AF5F0AC919}" presName="circle5" presStyleLbl="node1" presStyleIdx="4" presStyleCnt="5"/>
      <dgm:spPr/>
    </dgm:pt>
    <dgm:pt modelId="{83C345CD-5F48-4BE6-95FE-9DDCB171F086}" type="pres">
      <dgm:prSet presAssocID="{AAA37F12-4E34-4A34-B46F-B0AF5F0AC919}" presName="c5text" presStyleLbl="node1" presStyleIdx="4" presStyleCnt="5">
        <dgm:presLayoutVars>
          <dgm:bulletEnabled val="1"/>
        </dgm:presLayoutVars>
      </dgm:prSet>
      <dgm:spPr/>
    </dgm:pt>
  </dgm:ptLst>
  <dgm:cxnLst>
    <dgm:cxn modelId="{5FCF1D07-A050-48BD-BB39-E91329A708CC}" type="presOf" srcId="{402C927B-4391-4037-8F34-A48E51227A0D}" destId="{B78F43B0-97A1-410F-8E36-020CEB61D3CF}" srcOrd="0" destOrd="0" presId="urn:microsoft.com/office/officeart/2005/8/layout/venn2"/>
    <dgm:cxn modelId="{5B731F0E-3243-4681-9199-136ABB7AF86D}" srcId="{AAA37F12-4E34-4A34-B46F-B0AF5F0AC919}" destId="{FB3261A3-AF52-4A2F-B78C-F8DD21826A3A}" srcOrd="1" destOrd="0" parTransId="{9FFA4C2A-DBE8-4933-AB23-581F8826A345}" sibTransId="{2D9372FF-0C6B-41DD-8DB9-0F07490CD3F2}"/>
    <dgm:cxn modelId="{E3CB8D25-C733-43CA-BA2B-46FB9C4A0D62}" type="presOf" srcId="{3D08B225-67D7-44F4-9E34-22171BCF9F90}" destId="{1A244A06-B834-4E70-A184-1892FC90411D}" srcOrd="1" destOrd="0" presId="urn:microsoft.com/office/officeart/2005/8/layout/venn2"/>
    <dgm:cxn modelId="{8BAE2238-F3DA-490D-9599-DD1D2F6A90EC}" type="presOf" srcId="{402C927B-4391-4037-8F34-A48E51227A0D}" destId="{79B8933E-28A6-4764-A00C-E6BBBE3B80DE}" srcOrd="1" destOrd="0" presId="urn:microsoft.com/office/officeart/2005/8/layout/venn2"/>
    <dgm:cxn modelId="{B675BE46-BA2C-4A84-89E6-33508C924E38}" type="presOf" srcId="{FB3261A3-AF52-4A2F-B78C-F8DD21826A3A}" destId="{60E1897C-C1F8-45BB-961F-87CA8E5CD0EE}" srcOrd="1" destOrd="0" presId="urn:microsoft.com/office/officeart/2005/8/layout/venn2"/>
    <dgm:cxn modelId="{0EF19A49-123E-4B45-80B2-FCF6B48F72E3}" srcId="{AAA37F12-4E34-4A34-B46F-B0AF5F0AC919}" destId="{789BDF6C-002A-49FD-B296-48CC24FD19A8}" srcOrd="4" destOrd="0" parTransId="{9EDE4E75-185C-4409-A364-8C239C42ADCA}" sibTransId="{267EAE53-7A2F-46A9-A290-6D941EF899B9}"/>
    <dgm:cxn modelId="{EAD94D51-6BB6-45BE-83AF-7A7EFA080C70}" type="presOf" srcId="{FB3261A3-AF52-4A2F-B78C-F8DD21826A3A}" destId="{A0AA8412-F2AA-44C8-A2D2-189FFF20F826}" srcOrd="0" destOrd="0" presId="urn:microsoft.com/office/officeart/2005/8/layout/venn2"/>
    <dgm:cxn modelId="{4B304956-F34D-449A-9578-344DCF835407}" type="presOf" srcId="{A91910EE-F47E-4982-A619-02A7DBA9D96E}" destId="{6BD28B81-6DCB-40FC-ADB6-3848BFC14097}" srcOrd="0" destOrd="0" presId="urn:microsoft.com/office/officeart/2005/8/layout/venn2"/>
    <dgm:cxn modelId="{92E7DE77-52D3-4EE3-8BC9-984484FFA960}" srcId="{AAA37F12-4E34-4A34-B46F-B0AF5F0AC919}" destId="{402C927B-4391-4037-8F34-A48E51227A0D}" srcOrd="2" destOrd="0" parTransId="{A83A14A4-0D93-435C-B0A9-1CC342FCB87F}" sibTransId="{05B5F4F0-6C99-439A-93FD-859648CE24E8}"/>
    <dgm:cxn modelId="{A1066AB1-3B62-43A8-80ED-CA93AA95AD7B}" type="presOf" srcId="{A91910EE-F47E-4982-A619-02A7DBA9D96E}" destId="{60CD2A9A-C015-49CD-877F-6C784D66C59A}" srcOrd="1" destOrd="0" presId="urn:microsoft.com/office/officeart/2005/8/layout/venn2"/>
    <dgm:cxn modelId="{1203B2B4-A2DA-446B-9C41-7092CAB53E9E}" type="presOf" srcId="{AAA37F12-4E34-4A34-B46F-B0AF5F0AC919}" destId="{93BA5D66-EEE1-4440-B463-C449E60C754F}" srcOrd="0" destOrd="0" presId="urn:microsoft.com/office/officeart/2005/8/layout/venn2"/>
    <dgm:cxn modelId="{A26D00BF-AAD3-42AF-8D4D-5D2164FD508A}" type="presOf" srcId="{789BDF6C-002A-49FD-B296-48CC24FD19A8}" destId="{83C345CD-5F48-4BE6-95FE-9DDCB171F086}" srcOrd="1" destOrd="0" presId="urn:microsoft.com/office/officeart/2005/8/layout/venn2"/>
    <dgm:cxn modelId="{E4379DCA-4340-474C-B2FF-13B265458914}" srcId="{AAA37F12-4E34-4A34-B46F-B0AF5F0AC919}" destId="{A91910EE-F47E-4982-A619-02A7DBA9D96E}" srcOrd="0" destOrd="0" parTransId="{2013A2A8-CB30-4AB4-BF8B-EFEDF5780C2D}" sibTransId="{48B33D1B-1CB3-4DAF-9ED6-D2735BF8A1F7}"/>
    <dgm:cxn modelId="{A6EA73CC-BA98-4BA2-A829-FAC69067CDF2}" srcId="{AAA37F12-4E34-4A34-B46F-B0AF5F0AC919}" destId="{3D08B225-67D7-44F4-9E34-22171BCF9F90}" srcOrd="3" destOrd="0" parTransId="{30D98BE6-E271-4391-80B0-7BF12BBB0A11}" sibTransId="{BB9CC7D2-32AA-4BAE-B85F-C88207781B6F}"/>
    <dgm:cxn modelId="{7CD962EE-C9F4-4303-95C6-D561FEAE020C}" type="presOf" srcId="{3D08B225-67D7-44F4-9E34-22171BCF9F90}" destId="{264B9A1D-F4EB-4CB6-B2AE-236F9FB172C6}" srcOrd="0" destOrd="0" presId="urn:microsoft.com/office/officeart/2005/8/layout/venn2"/>
    <dgm:cxn modelId="{1BDAADFA-F827-462A-9899-FD9726715E36}" type="presOf" srcId="{789BDF6C-002A-49FD-B296-48CC24FD19A8}" destId="{90AA5429-8DCD-4008-9E79-13CB56A76A2C}" srcOrd="0" destOrd="0" presId="urn:microsoft.com/office/officeart/2005/8/layout/venn2"/>
    <dgm:cxn modelId="{C50047CC-D8E9-458B-86EA-3AECC9A86111}" type="presParOf" srcId="{93BA5D66-EEE1-4440-B463-C449E60C754F}" destId="{C2891D7A-B5E8-4DD2-A670-87F09C2AEF55}" srcOrd="0" destOrd="0" presId="urn:microsoft.com/office/officeart/2005/8/layout/venn2"/>
    <dgm:cxn modelId="{401FF6F8-541A-4E04-9D45-C0B04F74A2B6}" type="presParOf" srcId="{C2891D7A-B5E8-4DD2-A670-87F09C2AEF55}" destId="{6BD28B81-6DCB-40FC-ADB6-3848BFC14097}" srcOrd="0" destOrd="0" presId="urn:microsoft.com/office/officeart/2005/8/layout/venn2"/>
    <dgm:cxn modelId="{E5E13614-AC95-40E7-BC17-1E03026E45D0}" type="presParOf" srcId="{C2891D7A-B5E8-4DD2-A670-87F09C2AEF55}" destId="{60CD2A9A-C015-49CD-877F-6C784D66C59A}" srcOrd="1" destOrd="0" presId="urn:microsoft.com/office/officeart/2005/8/layout/venn2"/>
    <dgm:cxn modelId="{F4504E54-0651-4E06-89F8-C505BEACC6B6}" type="presParOf" srcId="{93BA5D66-EEE1-4440-B463-C449E60C754F}" destId="{8AD08496-E087-48F5-B862-8E8CB8021962}" srcOrd="1" destOrd="0" presId="urn:microsoft.com/office/officeart/2005/8/layout/venn2"/>
    <dgm:cxn modelId="{574DBDFD-010A-4C09-A5A3-98069050A0A6}" type="presParOf" srcId="{8AD08496-E087-48F5-B862-8E8CB8021962}" destId="{A0AA8412-F2AA-44C8-A2D2-189FFF20F826}" srcOrd="0" destOrd="0" presId="urn:microsoft.com/office/officeart/2005/8/layout/venn2"/>
    <dgm:cxn modelId="{A8C34A65-D7EA-4495-B9FC-FC3524A0CAE9}" type="presParOf" srcId="{8AD08496-E087-48F5-B862-8E8CB8021962}" destId="{60E1897C-C1F8-45BB-961F-87CA8E5CD0EE}" srcOrd="1" destOrd="0" presId="urn:microsoft.com/office/officeart/2005/8/layout/venn2"/>
    <dgm:cxn modelId="{4E9C374E-E264-4625-B00A-F1DA14A89BC2}" type="presParOf" srcId="{93BA5D66-EEE1-4440-B463-C449E60C754F}" destId="{E0BD7C5C-1D2A-40E6-B54E-5B979C94619B}" srcOrd="2" destOrd="0" presId="urn:microsoft.com/office/officeart/2005/8/layout/venn2"/>
    <dgm:cxn modelId="{2C6C2726-3A10-4E82-B575-6B6508D6912C}" type="presParOf" srcId="{E0BD7C5C-1D2A-40E6-B54E-5B979C94619B}" destId="{B78F43B0-97A1-410F-8E36-020CEB61D3CF}" srcOrd="0" destOrd="0" presId="urn:microsoft.com/office/officeart/2005/8/layout/venn2"/>
    <dgm:cxn modelId="{3626F63D-ED16-4286-9097-07D87369AE3F}" type="presParOf" srcId="{E0BD7C5C-1D2A-40E6-B54E-5B979C94619B}" destId="{79B8933E-28A6-4764-A00C-E6BBBE3B80DE}" srcOrd="1" destOrd="0" presId="urn:microsoft.com/office/officeart/2005/8/layout/venn2"/>
    <dgm:cxn modelId="{DC29407D-20C9-4A33-85E0-381CDBA6790C}" type="presParOf" srcId="{93BA5D66-EEE1-4440-B463-C449E60C754F}" destId="{4FAC2381-C702-4223-A590-5A8F61E2C543}" srcOrd="3" destOrd="0" presId="urn:microsoft.com/office/officeart/2005/8/layout/venn2"/>
    <dgm:cxn modelId="{FB09DF8E-3266-4DC7-A096-3323B56C2D18}" type="presParOf" srcId="{4FAC2381-C702-4223-A590-5A8F61E2C543}" destId="{264B9A1D-F4EB-4CB6-B2AE-236F9FB172C6}" srcOrd="0" destOrd="0" presId="urn:microsoft.com/office/officeart/2005/8/layout/venn2"/>
    <dgm:cxn modelId="{6C008DFB-7DCD-4B2D-887A-5DA244B6C218}" type="presParOf" srcId="{4FAC2381-C702-4223-A590-5A8F61E2C543}" destId="{1A244A06-B834-4E70-A184-1892FC90411D}" srcOrd="1" destOrd="0" presId="urn:microsoft.com/office/officeart/2005/8/layout/venn2"/>
    <dgm:cxn modelId="{5C0BD0DB-812F-4193-A31E-24AE730D1E3E}" type="presParOf" srcId="{93BA5D66-EEE1-4440-B463-C449E60C754F}" destId="{641989C1-EED3-4D4C-A13C-C4437672865E}" srcOrd="4" destOrd="0" presId="urn:microsoft.com/office/officeart/2005/8/layout/venn2"/>
    <dgm:cxn modelId="{05CBAD33-F755-4B41-A0EE-E28E4854B2EB}" type="presParOf" srcId="{641989C1-EED3-4D4C-A13C-C4437672865E}" destId="{90AA5429-8DCD-4008-9E79-13CB56A76A2C}" srcOrd="0" destOrd="0" presId="urn:microsoft.com/office/officeart/2005/8/layout/venn2"/>
    <dgm:cxn modelId="{57A885E2-5C39-4CE6-9439-A5158AC23D1C}" type="presParOf" srcId="{641989C1-EED3-4D4C-A13C-C4437672865E}" destId="{83C345CD-5F48-4BE6-95FE-9DDCB171F086}"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E8F7A-25A7-4616-B3EE-577D46F07073}"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lang="en-US"/>
        </a:p>
      </dgm:t>
    </dgm:pt>
    <dgm:pt modelId="{4D5994E1-69B5-4E63-BA4F-3C70967C5ED2}">
      <dgm:prSet phldrT="[Text]"/>
      <dgm:spPr/>
      <dgm:t>
        <a:bodyPr/>
        <a:lstStyle/>
        <a:p>
          <a:r>
            <a:rPr lang="en-US" dirty="0"/>
            <a:t>Level 1: Compliance </a:t>
          </a:r>
        </a:p>
      </dgm:t>
    </dgm:pt>
    <dgm:pt modelId="{8FABCBF2-16C7-4715-8568-7B01DA316800}" type="parTrans" cxnId="{ACD3F128-F835-45CD-8DC4-07A1149E51AD}">
      <dgm:prSet/>
      <dgm:spPr/>
      <dgm:t>
        <a:bodyPr/>
        <a:lstStyle/>
        <a:p>
          <a:endParaRPr lang="en-US"/>
        </a:p>
      </dgm:t>
    </dgm:pt>
    <dgm:pt modelId="{05A23D48-1A1F-4C20-A0DA-97FC7E6C4433}" type="sibTrans" cxnId="{ACD3F128-F835-45CD-8DC4-07A1149E51AD}">
      <dgm:prSet/>
      <dgm:spPr/>
      <dgm:t>
        <a:bodyPr/>
        <a:lstStyle/>
        <a:p>
          <a:endParaRPr lang="en-US"/>
        </a:p>
      </dgm:t>
    </dgm:pt>
    <dgm:pt modelId="{C6E37155-5F8A-45EB-8C36-4D6E1A262260}">
      <dgm:prSet phldrT="[Text]"/>
      <dgm:spPr/>
      <dgm:t>
        <a:bodyPr/>
        <a:lstStyle/>
        <a:p>
          <a:r>
            <a:rPr lang="en-US" dirty="0"/>
            <a:t>Level 2: Programmatic Evolution </a:t>
          </a:r>
        </a:p>
      </dgm:t>
    </dgm:pt>
    <dgm:pt modelId="{88D12FA8-6D91-47EF-B6F0-D51241D2B8A5}" type="parTrans" cxnId="{34304A4A-3DCD-4044-8CA1-52E0A8920C8A}">
      <dgm:prSet/>
      <dgm:spPr/>
      <dgm:t>
        <a:bodyPr/>
        <a:lstStyle/>
        <a:p>
          <a:endParaRPr lang="en-US"/>
        </a:p>
      </dgm:t>
    </dgm:pt>
    <dgm:pt modelId="{D7715391-B972-4641-A4DF-DE3C5E03A3F6}" type="sibTrans" cxnId="{34304A4A-3DCD-4044-8CA1-52E0A8920C8A}">
      <dgm:prSet/>
      <dgm:spPr/>
      <dgm:t>
        <a:bodyPr/>
        <a:lstStyle/>
        <a:p>
          <a:endParaRPr lang="en-US"/>
        </a:p>
      </dgm:t>
    </dgm:pt>
    <dgm:pt modelId="{77EDCEF8-9BEF-4019-9AC4-C87EABB6C333}">
      <dgm:prSet phldrT="[Text]"/>
      <dgm:spPr/>
      <dgm:t>
        <a:bodyPr/>
        <a:lstStyle/>
        <a:p>
          <a:r>
            <a:rPr lang="en-US" dirty="0"/>
            <a:t>Level 3: Integrated Local Transformation </a:t>
          </a:r>
        </a:p>
      </dgm:t>
    </dgm:pt>
    <dgm:pt modelId="{9EF8E87A-4ED9-4DAE-92F9-4F226CD2CF87}" type="parTrans" cxnId="{4CF3EB13-573C-4198-8C9C-37A55B4A5DE1}">
      <dgm:prSet/>
      <dgm:spPr/>
      <dgm:t>
        <a:bodyPr/>
        <a:lstStyle/>
        <a:p>
          <a:endParaRPr lang="en-US"/>
        </a:p>
      </dgm:t>
    </dgm:pt>
    <dgm:pt modelId="{9543B54D-D0BA-4FF3-BA3A-5EB92D65AF76}" type="sibTrans" cxnId="{4CF3EB13-573C-4198-8C9C-37A55B4A5DE1}">
      <dgm:prSet/>
      <dgm:spPr/>
      <dgm:t>
        <a:bodyPr/>
        <a:lstStyle/>
        <a:p>
          <a:endParaRPr lang="en-US"/>
        </a:p>
      </dgm:t>
    </dgm:pt>
    <dgm:pt modelId="{0FE7D6E6-7329-4EBF-928F-3495A965D302}">
      <dgm:prSet phldrT="[Text]"/>
      <dgm:spPr/>
      <dgm:t>
        <a:bodyPr/>
        <a:lstStyle/>
        <a:p>
          <a:r>
            <a:rPr lang="en-US" dirty="0"/>
            <a:t>Level 4: Cross-System and Institutional Leadership Transformations</a:t>
          </a:r>
        </a:p>
      </dgm:t>
    </dgm:pt>
    <dgm:pt modelId="{3303A2A6-82E5-4EC5-97F4-E5DB7776AFFE}" type="parTrans" cxnId="{F50FA1FD-69AB-4EF1-B663-7217309E1146}">
      <dgm:prSet/>
      <dgm:spPr/>
      <dgm:t>
        <a:bodyPr/>
        <a:lstStyle/>
        <a:p>
          <a:endParaRPr lang="en-US"/>
        </a:p>
      </dgm:t>
    </dgm:pt>
    <dgm:pt modelId="{F031F1EB-7675-4E46-ABD9-EB735FD82ABC}" type="sibTrans" cxnId="{F50FA1FD-69AB-4EF1-B663-7217309E1146}">
      <dgm:prSet/>
      <dgm:spPr/>
      <dgm:t>
        <a:bodyPr/>
        <a:lstStyle/>
        <a:p>
          <a:endParaRPr lang="en-US"/>
        </a:p>
      </dgm:t>
    </dgm:pt>
    <dgm:pt modelId="{A3EDCF48-3BFD-4E5D-9399-6821A2380868}" type="pres">
      <dgm:prSet presAssocID="{6DCE8F7A-25A7-4616-B3EE-577D46F07073}" presName="Name0" presStyleCnt="0">
        <dgm:presLayoutVars>
          <dgm:dir/>
          <dgm:resizeHandles val="exact"/>
        </dgm:presLayoutVars>
      </dgm:prSet>
      <dgm:spPr/>
    </dgm:pt>
    <dgm:pt modelId="{2677CE28-8B42-493E-A82A-599DB0C82F2A}" type="pres">
      <dgm:prSet presAssocID="{4D5994E1-69B5-4E63-BA4F-3C70967C5ED2}" presName="composite" presStyleCnt="0"/>
      <dgm:spPr/>
    </dgm:pt>
    <dgm:pt modelId="{5310B39F-E5DA-4670-8F5F-DCD823174BB7}" type="pres">
      <dgm:prSet presAssocID="{4D5994E1-69B5-4E63-BA4F-3C70967C5ED2}" presName="bgChev" presStyleLbl="node1" presStyleIdx="0" presStyleCnt="4"/>
      <dgm:spPr/>
    </dgm:pt>
    <dgm:pt modelId="{9F69586A-90F7-4EDD-BB81-9D0FA9B51ED4}" type="pres">
      <dgm:prSet presAssocID="{4D5994E1-69B5-4E63-BA4F-3C70967C5ED2}" presName="txNode" presStyleLbl="fgAcc1" presStyleIdx="0" presStyleCnt="4">
        <dgm:presLayoutVars>
          <dgm:bulletEnabled val="1"/>
        </dgm:presLayoutVars>
      </dgm:prSet>
      <dgm:spPr/>
    </dgm:pt>
    <dgm:pt modelId="{105935B5-D51D-4733-A51E-F0062672B20A}" type="pres">
      <dgm:prSet presAssocID="{05A23D48-1A1F-4C20-A0DA-97FC7E6C4433}" presName="compositeSpace" presStyleCnt="0"/>
      <dgm:spPr/>
    </dgm:pt>
    <dgm:pt modelId="{8620056A-9310-4477-A79B-53F73A3A8736}" type="pres">
      <dgm:prSet presAssocID="{C6E37155-5F8A-45EB-8C36-4D6E1A262260}" presName="composite" presStyleCnt="0"/>
      <dgm:spPr/>
    </dgm:pt>
    <dgm:pt modelId="{3D90DDB0-BF13-4B08-A090-F194DF39A920}" type="pres">
      <dgm:prSet presAssocID="{C6E37155-5F8A-45EB-8C36-4D6E1A262260}" presName="bgChev" presStyleLbl="node1" presStyleIdx="1" presStyleCnt="4"/>
      <dgm:spPr/>
    </dgm:pt>
    <dgm:pt modelId="{7E06B906-EB1D-461C-AF23-11F4CFB6FE45}" type="pres">
      <dgm:prSet presAssocID="{C6E37155-5F8A-45EB-8C36-4D6E1A262260}" presName="txNode" presStyleLbl="fgAcc1" presStyleIdx="1" presStyleCnt="4">
        <dgm:presLayoutVars>
          <dgm:bulletEnabled val="1"/>
        </dgm:presLayoutVars>
      </dgm:prSet>
      <dgm:spPr/>
    </dgm:pt>
    <dgm:pt modelId="{8DE44984-B041-421A-9259-489248D59B16}" type="pres">
      <dgm:prSet presAssocID="{D7715391-B972-4641-A4DF-DE3C5E03A3F6}" presName="compositeSpace" presStyleCnt="0"/>
      <dgm:spPr/>
    </dgm:pt>
    <dgm:pt modelId="{63B18B9B-6537-40C7-9CBD-BEA3D7E7D263}" type="pres">
      <dgm:prSet presAssocID="{77EDCEF8-9BEF-4019-9AC4-C87EABB6C333}" presName="composite" presStyleCnt="0"/>
      <dgm:spPr/>
    </dgm:pt>
    <dgm:pt modelId="{1C228B90-E79C-40BA-8D01-9CD5D06A706A}" type="pres">
      <dgm:prSet presAssocID="{77EDCEF8-9BEF-4019-9AC4-C87EABB6C333}" presName="bgChev" presStyleLbl="node1" presStyleIdx="2" presStyleCnt="4"/>
      <dgm:spPr/>
    </dgm:pt>
    <dgm:pt modelId="{EE40A03F-5E4F-40C7-BC41-E8D69397665D}" type="pres">
      <dgm:prSet presAssocID="{77EDCEF8-9BEF-4019-9AC4-C87EABB6C333}" presName="txNode" presStyleLbl="fgAcc1" presStyleIdx="2" presStyleCnt="4">
        <dgm:presLayoutVars>
          <dgm:bulletEnabled val="1"/>
        </dgm:presLayoutVars>
      </dgm:prSet>
      <dgm:spPr/>
    </dgm:pt>
    <dgm:pt modelId="{A284A847-28BA-4898-8F60-DC8E75BF7BAD}" type="pres">
      <dgm:prSet presAssocID="{9543B54D-D0BA-4FF3-BA3A-5EB92D65AF76}" presName="compositeSpace" presStyleCnt="0"/>
      <dgm:spPr/>
    </dgm:pt>
    <dgm:pt modelId="{45458CFD-94ED-4055-965D-206AD0CB1EE0}" type="pres">
      <dgm:prSet presAssocID="{0FE7D6E6-7329-4EBF-928F-3495A965D302}" presName="composite" presStyleCnt="0"/>
      <dgm:spPr/>
    </dgm:pt>
    <dgm:pt modelId="{C7883A9A-FD6E-4267-A0DE-16DF4A80206B}" type="pres">
      <dgm:prSet presAssocID="{0FE7D6E6-7329-4EBF-928F-3495A965D302}" presName="bgChev" presStyleLbl="node1" presStyleIdx="3" presStyleCnt="4"/>
      <dgm:spPr/>
    </dgm:pt>
    <dgm:pt modelId="{22D58F1F-5202-46CE-A829-9227852AB40A}" type="pres">
      <dgm:prSet presAssocID="{0FE7D6E6-7329-4EBF-928F-3495A965D302}" presName="txNode" presStyleLbl="fgAcc1" presStyleIdx="3" presStyleCnt="4">
        <dgm:presLayoutVars>
          <dgm:bulletEnabled val="1"/>
        </dgm:presLayoutVars>
      </dgm:prSet>
      <dgm:spPr/>
    </dgm:pt>
  </dgm:ptLst>
  <dgm:cxnLst>
    <dgm:cxn modelId="{53D0C20D-2CA7-406D-A491-2C4AD710676E}" type="presOf" srcId="{4D5994E1-69B5-4E63-BA4F-3C70967C5ED2}" destId="{9F69586A-90F7-4EDD-BB81-9D0FA9B51ED4}" srcOrd="0" destOrd="0" presId="urn:microsoft.com/office/officeart/2005/8/layout/chevronAccent+Icon"/>
    <dgm:cxn modelId="{4CF3EB13-573C-4198-8C9C-37A55B4A5DE1}" srcId="{6DCE8F7A-25A7-4616-B3EE-577D46F07073}" destId="{77EDCEF8-9BEF-4019-9AC4-C87EABB6C333}" srcOrd="2" destOrd="0" parTransId="{9EF8E87A-4ED9-4DAE-92F9-4F226CD2CF87}" sibTransId="{9543B54D-D0BA-4FF3-BA3A-5EB92D65AF76}"/>
    <dgm:cxn modelId="{B3543E22-1556-4932-82FC-FC417AA0F10C}" type="presOf" srcId="{77EDCEF8-9BEF-4019-9AC4-C87EABB6C333}" destId="{EE40A03F-5E4F-40C7-BC41-E8D69397665D}" srcOrd="0" destOrd="0" presId="urn:microsoft.com/office/officeart/2005/8/layout/chevronAccent+Icon"/>
    <dgm:cxn modelId="{ACD3F128-F835-45CD-8DC4-07A1149E51AD}" srcId="{6DCE8F7A-25A7-4616-B3EE-577D46F07073}" destId="{4D5994E1-69B5-4E63-BA4F-3C70967C5ED2}" srcOrd="0" destOrd="0" parTransId="{8FABCBF2-16C7-4715-8568-7B01DA316800}" sibTransId="{05A23D48-1A1F-4C20-A0DA-97FC7E6C4433}"/>
    <dgm:cxn modelId="{34304A4A-3DCD-4044-8CA1-52E0A8920C8A}" srcId="{6DCE8F7A-25A7-4616-B3EE-577D46F07073}" destId="{C6E37155-5F8A-45EB-8C36-4D6E1A262260}" srcOrd="1" destOrd="0" parTransId="{88D12FA8-6D91-47EF-B6F0-D51241D2B8A5}" sibTransId="{D7715391-B972-4641-A4DF-DE3C5E03A3F6}"/>
    <dgm:cxn modelId="{66DDAFA4-2D1E-453D-BCEF-5480A843EDF7}" type="presOf" srcId="{0FE7D6E6-7329-4EBF-928F-3495A965D302}" destId="{22D58F1F-5202-46CE-A829-9227852AB40A}" srcOrd="0" destOrd="0" presId="urn:microsoft.com/office/officeart/2005/8/layout/chevronAccent+Icon"/>
    <dgm:cxn modelId="{2E74F5D6-9802-491D-8651-537AD8605F69}" type="presOf" srcId="{6DCE8F7A-25A7-4616-B3EE-577D46F07073}" destId="{A3EDCF48-3BFD-4E5D-9399-6821A2380868}" srcOrd="0" destOrd="0" presId="urn:microsoft.com/office/officeart/2005/8/layout/chevronAccent+Icon"/>
    <dgm:cxn modelId="{F50FA1FD-69AB-4EF1-B663-7217309E1146}" srcId="{6DCE8F7A-25A7-4616-B3EE-577D46F07073}" destId="{0FE7D6E6-7329-4EBF-928F-3495A965D302}" srcOrd="3" destOrd="0" parTransId="{3303A2A6-82E5-4EC5-97F4-E5DB7776AFFE}" sibTransId="{F031F1EB-7675-4E46-ABD9-EB735FD82ABC}"/>
    <dgm:cxn modelId="{6D49E9FE-CA5B-400D-AF1D-4005B6711785}" type="presOf" srcId="{C6E37155-5F8A-45EB-8C36-4D6E1A262260}" destId="{7E06B906-EB1D-461C-AF23-11F4CFB6FE45}" srcOrd="0" destOrd="0" presId="urn:microsoft.com/office/officeart/2005/8/layout/chevronAccent+Icon"/>
    <dgm:cxn modelId="{CF730424-E974-436B-B7FD-55FEF3DE6942}" type="presParOf" srcId="{A3EDCF48-3BFD-4E5D-9399-6821A2380868}" destId="{2677CE28-8B42-493E-A82A-599DB0C82F2A}" srcOrd="0" destOrd="0" presId="urn:microsoft.com/office/officeart/2005/8/layout/chevronAccent+Icon"/>
    <dgm:cxn modelId="{B3F2A7FD-5F13-44A3-A6A4-9B7021C2EC80}" type="presParOf" srcId="{2677CE28-8B42-493E-A82A-599DB0C82F2A}" destId="{5310B39F-E5DA-4670-8F5F-DCD823174BB7}" srcOrd="0" destOrd="0" presId="urn:microsoft.com/office/officeart/2005/8/layout/chevronAccent+Icon"/>
    <dgm:cxn modelId="{6DD9CBA9-0391-4515-9BA4-50E23599AD4B}" type="presParOf" srcId="{2677CE28-8B42-493E-A82A-599DB0C82F2A}" destId="{9F69586A-90F7-4EDD-BB81-9D0FA9B51ED4}" srcOrd="1" destOrd="0" presId="urn:microsoft.com/office/officeart/2005/8/layout/chevronAccent+Icon"/>
    <dgm:cxn modelId="{57CA2A0D-3620-4AF9-80C2-E8BF27865375}" type="presParOf" srcId="{A3EDCF48-3BFD-4E5D-9399-6821A2380868}" destId="{105935B5-D51D-4733-A51E-F0062672B20A}" srcOrd="1" destOrd="0" presId="urn:microsoft.com/office/officeart/2005/8/layout/chevronAccent+Icon"/>
    <dgm:cxn modelId="{ABC0E80C-0875-4D49-84CD-9452E64BC5C6}" type="presParOf" srcId="{A3EDCF48-3BFD-4E5D-9399-6821A2380868}" destId="{8620056A-9310-4477-A79B-53F73A3A8736}" srcOrd="2" destOrd="0" presId="urn:microsoft.com/office/officeart/2005/8/layout/chevronAccent+Icon"/>
    <dgm:cxn modelId="{588C6B7D-5711-4F19-88EC-1013FCD0BE29}" type="presParOf" srcId="{8620056A-9310-4477-A79B-53F73A3A8736}" destId="{3D90DDB0-BF13-4B08-A090-F194DF39A920}" srcOrd="0" destOrd="0" presId="urn:microsoft.com/office/officeart/2005/8/layout/chevronAccent+Icon"/>
    <dgm:cxn modelId="{67F09A12-546F-4479-9419-839A687BAE5A}" type="presParOf" srcId="{8620056A-9310-4477-A79B-53F73A3A8736}" destId="{7E06B906-EB1D-461C-AF23-11F4CFB6FE45}" srcOrd="1" destOrd="0" presId="urn:microsoft.com/office/officeart/2005/8/layout/chevronAccent+Icon"/>
    <dgm:cxn modelId="{0095BB2B-3BCD-4F29-B736-C31A6E7A5B27}" type="presParOf" srcId="{A3EDCF48-3BFD-4E5D-9399-6821A2380868}" destId="{8DE44984-B041-421A-9259-489248D59B16}" srcOrd="3" destOrd="0" presId="urn:microsoft.com/office/officeart/2005/8/layout/chevronAccent+Icon"/>
    <dgm:cxn modelId="{927C01B6-BC6B-4DDC-9AD8-041DFD82A3E1}" type="presParOf" srcId="{A3EDCF48-3BFD-4E5D-9399-6821A2380868}" destId="{63B18B9B-6537-40C7-9CBD-BEA3D7E7D263}" srcOrd="4" destOrd="0" presId="urn:microsoft.com/office/officeart/2005/8/layout/chevronAccent+Icon"/>
    <dgm:cxn modelId="{A839AFA1-EC2D-4799-AE0E-2A13955B172E}" type="presParOf" srcId="{63B18B9B-6537-40C7-9CBD-BEA3D7E7D263}" destId="{1C228B90-E79C-40BA-8D01-9CD5D06A706A}" srcOrd="0" destOrd="0" presId="urn:microsoft.com/office/officeart/2005/8/layout/chevronAccent+Icon"/>
    <dgm:cxn modelId="{A97F4A87-157D-430C-B792-A83120E9272F}" type="presParOf" srcId="{63B18B9B-6537-40C7-9CBD-BEA3D7E7D263}" destId="{EE40A03F-5E4F-40C7-BC41-E8D69397665D}" srcOrd="1" destOrd="0" presId="urn:microsoft.com/office/officeart/2005/8/layout/chevronAccent+Icon"/>
    <dgm:cxn modelId="{3A559A7A-7E77-48B1-8B84-CF555201F00D}" type="presParOf" srcId="{A3EDCF48-3BFD-4E5D-9399-6821A2380868}" destId="{A284A847-28BA-4898-8F60-DC8E75BF7BAD}" srcOrd="5" destOrd="0" presId="urn:microsoft.com/office/officeart/2005/8/layout/chevronAccent+Icon"/>
    <dgm:cxn modelId="{9DF8114D-A1CC-4836-BE9C-6A1116EBE71D}" type="presParOf" srcId="{A3EDCF48-3BFD-4E5D-9399-6821A2380868}" destId="{45458CFD-94ED-4055-965D-206AD0CB1EE0}" srcOrd="6" destOrd="0" presId="urn:microsoft.com/office/officeart/2005/8/layout/chevronAccent+Icon"/>
    <dgm:cxn modelId="{70D0A724-1E47-4C62-AB34-8E1AB594A172}" type="presParOf" srcId="{45458CFD-94ED-4055-965D-206AD0CB1EE0}" destId="{C7883A9A-FD6E-4267-A0DE-16DF4A80206B}" srcOrd="0" destOrd="0" presId="urn:microsoft.com/office/officeart/2005/8/layout/chevronAccent+Icon"/>
    <dgm:cxn modelId="{9AEEE365-96D8-4C2C-88D2-8EC802AEA870}" type="presParOf" srcId="{45458CFD-94ED-4055-965D-206AD0CB1EE0}" destId="{22D58F1F-5202-46CE-A829-9227852AB40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1EC51-0E7F-46E6-BF61-C10CEDB979CC}">
      <dsp:nvSpPr>
        <dsp:cNvPr id="0" name=""/>
        <dsp:cNvSpPr/>
      </dsp:nvSpPr>
      <dsp:spPr>
        <a:xfrm>
          <a:off x="889067" y="0"/>
          <a:ext cx="3393782" cy="3393733"/>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Personal Equity</a:t>
          </a:r>
        </a:p>
      </dsp:txBody>
      <dsp:txXfrm>
        <a:off x="1386075" y="497001"/>
        <a:ext cx="2399766" cy="2399731"/>
      </dsp:txXfrm>
    </dsp:sp>
    <dsp:sp modelId="{65828E01-FC71-4A5A-B7A3-965F9FE636C6}">
      <dsp:nvSpPr>
        <dsp:cNvPr id="0" name=""/>
        <dsp:cNvSpPr/>
      </dsp:nvSpPr>
      <dsp:spPr>
        <a:xfrm>
          <a:off x="2367123" y="2019965"/>
          <a:ext cx="3393782" cy="3393733"/>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br>
            <a:rPr lang="en-US" sz="3200" b="1" kern="1200" dirty="0">
              <a:latin typeface="Source Sans Pro" panose="020B0503030403020204" pitchFamily="34" charset="0"/>
              <a:ea typeface="Source Sans Pro" panose="020B0503030403020204" pitchFamily="34" charset="0"/>
            </a:rPr>
          </a:br>
          <a:r>
            <a:rPr lang="en-US" sz="3200" b="0" kern="1200" dirty="0">
              <a:latin typeface="Source Sans Pro" panose="020B0503030403020204" pitchFamily="34" charset="0"/>
              <a:ea typeface="Source Sans Pro" panose="020B0503030403020204" pitchFamily="34" charset="0"/>
            </a:rPr>
            <a:t>Institutional Equity</a:t>
          </a:r>
        </a:p>
      </dsp:txBody>
      <dsp:txXfrm>
        <a:off x="2864131" y="2516966"/>
        <a:ext cx="2399766" cy="2399731"/>
      </dsp:txXfrm>
    </dsp:sp>
    <dsp:sp modelId="{F220D816-AF26-499A-80BB-98287199B8E1}">
      <dsp:nvSpPr>
        <dsp:cNvPr id="0" name=""/>
        <dsp:cNvSpPr/>
      </dsp:nvSpPr>
      <dsp:spPr>
        <a:xfrm>
          <a:off x="3821869" y="0"/>
          <a:ext cx="3393782" cy="3393733"/>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t>Professional Equity</a:t>
          </a:r>
        </a:p>
      </dsp:txBody>
      <dsp:txXfrm>
        <a:off x="4318877" y="497001"/>
        <a:ext cx="2399766" cy="2399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E18C5-A7D9-4E22-93DB-88C1E781500D}">
      <dsp:nvSpPr>
        <dsp:cNvPr id="0" name=""/>
        <dsp:cNvSpPr/>
      </dsp:nvSpPr>
      <dsp:spPr>
        <a:xfrm rot="5400000">
          <a:off x="-374328"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55862-EEA5-4A80-BEA0-C24B410FF519}">
      <dsp:nvSpPr>
        <dsp:cNvPr id="0" name=""/>
        <dsp:cNvSpPr/>
      </dsp:nvSpPr>
      <dsp:spPr>
        <a:xfrm>
          <a:off x="4087"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Leadership and Engagement</a:t>
          </a:r>
        </a:p>
      </dsp:txBody>
      <dsp:txXfrm>
        <a:off x="43074" y="418862"/>
        <a:ext cx="2140557" cy="1253144"/>
      </dsp:txXfrm>
    </dsp:sp>
    <dsp:sp modelId="{33BE0391-CC13-4617-86E8-F6C99F8730EA}">
      <dsp:nvSpPr>
        <dsp:cNvPr id="0" name=""/>
        <dsp:cNvSpPr/>
      </dsp:nvSpPr>
      <dsp:spPr>
        <a:xfrm rot="5400000">
          <a:off x="-374328"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045E04-0D43-41B5-B790-CFB02D64775D}">
      <dsp:nvSpPr>
        <dsp:cNvPr id="0" name=""/>
        <dsp:cNvSpPr/>
      </dsp:nvSpPr>
      <dsp:spPr>
        <a:xfrm>
          <a:off x="4087"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Policy Development </a:t>
          </a:r>
        </a:p>
      </dsp:txBody>
      <dsp:txXfrm>
        <a:off x="43074" y="2082761"/>
        <a:ext cx="2140557" cy="1253144"/>
      </dsp:txXfrm>
    </dsp:sp>
    <dsp:sp modelId="{ABF82A78-A2FD-42DC-A9F0-A2684669CFF7}">
      <dsp:nvSpPr>
        <dsp:cNvPr id="0" name=""/>
        <dsp:cNvSpPr/>
      </dsp:nvSpPr>
      <dsp:spPr>
        <a:xfrm>
          <a:off x="457620" y="3934438"/>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75DF88-8722-49AA-B4F5-341626002656}">
      <dsp:nvSpPr>
        <dsp:cNvPr id="0" name=""/>
        <dsp:cNvSpPr/>
      </dsp:nvSpPr>
      <dsp:spPr>
        <a:xfrm>
          <a:off x="4087"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Stakeholder Collaboration and Coordination </a:t>
          </a:r>
        </a:p>
      </dsp:txBody>
      <dsp:txXfrm>
        <a:off x="43074" y="3746659"/>
        <a:ext cx="2140557" cy="1253144"/>
      </dsp:txXfrm>
    </dsp:sp>
    <dsp:sp modelId="{219D49AA-F23B-40CB-9DAA-52FCE9526CE4}">
      <dsp:nvSpPr>
        <dsp:cNvPr id="0" name=""/>
        <dsp:cNvSpPr/>
      </dsp:nvSpPr>
      <dsp:spPr>
        <a:xfrm rot="16200000">
          <a:off x="2576317"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96BA09-E680-4A56-A9D3-48E2D2E129F1}">
      <dsp:nvSpPr>
        <dsp:cNvPr id="0" name=""/>
        <dsp:cNvSpPr/>
      </dsp:nvSpPr>
      <dsp:spPr>
        <a:xfrm>
          <a:off x="2954734"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Professional Development/Resource Deployment Plan</a:t>
          </a:r>
        </a:p>
      </dsp:txBody>
      <dsp:txXfrm>
        <a:off x="2993721" y="3746659"/>
        <a:ext cx="2140557" cy="1253144"/>
      </dsp:txXfrm>
    </dsp:sp>
    <dsp:sp modelId="{6B08E818-C5D2-4776-A6E7-F668053AE8E9}">
      <dsp:nvSpPr>
        <dsp:cNvPr id="0" name=""/>
        <dsp:cNvSpPr/>
      </dsp:nvSpPr>
      <dsp:spPr>
        <a:xfrm rot="16200000">
          <a:off x="2576317"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336BFC-929D-4A1F-A0D5-F4F519B2E87F}">
      <dsp:nvSpPr>
        <dsp:cNvPr id="0" name=""/>
        <dsp:cNvSpPr/>
      </dsp:nvSpPr>
      <dsp:spPr>
        <a:xfrm>
          <a:off x="2954734"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C000"/>
              </a:solidFill>
            </a:rPr>
            <a:t>Providing Statewide Communication and Guidance  </a:t>
          </a:r>
        </a:p>
      </dsp:txBody>
      <dsp:txXfrm>
        <a:off x="2993721" y="2082761"/>
        <a:ext cx="2140557" cy="1253144"/>
      </dsp:txXfrm>
    </dsp:sp>
    <dsp:sp modelId="{CB44C597-D231-4AC4-BE5F-A756F97B5C95}">
      <dsp:nvSpPr>
        <dsp:cNvPr id="0" name=""/>
        <dsp:cNvSpPr/>
      </dsp:nvSpPr>
      <dsp:spPr>
        <a:xfrm>
          <a:off x="3408266" y="606641"/>
          <a:ext cx="2940820"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692727-D539-4328-883B-71294947BADC}">
      <dsp:nvSpPr>
        <dsp:cNvPr id="0" name=""/>
        <dsp:cNvSpPr/>
      </dsp:nvSpPr>
      <dsp:spPr>
        <a:xfrm>
          <a:off x="2954734"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Building Local and Legislative Support</a:t>
          </a:r>
        </a:p>
      </dsp:txBody>
      <dsp:txXfrm>
        <a:off x="2993721" y="418862"/>
        <a:ext cx="2140557" cy="1253144"/>
      </dsp:txXfrm>
    </dsp:sp>
    <dsp:sp modelId="{CE37B2CE-2C9E-4809-B2B1-A4A34CD5EE70}">
      <dsp:nvSpPr>
        <dsp:cNvPr id="0" name=""/>
        <dsp:cNvSpPr/>
      </dsp:nvSpPr>
      <dsp:spPr>
        <a:xfrm rot="5400000">
          <a:off x="5526964" y="1438591"/>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C09415-F7CB-4FAC-87D3-2C705C80F14C}">
      <dsp:nvSpPr>
        <dsp:cNvPr id="0" name=""/>
        <dsp:cNvSpPr/>
      </dsp:nvSpPr>
      <dsp:spPr>
        <a:xfrm>
          <a:off x="5905380" y="379875"/>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Cultivating Cultural Change</a:t>
          </a:r>
        </a:p>
      </dsp:txBody>
      <dsp:txXfrm>
        <a:off x="5944367" y="418862"/>
        <a:ext cx="2140557" cy="1253144"/>
      </dsp:txXfrm>
    </dsp:sp>
    <dsp:sp modelId="{BE854E3D-BF2C-4DC5-96FF-3409AFCBA4A1}">
      <dsp:nvSpPr>
        <dsp:cNvPr id="0" name=""/>
        <dsp:cNvSpPr/>
      </dsp:nvSpPr>
      <dsp:spPr>
        <a:xfrm rot="5400000">
          <a:off x="5526964" y="3102489"/>
          <a:ext cx="1654072" cy="19966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87DAB9-CD57-45CC-993A-370418D43303}">
      <dsp:nvSpPr>
        <dsp:cNvPr id="0" name=""/>
        <dsp:cNvSpPr/>
      </dsp:nvSpPr>
      <dsp:spPr>
        <a:xfrm>
          <a:off x="5905380" y="2043774"/>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Promoting Model Practices and Colleges </a:t>
          </a:r>
        </a:p>
      </dsp:txBody>
      <dsp:txXfrm>
        <a:off x="5944367" y="2082761"/>
        <a:ext cx="2140557" cy="1253144"/>
      </dsp:txXfrm>
    </dsp:sp>
    <dsp:sp modelId="{0ED63B4B-EEB6-4E2B-8008-8AD59A711396}">
      <dsp:nvSpPr>
        <dsp:cNvPr id="0" name=""/>
        <dsp:cNvSpPr/>
      </dsp:nvSpPr>
      <dsp:spPr>
        <a:xfrm>
          <a:off x="5905380" y="3707672"/>
          <a:ext cx="2218531" cy="1331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and Continuous Improvement</a:t>
          </a:r>
        </a:p>
      </dsp:txBody>
      <dsp:txXfrm>
        <a:off x="5944367" y="3746659"/>
        <a:ext cx="2140557" cy="1253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2112-5883-43A0-874C-6876AD1570B0}">
      <dsp:nvSpPr>
        <dsp:cNvPr id="0" name=""/>
        <dsp:cNvSpPr/>
      </dsp:nvSpPr>
      <dsp:spPr>
        <a:xfrm>
          <a:off x="4438032" y="1505748"/>
          <a:ext cx="1913871" cy="1655576"/>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Institutionalizing and Integrating DEI </a:t>
          </a:r>
        </a:p>
      </dsp:txBody>
      <dsp:txXfrm>
        <a:off x="4755187" y="1780100"/>
        <a:ext cx="1279561" cy="1106872"/>
      </dsp:txXfrm>
    </dsp:sp>
    <dsp:sp modelId="{F18CE728-9B4B-40F9-B262-F53F66EDC13A}">
      <dsp:nvSpPr>
        <dsp:cNvPr id="0" name=""/>
        <dsp:cNvSpPr/>
      </dsp:nvSpPr>
      <dsp:spPr>
        <a:xfrm>
          <a:off x="5636483" y="713666"/>
          <a:ext cx="722097" cy="62218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8CE155D-8A20-4737-BC9B-3FDB40A41E84}">
      <dsp:nvSpPr>
        <dsp:cNvPr id="0" name=""/>
        <dsp:cNvSpPr/>
      </dsp:nvSpPr>
      <dsp:spPr>
        <a:xfrm>
          <a:off x="4614327" y="0"/>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Minimum Qualifications/</a:t>
          </a:r>
        </a:p>
        <a:p>
          <a:pPr marL="0" lvl="0" indent="0" algn="ctr" defTabSz="577850">
            <a:lnSpc>
              <a:spcPct val="90000"/>
            </a:lnSpc>
            <a:spcBef>
              <a:spcPct val="0"/>
            </a:spcBef>
            <a:spcAft>
              <a:spcPct val="35000"/>
            </a:spcAft>
            <a:buNone/>
          </a:pPr>
          <a:r>
            <a:rPr lang="en-US" sz="1300" kern="1200" dirty="0"/>
            <a:t>Competencies</a:t>
          </a:r>
        </a:p>
      </dsp:txBody>
      <dsp:txXfrm>
        <a:off x="4874245" y="224860"/>
        <a:ext cx="1048567" cy="907133"/>
      </dsp:txXfrm>
    </dsp:sp>
    <dsp:sp modelId="{FF174AA4-10B9-4F33-B70D-64B291A7EBE7}">
      <dsp:nvSpPr>
        <dsp:cNvPr id="0" name=""/>
        <dsp:cNvSpPr/>
      </dsp:nvSpPr>
      <dsp:spPr>
        <a:xfrm>
          <a:off x="6479228" y="1876817"/>
          <a:ext cx="722097" cy="62218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457C6FC-7727-414D-BBFF-62C8B798AEDE}">
      <dsp:nvSpPr>
        <dsp:cNvPr id="0" name=""/>
        <dsp:cNvSpPr/>
      </dsp:nvSpPr>
      <dsp:spPr>
        <a:xfrm>
          <a:off x="6052736" y="834555"/>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Transforming campus culture</a:t>
          </a:r>
        </a:p>
      </dsp:txBody>
      <dsp:txXfrm>
        <a:off x="6312654" y="1059415"/>
        <a:ext cx="1048567" cy="907133"/>
      </dsp:txXfrm>
    </dsp:sp>
    <dsp:sp modelId="{00834872-989A-4411-9FAD-1BBF49FBAE86}">
      <dsp:nvSpPr>
        <dsp:cNvPr id="0" name=""/>
        <dsp:cNvSpPr/>
      </dsp:nvSpPr>
      <dsp:spPr>
        <a:xfrm>
          <a:off x="5893803" y="3189796"/>
          <a:ext cx="722097" cy="62218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D130E1D-37DC-4652-9C94-3EFAE93DB6D9}">
      <dsp:nvSpPr>
        <dsp:cNvPr id="0" name=""/>
        <dsp:cNvSpPr/>
      </dsp:nvSpPr>
      <dsp:spPr>
        <a:xfrm>
          <a:off x="6052736" y="2475195"/>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 Evaluations and Tenure Review</a:t>
          </a:r>
        </a:p>
      </dsp:txBody>
      <dsp:txXfrm>
        <a:off x="6312654" y="2700055"/>
        <a:ext cx="1048567" cy="907133"/>
      </dsp:txXfrm>
    </dsp:sp>
    <dsp:sp modelId="{0CC168BC-0F68-47B6-BBE3-2DA53795F5AC}">
      <dsp:nvSpPr>
        <dsp:cNvPr id="0" name=""/>
        <dsp:cNvSpPr/>
      </dsp:nvSpPr>
      <dsp:spPr>
        <a:xfrm>
          <a:off x="4441594" y="3326088"/>
          <a:ext cx="722097" cy="62218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9B6236A-6F7B-4C45-A52A-6C7BA17BAB48}">
      <dsp:nvSpPr>
        <dsp:cNvPr id="0" name=""/>
        <dsp:cNvSpPr/>
      </dsp:nvSpPr>
      <dsp:spPr>
        <a:xfrm>
          <a:off x="4614327" y="3310685"/>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Hiring Advertisement &amp; Recruitment </a:t>
          </a:r>
        </a:p>
      </dsp:txBody>
      <dsp:txXfrm>
        <a:off x="4874245" y="3535545"/>
        <a:ext cx="1048567" cy="907133"/>
      </dsp:txXfrm>
    </dsp:sp>
    <dsp:sp modelId="{662BC8B5-003E-4161-8166-A58846DD927B}">
      <dsp:nvSpPr>
        <dsp:cNvPr id="0" name=""/>
        <dsp:cNvSpPr/>
      </dsp:nvSpPr>
      <dsp:spPr>
        <a:xfrm>
          <a:off x="3585048" y="2163404"/>
          <a:ext cx="722097" cy="62218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2656A42-56A0-47BF-87A1-2329A39F0657}">
      <dsp:nvSpPr>
        <dsp:cNvPr id="0" name=""/>
        <dsp:cNvSpPr/>
      </dsp:nvSpPr>
      <dsp:spPr>
        <a:xfrm>
          <a:off x="3169241" y="2476129"/>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Professional Development &amp; Required Training  </a:t>
          </a:r>
        </a:p>
      </dsp:txBody>
      <dsp:txXfrm>
        <a:off x="3429159" y="2700989"/>
        <a:ext cx="1048567" cy="907133"/>
      </dsp:txXfrm>
    </dsp:sp>
    <dsp:sp modelId="{3D47EE4C-7F7C-4F64-9602-D17F711714B1}">
      <dsp:nvSpPr>
        <dsp:cNvPr id="0" name=""/>
        <dsp:cNvSpPr/>
      </dsp:nvSpPr>
      <dsp:spPr>
        <a:xfrm>
          <a:off x="3169241" y="832688"/>
          <a:ext cx="1568403" cy="1356853"/>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Centralized tools (i.e. modules and fellowship)</a:t>
          </a:r>
        </a:p>
      </dsp:txBody>
      <dsp:txXfrm>
        <a:off x="3429159" y="1057548"/>
        <a:ext cx="1048567" cy="907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28B81-6DCB-40FC-ADB6-3848BFC14097}">
      <dsp:nvSpPr>
        <dsp:cNvPr id="0" name=""/>
        <dsp:cNvSpPr/>
      </dsp:nvSpPr>
      <dsp:spPr>
        <a:xfrm>
          <a:off x="806576" y="0"/>
          <a:ext cx="4226701" cy="42267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Accreditation</a:t>
          </a:r>
        </a:p>
      </dsp:txBody>
      <dsp:txXfrm>
        <a:off x="2127420" y="211335"/>
        <a:ext cx="1585012" cy="422670"/>
      </dsp:txXfrm>
    </dsp:sp>
    <dsp:sp modelId="{A0AA8412-F2AA-44C8-A2D2-189FFF20F826}">
      <dsp:nvSpPr>
        <dsp:cNvPr id="0" name=""/>
        <dsp:cNvSpPr/>
      </dsp:nvSpPr>
      <dsp:spPr>
        <a:xfrm>
          <a:off x="1123579" y="634005"/>
          <a:ext cx="3592695" cy="359269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State</a:t>
          </a:r>
        </a:p>
      </dsp:txBody>
      <dsp:txXfrm>
        <a:off x="2145251" y="840585"/>
        <a:ext cx="1549350" cy="413160"/>
      </dsp:txXfrm>
    </dsp:sp>
    <dsp:sp modelId="{B78F43B0-97A1-410F-8E36-020CEB61D3CF}">
      <dsp:nvSpPr>
        <dsp:cNvPr id="0" name=""/>
        <dsp:cNvSpPr/>
      </dsp:nvSpPr>
      <dsp:spPr>
        <a:xfrm>
          <a:off x="1440581" y="1268010"/>
          <a:ext cx="2958690" cy="29586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Associations</a:t>
          </a:r>
        </a:p>
      </dsp:txBody>
      <dsp:txXfrm>
        <a:off x="2154365" y="1472159"/>
        <a:ext cx="1531122" cy="408299"/>
      </dsp:txXfrm>
    </dsp:sp>
    <dsp:sp modelId="{264B9A1D-F4EB-4CB6-B2AE-236F9FB172C6}">
      <dsp:nvSpPr>
        <dsp:cNvPr id="0" name=""/>
        <dsp:cNvSpPr/>
      </dsp:nvSpPr>
      <dsp:spPr>
        <a:xfrm>
          <a:off x="1757584" y="1902015"/>
          <a:ext cx="2324685" cy="232468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Districts</a:t>
          </a:r>
        </a:p>
      </dsp:txBody>
      <dsp:txXfrm>
        <a:off x="2292261" y="2111237"/>
        <a:ext cx="1255330" cy="418443"/>
      </dsp:txXfrm>
    </dsp:sp>
    <dsp:sp modelId="{90AA5429-8DCD-4008-9E79-13CB56A76A2C}">
      <dsp:nvSpPr>
        <dsp:cNvPr id="0" name=""/>
        <dsp:cNvSpPr/>
      </dsp:nvSpPr>
      <dsp:spPr>
        <a:xfrm>
          <a:off x="2074586" y="2536020"/>
          <a:ext cx="1690680" cy="16906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Colleges</a:t>
          </a:r>
        </a:p>
      </dsp:txBody>
      <dsp:txXfrm>
        <a:off x="2322181" y="2958690"/>
        <a:ext cx="1195491" cy="845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0B39F-E5DA-4670-8F5F-DCD823174BB7}">
      <dsp:nvSpPr>
        <dsp:cNvPr id="0" name=""/>
        <dsp:cNvSpPr/>
      </dsp:nvSpPr>
      <dsp:spPr>
        <a:xfrm>
          <a:off x="5457" y="1639006"/>
          <a:ext cx="2568716" cy="99152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9586A-90F7-4EDD-BB81-9D0FA9B51ED4}">
      <dsp:nvSpPr>
        <dsp:cNvPr id="0" name=""/>
        <dsp:cNvSpPr/>
      </dsp:nvSpPr>
      <dsp:spPr>
        <a:xfrm>
          <a:off x="690448" y="1886887"/>
          <a:ext cx="2169138" cy="991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Level 1: Compliance </a:t>
          </a:r>
        </a:p>
      </dsp:txBody>
      <dsp:txXfrm>
        <a:off x="719489" y="1915928"/>
        <a:ext cx="2111056" cy="933442"/>
      </dsp:txXfrm>
    </dsp:sp>
    <dsp:sp modelId="{3D90DDB0-BF13-4B08-A090-F194DF39A920}">
      <dsp:nvSpPr>
        <dsp:cNvPr id="0" name=""/>
        <dsp:cNvSpPr/>
      </dsp:nvSpPr>
      <dsp:spPr>
        <a:xfrm>
          <a:off x="2939502" y="1639006"/>
          <a:ext cx="2568716" cy="99152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6B906-EB1D-461C-AF23-11F4CFB6FE45}">
      <dsp:nvSpPr>
        <dsp:cNvPr id="0" name=""/>
        <dsp:cNvSpPr/>
      </dsp:nvSpPr>
      <dsp:spPr>
        <a:xfrm>
          <a:off x="3624494" y="1886887"/>
          <a:ext cx="2169138" cy="991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Level 2: Programmatic Evolution </a:t>
          </a:r>
        </a:p>
      </dsp:txBody>
      <dsp:txXfrm>
        <a:off x="3653535" y="1915928"/>
        <a:ext cx="2111056" cy="933442"/>
      </dsp:txXfrm>
    </dsp:sp>
    <dsp:sp modelId="{1C228B90-E79C-40BA-8D01-9CD5D06A706A}">
      <dsp:nvSpPr>
        <dsp:cNvPr id="0" name=""/>
        <dsp:cNvSpPr/>
      </dsp:nvSpPr>
      <dsp:spPr>
        <a:xfrm>
          <a:off x="5873548" y="1639006"/>
          <a:ext cx="2568716" cy="99152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0A03F-5E4F-40C7-BC41-E8D69397665D}">
      <dsp:nvSpPr>
        <dsp:cNvPr id="0" name=""/>
        <dsp:cNvSpPr/>
      </dsp:nvSpPr>
      <dsp:spPr>
        <a:xfrm>
          <a:off x="6558539" y="1886887"/>
          <a:ext cx="2169138" cy="991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Level 3: Integrated Local Transformation </a:t>
          </a:r>
        </a:p>
      </dsp:txBody>
      <dsp:txXfrm>
        <a:off x="6587580" y="1915928"/>
        <a:ext cx="2111056" cy="933442"/>
      </dsp:txXfrm>
    </dsp:sp>
    <dsp:sp modelId="{C7883A9A-FD6E-4267-A0DE-16DF4A80206B}">
      <dsp:nvSpPr>
        <dsp:cNvPr id="0" name=""/>
        <dsp:cNvSpPr/>
      </dsp:nvSpPr>
      <dsp:spPr>
        <a:xfrm>
          <a:off x="8807593" y="1639006"/>
          <a:ext cx="2568716" cy="99152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58F1F-5202-46CE-A829-9227852AB40A}">
      <dsp:nvSpPr>
        <dsp:cNvPr id="0" name=""/>
        <dsp:cNvSpPr/>
      </dsp:nvSpPr>
      <dsp:spPr>
        <a:xfrm>
          <a:off x="9492584" y="1886887"/>
          <a:ext cx="2169138" cy="991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Level 4: Cross-System and Institutional Leadership Transformations</a:t>
          </a:r>
        </a:p>
      </dsp:txBody>
      <dsp:txXfrm>
        <a:off x="9521625" y="1915928"/>
        <a:ext cx="2111056" cy="93344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510CF-EA48-424D-83DA-F51F01D35683}"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C4BC9-7955-458C-A848-9E95B1F745FA}" type="slidenum">
              <a:rPr lang="en-US" smtClean="0"/>
              <a:t>‹#›</a:t>
            </a:fld>
            <a:endParaRPr lang="en-US"/>
          </a:p>
        </p:txBody>
      </p:sp>
    </p:spTree>
    <p:extLst>
      <p:ext uri="{BB962C8B-B14F-4D97-AF65-F5344CB8AC3E}">
        <p14:creationId xmlns:p14="http://schemas.microsoft.com/office/powerpoint/2010/main" val="180261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1</a:t>
            </a:fld>
            <a:endParaRPr lang="en-US"/>
          </a:p>
        </p:txBody>
      </p:sp>
    </p:spTree>
    <p:extLst>
      <p:ext uri="{BB962C8B-B14F-4D97-AF65-F5344CB8AC3E}">
        <p14:creationId xmlns:p14="http://schemas.microsoft.com/office/powerpoint/2010/main" val="387111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900" dirty="0"/>
          </a:p>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10</a:t>
            </a:fld>
            <a:endParaRPr lang="en-US"/>
          </a:p>
        </p:txBody>
      </p:sp>
    </p:spTree>
    <p:extLst>
      <p:ext uri="{BB962C8B-B14F-4D97-AF65-F5344CB8AC3E}">
        <p14:creationId xmlns:p14="http://schemas.microsoft.com/office/powerpoint/2010/main" val="294982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8C4BC9-7955-458C-A848-9E95B1F745FA}" type="slidenum">
              <a:rPr lang="en-US" smtClean="0"/>
              <a:t>11</a:t>
            </a:fld>
            <a:endParaRPr lang="en-US"/>
          </a:p>
        </p:txBody>
      </p:sp>
    </p:spTree>
    <p:extLst>
      <p:ext uri="{BB962C8B-B14F-4D97-AF65-F5344CB8AC3E}">
        <p14:creationId xmlns:p14="http://schemas.microsoft.com/office/powerpoint/2010/main" val="44515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6D5C80-CE02-40CF-85DD-FC64A3864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92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236" name="Google Shape;23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13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3</a:t>
            </a:fld>
            <a:endParaRPr lang="en-US"/>
          </a:p>
        </p:txBody>
      </p:sp>
    </p:spTree>
    <p:extLst>
      <p:ext uri="{BB962C8B-B14F-4D97-AF65-F5344CB8AC3E}">
        <p14:creationId xmlns:p14="http://schemas.microsoft.com/office/powerpoint/2010/main" val="15416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768350" y="1200150"/>
            <a:ext cx="5773738" cy="3248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89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05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6</a:t>
            </a:fld>
            <a:endParaRPr lang="en-US"/>
          </a:p>
        </p:txBody>
      </p:sp>
    </p:spTree>
    <p:extLst>
      <p:ext uri="{BB962C8B-B14F-4D97-AF65-F5344CB8AC3E}">
        <p14:creationId xmlns:p14="http://schemas.microsoft.com/office/powerpoint/2010/main" val="339468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do we operationalize equity and design with equity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This framework</a:t>
            </a:r>
            <a:r>
              <a:rPr lang="en-US" sz="1200" b="0" dirty="0">
                <a:solidFill>
                  <a:schemeClr val="tx1"/>
                </a:solidFill>
              </a:rPr>
              <a:t> calls upon each of us </a:t>
            </a:r>
            <a:r>
              <a:rPr lang="en-US" sz="1200" b="0" baseline="0" dirty="0">
                <a:solidFill>
                  <a:schemeClr val="tx1"/>
                </a:solidFill>
              </a:rPr>
              <a:t>to think deeply about the ways in which, although there are power asymmetries within institutional hierarchies, each of us </a:t>
            </a:r>
            <a:r>
              <a:rPr lang="en-US" sz="1200" b="1" baseline="0" dirty="0">
                <a:solidFill>
                  <a:schemeClr val="tx1"/>
                </a:solidFill>
              </a:rPr>
              <a:t>experiences and exercises some measure </a:t>
            </a:r>
            <a:r>
              <a:rPr lang="en-US" sz="1200" b="1" dirty="0">
                <a:solidFill>
                  <a:schemeClr val="tx1"/>
                </a:solidFill>
              </a:rPr>
              <a:t>power</a:t>
            </a:r>
            <a:r>
              <a:rPr lang="en-US" sz="1200" b="1" baseline="0" dirty="0">
                <a:solidFill>
                  <a:schemeClr val="tx1"/>
                </a:solidFill>
              </a:rPr>
              <a:t> and</a:t>
            </a:r>
            <a:r>
              <a:rPr lang="en-US" sz="1200" b="1" dirty="0">
                <a:solidFill>
                  <a:schemeClr val="tx1"/>
                </a:solidFill>
              </a:rPr>
              <a:t> privilege</a:t>
            </a:r>
            <a:r>
              <a:rPr lang="en-US" sz="1200" b="1" baseline="0" dirty="0">
                <a:solidFill>
                  <a:schemeClr val="tx1"/>
                </a:solidFill>
              </a:rPr>
              <a:t> in our respective</a:t>
            </a:r>
            <a:r>
              <a:rPr lang="en-US" sz="1200" b="1" dirty="0">
                <a:solidFill>
                  <a:schemeClr val="tx1"/>
                </a:solidFill>
              </a:rPr>
              <a:t> positions.</a:t>
            </a:r>
            <a:r>
              <a:rPr lang="en-US" sz="1200" b="1" baseline="0" dirty="0">
                <a:solidFill>
                  <a:schemeClr val="tx1"/>
                </a:solidFill>
              </a:rPr>
              <a:t> </a:t>
            </a:r>
            <a:r>
              <a:rPr lang="en-US" sz="1200" b="0" baseline="0" dirty="0">
                <a:solidFill>
                  <a:schemeClr val="tx1"/>
                </a:solidFill>
              </a:rPr>
              <a:t>We will be expected to interrogate the status quo, examine old assumptions about what is or has worked in the past, test new approaches to solving persistent gaps in opportunities and achievement and be unafraid of iteration.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That means imagining systems anew through a change paradigm that is inherently disruptive but most certainly, necessary.  Each of us, individually and in our respective teams, will be responsible for empowering and enabling strategic and systematic thinking, innovation and actions internally and partnering with stakeholders in the Field, who are seeking guidance and support, to effectuate system wide change and align student outcomes with our values.</a:t>
            </a:r>
            <a:endParaRPr lang="en-US" baseline="0" dirty="0"/>
          </a:p>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7</a:t>
            </a:fld>
            <a:endParaRPr lang="en-US"/>
          </a:p>
        </p:txBody>
      </p:sp>
    </p:spTree>
    <p:extLst>
      <p:ext uri="{BB962C8B-B14F-4D97-AF65-F5344CB8AC3E}">
        <p14:creationId xmlns:p14="http://schemas.microsoft.com/office/powerpoint/2010/main" val="4408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8C4BC9-7955-458C-A848-9E95B1F745FA}" type="slidenum">
              <a:rPr lang="en-US" smtClean="0"/>
              <a:t>8</a:t>
            </a:fld>
            <a:endParaRPr lang="en-US"/>
          </a:p>
        </p:txBody>
      </p:sp>
    </p:spTree>
    <p:extLst>
      <p:ext uri="{BB962C8B-B14F-4D97-AF65-F5344CB8AC3E}">
        <p14:creationId xmlns:p14="http://schemas.microsoft.com/office/powerpoint/2010/main" val="205186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C4BC9-7955-458C-A848-9E95B1F745FA}" type="slidenum">
              <a:rPr lang="en-US" smtClean="0"/>
              <a:t>9</a:t>
            </a:fld>
            <a:endParaRPr lang="en-US"/>
          </a:p>
        </p:txBody>
      </p:sp>
    </p:spTree>
    <p:extLst>
      <p:ext uri="{BB962C8B-B14F-4D97-AF65-F5344CB8AC3E}">
        <p14:creationId xmlns:p14="http://schemas.microsoft.com/office/powerpoint/2010/main" val="317492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373026-AA9C-4786-AF61-0400D2103A8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235648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73026-AA9C-4786-AF61-0400D2103A8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354139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73026-AA9C-4786-AF61-0400D2103A8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294927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27B9B5C-4679-44B3-A7DE-1DDA49A3BD45}"/>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39405371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04138FD-D104-4C2D-8EF0-ED7946D65212}"/>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551122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412DFF3-D909-461D-8570-4ABAAFA39685}"/>
              </a:ext>
            </a:extLst>
          </p:cNvPr>
          <p:cNvSpPr>
            <a:spLocks noGrp="1"/>
          </p:cNvSpPr>
          <p:nvPr>
            <p:ph type="ftr" sz="quarter" idx="11"/>
          </p:nvPr>
        </p:nvSpPr>
        <p:spPr/>
        <p:txBody>
          <a:bodyPr/>
          <a:lstStyle/>
          <a:p>
            <a:r>
              <a:rPr lang="en-US"/>
              <a:t>2018 Listening Tour</a:t>
            </a:r>
            <a:endParaRPr lang="en-US" dirty="0"/>
          </a:p>
        </p:txBody>
      </p:sp>
    </p:spTree>
    <p:extLst>
      <p:ext uri="{BB962C8B-B14F-4D97-AF65-F5344CB8AC3E}">
        <p14:creationId xmlns:p14="http://schemas.microsoft.com/office/powerpoint/2010/main" val="48464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D10E613-929D-4E04-9622-94A9A7CCA663}"/>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154360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9BC7AE4-8D86-4CD9-A63D-096B3FC95E58}"/>
              </a:ext>
            </a:extLst>
          </p:cNvPr>
          <p:cNvSpPr>
            <a:spLocks noGrp="1"/>
          </p:cNvSpPr>
          <p:nvPr>
            <p:ph type="ftr" sz="quarter" idx="12"/>
          </p:nvPr>
        </p:nvSpPr>
        <p:spPr/>
        <p:txBody>
          <a:bodyPr/>
          <a:lstStyle/>
          <a:p>
            <a:r>
              <a:rPr lang="en-US"/>
              <a:t>2018 Listening Tour</a:t>
            </a:r>
            <a:endParaRPr lang="en-US" dirty="0"/>
          </a:p>
        </p:txBody>
      </p:sp>
    </p:spTree>
    <p:extLst>
      <p:ext uri="{BB962C8B-B14F-4D97-AF65-F5344CB8AC3E}">
        <p14:creationId xmlns:p14="http://schemas.microsoft.com/office/powerpoint/2010/main" val="2093674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FE9FDA69-15A1-4096-9A3D-0091024ADA99}"/>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552790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81339615-AB0C-4941-8543-B03EDDE0089A}"/>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1494254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399" y="1454843"/>
            <a:ext cx="10534748" cy="771983"/>
          </a:xfrm>
        </p:spPr>
        <p:txBody>
          <a:bodyPr/>
          <a:lstStyle>
            <a:lvl1pPr>
              <a:defRPr baseline="0"/>
            </a:lvl1pPr>
          </a:lstStyle>
          <a:p>
            <a:r>
              <a:rPr lang="en-US" dirty="0"/>
              <a:t>Click to add title </a:t>
            </a:r>
          </a:p>
        </p:txBody>
      </p:sp>
      <p:sp>
        <p:nvSpPr>
          <p:cNvPr id="5" name="Content Placeholder 4"/>
          <p:cNvSpPr>
            <a:spLocks noGrp="1"/>
          </p:cNvSpPr>
          <p:nvPr>
            <p:ph sz="quarter" idx="11"/>
          </p:nvPr>
        </p:nvSpPr>
        <p:spPr>
          <a:xfrm>
            <a:off x="756399" y="2395389"/>
            <a:ext cx="5143500" cy="3429000"/>
          </a:xfrm>
        </p:spPr>
        <p:txBody>
          <a:bodyPr anchor="t">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p:txBody>
      </p:sp>
      <p:sp>
        <p:nvSpPr>
          <p:cNvPr id="7" name="Content Placeholder 6"/>
          <p:cNvSpPr>
            <a:spLocks noGrp="1"/>
          </p:cNvSpPr>
          <p:nvPr>
            <p:ph sz="quarter" idx="12"/>
          </p:nvPr>
        </p:nvSpPr>
        <p:spPr>
          <a:xfrm>
            <a:off x="6147647" y="2395389"/>
            <a:ext cx="5143500" cy="3429000"/>
          </a:xfrm>
        </p:spPr>
        <p:txBody>
          <a:bodyPr anchor="t">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p:txBody>
      </p:sp>
      <p:sp>
        <p:nvSpPr>
          <p:cNvPr id="4" name="Footer Placeholder 3">
            <a:extLst>
              <a:ext uri="{FF2B5EF4-FFF2-40B4-BE49-F238E27FC236}">
                <a16:creationId xmlns:a16="http://schemas.microsoft.com/office/drawing/2014/main" id="{095DF183-EACA-439E-9B5F-45D9B19AFEC1}"/>
              </a:ext>
            </a:extLst>
          </p:cNvPr>
          <p:cNvSpPr>
            <a:spLocks noGrp="1"/>
          </p:cNvSpPr>
          <p:nvPr>
            <p:ph type="ftr" sz="quarter" idx="13"/>
          </p:nvPr>
        </p:nvSpPr>
        <p:spPr/>
        <p:txBody>
          <a:bodyPr/>
          <a:lstStyle/>
          <a:p>
            <a:r>
              <a:rPr lang="en-US"/>
              <a:t>2018 Listening Tour</a:t>
            </a:r>
            <a:endParaRPr lang="en-US" dirty="0"/>
          </a:p>
        </p:txBody>
      </p:sp>
    </p:spTree>
    <p:extLst>
      <p:ext uri="{BB962C8B-B14F-4D97-AF65-F5344CB8AC3E}">
        <p14:creationId xmlns:p14="http://schemas.microsoft.com/office/powerpoint/2010/main" val="791312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73026-AA9C-4786-AF61-0400D2103A8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238284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938672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03291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86508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38646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1144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587021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483930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EFC07-23DE-42DC-8898-3D23F50E7CD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5A54AAF-0D39-41F9-A739-48D8AC24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40F39-43DB-40AC-88DF-DB040AB0E77B}"/>
              </a:ext>
            </a:extLst>
          </p:cNvPr>
          <p:cNvSpPr>
            <a:spLocks noGrp="1"/>
          </p:cNvSpPr>
          <p:nvPr>
            <p:ph type="sldNum" sz="quarter" idx="12"/>
          </p:nvPr>
        </p:nvSpPr>
        <p:spPr/>
        <p:txBody>
          <a:bodyPr/>
          <a:lstStyle/>
          <a:p>
            <a:fld id="{7823D4CB-B0FD-47F7-BD03-A2F41CD6399B}" type="slidenum">
              <a:rPr lang="en-US" smtClean="0"/>
              <a:t>‹#›</a:t>
            </a:fld>
            <a:endParaRPr lang="en-US"/>
          </a:p>
        </p:txBody>
      </p:sp>
    </p:spTree>
    <p:extLst>
      <p:ext uri="{BB962C8B-B14F-4D97-AF65-F5344CB8AC3E}">
        <p14:creationId xmlns:p14="http://schemas.microsoft.com/office/powerpoint/2010/main" val="16367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8176-489A-428F-AC26-9266BF95A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AB1BA-291D-4B51-A3EB-15C1979745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8C986-5814-4123-8022-A145CFD2B6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C801A-64D7-43A6-930F-351AD8579AAC}"/>
              </a:ext>
            </a:extLst>
          </p:cNvPr>
          <p:cNvSpPr>
            <a:spLocks noGrp="1"/>
          </p:cNvSpPr>
          <p:nvPr>
            <p:ph type="dt" sz="half" idx="10"/>
          </p:nvPr>
        </p:nvSpPr>
        <p:spPr/>
        <p:txBody>
          <a:bodyPr/>
          <a:lstStyle/>
          <a:p>
            <a:fld id="{A730349C-8968-4AE9-A1CD-12321259DC4F}" type="datetimeFigureOut">
              <a:rPr lang="en-US" smtClean="0"/>
              <a:t>3/3/2022</a:t>
            </a:fld>
            <a:endParaRPr lang="en-US"/>
          </a:p>
        </p:txBody>
      </p:sp>
      <p:sp>
        <p:nvSpPr>
          <p:cNvPr id="6" name="Footer Placeholder 5">
            <a:extLst>
              <a:ext uri="{FF2B5EF4-FFF2-40B4-BE49-F238E27FC236}">
                <a16:creationId xmlns:a16="http://schemas.microsoft.com/office/drawing/2014/main" id="{6BF454DB-C770-4918-86F9-756DC4C20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EFDF4-51AC-4052-A4E7-36655FE8C4BF}"/>
              </a:ext>
            </a:extLst>
          </p:cNvPr>
          <p:cNvSpPr>
            <a:spLocks noGrp="1"/>
          </p:cNvSpPr>
          <p:nvPr>
            <p:ph type="sldNum" sz="quarter" idx="12"/>
          </p:nvPr>
        </p:nvSpPr>
        <p:spPr/>
        <p:txBody>
          <a:bodyPr/>
          <a:lstStyle/>
          <a:p>
            <a:fld id="{123982DD-0AFA-4667-955A-698CD20CF0E4}" type="slidenum">
              <a:rPr lang="en-US" smtClean="0"/>
              <a:t>‹#›</a:t>
            </a:fld>
            <a:endParaRPr lang="en-US"/>
          </a:p>
        </p:txBody>
      </p:sp>
    </p:spTree>
    <p:extLst>
      <p:ext uri="{BB962C8B-B14F-4D97-AF65-F5344CB8AC3E}">
        <p14:creationId xmlns:p14="http://schemas.microsoft.com/office/powerpoint/2010/main" val="3670903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67" b="1" i="0">
                <a:solidFill>
                  <a:srgbClr val="002E6D"/>
                </a:solidFill>
                <a:latin typeface="Noto Serif"/>
                <a:cs typeface="Noto Serif"/>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2123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373026-AA9C-4786-AF61-0400D2103A8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2887951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117169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599056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469980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91461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26178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248784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64473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532177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81218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34217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73026-AA9C-4786-AF61-0400D2103A8A}"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303534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1ADF7-3B9F-47E1-8DB9-B062E3D9FF54}"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8F81D-1993-4275-9F74-41B4E5823899}" type="slidenum">
              <a:rPr lang="en-US" smtClean="0"/>
              <a:t>‹#›</a:t>
            </a:fld>
            <a:endParaRPr lang="en-US"/>
          </a:p>
        </p:txBody>
      </p:sp>
    </p:spTree>
    <p:extLst>
      <p:ext uri="{BB962C8B-B14F-4D97-AF65-F5344CB8AC3E}">
        <p14:creationId xmlns:p14="http://schemas.microsoft.com/office/powerpoint/2010/main" val="1029651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6"/>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27B9B5C-4679-44B3-A7DE-1DDA49A3BD45}"/>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3949746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204138FD-D104-4C2D-8EF0-ED7946D65212}"/>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3053243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6"/>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6"/>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412DFF3-D909-461D-8570-4ABAAFA39685}"/>
              </a:ext>
            </a:extLst>
          </p:cNvPr>
          <p:cNvSpPr>
            <a:spLocks noGrp="1"/>
          </p:cNvSpPr>
          <p:nvPr>
            <p:ph type="ftr" sz="quarter" idx="11"/>
          </p:nvPr>
        </p:nvSpPr>
        <p:spPr/>
        <p:txBody>
          <a:bodyPr/>
          <a:lstStyle/>
          <a:p>
            <a:r>
              <a:rPr lang="en-US"/>
              <a:t>2018 Listening Tour</a:t>
            </a:r>
            <a:endParaRPr lang="en-US" dirty="0"/>
          </a:p>
        </p:txBody>
      </p:sp>
    </p:spTree>
    <p:extLst>
      <p:ext uri="{BB962C8B-B14F-4D97-AF65-F5344CB8AC3E}">
        <p14:creationId xmlns:p14="http://schemas.microsoft.com/office/powerpoint/2010/main" val="413448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6"/>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9" y="2505076"/>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6"/>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D10E613-929D-4E04-9622-94A9A7CCA663}"/>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156377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9BC7AE4-8D86-4CD9-A63D-096B3FC95E58}"/>
              </a:ext>
            </a:extLst>
          </p:cNvPr>
          <p:cNvSpPr>
            <a:spLocks noGrp="1"/>
          </p:cNvSpPr>
          <p:nvPr>
            <p:ph type="ftr" sz="quarter" idx="12"/>
          </p:nvPr>
        </p:nvSpPr>
        <p:spPr/>
        <p:txBody>
          <a:bodyPr/>
          <a:lstStyle/>
          <a:p>
            <a:r>
              <a:rPr lang="en-US"/>
              <a:t>2018 Listening Tour</a:t>
            </a:r>
            <a:endParaRPr lang="en-US" dirty="0"/>
          </a:p>
        </p:txBody>
      </p:sp>
    </p:spTree>
    <p:extLst>
      <p:ext uri="{BB962C8B-B14F-4D97-AF65-F5344CB8AC3E}">
        <p14:creationId xmlns:p14="http://schemas.microsoft.com/office/powerpoint/2010/main" val="454156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9"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9" y="2057400"/>
            <a:ext cx="3932237" cy="34662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FE9FDA69-15A1-4096-9A3D-0091024ADA99}"/>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1023908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9"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6"/>
            <a:ext cx="7008812" cy="4711626"/>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9" y="2057401"/>
            <a:ext cx="3932237" cy="3365205"/>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81339615-AB0C-4941-8543-B03EDDE0089A}"/>
              </a:ext>
            </a:extLst>
          </p:cNvPr>
          <p:cNvSpPr>
            <a:spLocks noGrp="1"/>
          </p:cNvSpPr>
          <p:nvPr>
            <p:ph type="ftr" sz="quarter" idx="10"/>
          </p:nvPr>
        </p:nvSpPr>
        <p:spPr/>
        <p:txBody>
          <a:bodyPr/>
          <a:lstStyle/>
          <a:p>
            <a:r>
              <a:rPr lang="en-US"/>
              <a:t>2018 Listening Tour</a:t>
            </a:r>
            <a:endParaRPr lang="en-US" dirty="0"/>
          </a:p>
        </p:txBody>
      </p:sp>
    </p:spTree>
    <p:extLst>
      <p:ext uri="{BB962C8B-B14F-4D97-AF65-F5344CB8AC3E}">
        <p14:creationId xmlns:p14="http://schemas.microsoft.com/office/powerpoint/2010/main" val="4018419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399" y="1454844"/>
            <a:ext cx="10534748" cy="771983"/>
          </a:xfrm>
        </p:spPr>
        <p:txBody>
          <a:bodyPr/>
          <a:lstStyle>
            <a:lvl1pPr>
              <a:defRPr baseline="0"/>
            </a:lvl1pPr>
          </a:lstStyle>
          <a:p>
            <a:r>
              <a:rPr lang="en-US" dirty="0"/>
              <a:t>Click to add title </a:t>
            </a:r>
          </a:p>
        </p:txBody>
      </p:sp>
      <p:sp>
        <p:nvSpPr>
          <p:cNvPr id="5" name="Content Placeholder 4"/>
          <p:cNvSpPr>
            <a:spLocks noGrp="1"/>
          </p:cNvSpPr>
          <p:nvPr>
            <p:ph sz="quarter" idx="11"/>
          </p:nvPr>
        </p:nvSpPr>
        <p:spPr>
          <a:xfrm>
            <a:off x="756399" y="2395389"/>
            <a:ext cx="5143500" cy="3429000"/>
          </a:xfrm>
        </p:spPr>
        <p:txBody>
          <a:bodyPr anchor="t">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p:txBody>
      </p:sp>
      <p:sp>
        <p:nvSpPr>
          <p:cNvPr id="7" name="Content Placeholder 6"/>
          <p:cNvSpPr>
            <a:spLocks noGrp="1"/>
          </p:cNvSpPr>
          <p:nvPr>
            <p:ph sz="quarter" idx="12"/>
          </p:nvPr>
        </p:nvSpPr>
        <p:spPr>
          <a:xfrm>
            <a:off x="6147647" y="2395389"/>
            <a:ext cx="5143500" cy="3429000"/>
          </a:xfrm>
        </p:spPr>
        <p:txBody>
          <a:bodyPr anchor="t">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p:txBody>
      </p:sp>
      <p:sp>
        <p:nvSpPr>
          <p:cNvPr id="4" name="Footer Placeholder 3">
            <a:extLst>
              <a:ext uri="{FF2B5EF4-FFF2-40B4-BE49-F238E27FC236}">
                <a16:creationId xmlns:a16="http://schemas.microsoft.com/office/drawing/2014/main" id="{095DF183-EACA-439E-9B5F-45D9B19AFEC1}"/>
              </a:ext>
            </a:extLst>
          </p:cNvPr>
          <p:cNvSpPr>
            <a:spLocks noGrp="1"/>
          </p:cNvSpPr>
          <p:nvPr>
            <p:ph type="ftr" sz="quarter" idx="13"/>
          </p:nvPr>
        </p:nvSpPr>
        <p:spPr/>
        <p:txBody>
          <a:bodyPr/>
          <a:lstStyle/>
          <a:p>
            <a:r>
              <a:rPr lang="en-US"/>
              <a:t>2018 Listening Tour</a:t>
            </a:r>
            <a:endParaRPr lang="en-US" dirty="0"/>
          </a:p>
        </p:txBody>
      </p:sp>
    </p:spTree>
    <p:extLst>
      <p:ext uri="{BB962C8B-B14F-4D97-AF65-F5344CB8AC3E}">
        <p14:creationId xmlns:p14="http://schemas.microsoft.com/office/powerpoint/2010/main" val="4119851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27B9B5C-4679-44B3-A7DE-1DDA49A3BD45}"/>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F6D">
                    <a:tint val="75000"/>
                  </a:srgbClr>
                </a:solidFill>
                <a:effectLst/>
                <a:uLnTx/>
                <a:uFillTx/>
                <a:latin typeface="Source Sans Pro"/>
                <a:ea typeface="+mn-ea"/>
                <a:cs typeface="+mn-cs"/>
              </a:rPr>
              <a:t>2018 Listening Tour</a:t>
            </a:r>
            <a:endParaRPr kumimoji="0" lang="en-US" sz="1600" b="0" i="0" u="none" strike="noStrike" kern="1200" cap="none" spc="0" normalizeH="0" baseline="0" noProof="0" dirty="0">
              <a:ln>
                <a:noFill/>
              </a:ln>
              <a:solidFill>
                <a:srgbClr val="002F6D">
                  <a:tint val="75000"/>
                </a:srgbClr>
              </a:solidFill>
              <a:effectLst/>
              <a:uLnTx/>
              <a:uFillTx/>
              <a:latin typeface="Source Sans Pro"/>
              <a:ea typeface="+mn-ea"/>
              <a:cs typeface="+mn-cs"/>
            </a:endParaRPr>
          </a:p>
        </p:txBody>
      </p:sp>
    </p:spTree>
    <p:extLst>
      <p:ext uri="{BB962C8B-B14F-4D97-AF65-F5344CB8AC3E}">
        <p14:creationId xmlns:p14="http://schemas.microsoft.com/office/powerpoint/2010/main" val="3890631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373026-AA9C-4786-AF61-0400D2103A8A}"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13692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373026-AA9C-4786-AF61-0400D2103A8A}"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40412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73026-AA9C-4786-AF61-0400D2103A8A}"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184723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73026-AA9C-4786-AF61-0400D2103A8A}"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4282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73026-AA9C-4786-AF61-0400D2103A8A}"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830E-4146-43F1-A370-A8F0555D8DF1}" type="slidenum">
              <a:rPr lang="en-US" smtClean="0"/>
              <a:t>‹#›</a:t>
            </a:fld>
            <a:endParaRPr lang="en-US"/>
          </a:p>
        </p:txBody>
      </p:sp>
    </p:spTree>
    <p:extLst>
      <p:ext uri="{BB962C8B-B14F-4D97-AF65-F5344CB8AC3E}">
        <p14:creationId xmlns:p14="http://schemas.microsoft.com/office/powerpoint/2010/main" val="176294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2.png"/><Relationship Id="rId5" Type="http://schemas.openxmlformats.org/officeDocument/2006/relationships/slideLayout" Target="../slideLayouts/slideLayout45.xml"/><Relationship Id="rId10" Type="http://schemas.openxmlformats.org/officeDocument/2006/relationships/image" Target="../media/image1.pn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4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73026-AA9C-4786-AF61-0400D2103A8A}" type="datetimeFigureOut">
              <a:rPr lang="en-US" smtClean="0"/>
              <a:t>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3830E-4146-43F1-A370-A8F0555D8DF1}" type="slidenum">
              <a:rPr lang="en-US" smtClean="0"/>
              <a:t>‹#›</a:t>
            </a:fld>
            <a:endParaRPr lang="en-US"/>
          </a:p>
        </p:txBody>
      </p:sp>
    </p:spTree>
    <p:extLst>
      <p:ext uri="{BB962C8B-B14F-4D97-AF65-F5344CB8AC3E}">
        <p14:creationId xmlns:p14="http://schemas.microsoft.com/office/powerpoint/2010/main" val="1396912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0"/>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F3D37D1-AA18-4A20-9C5D-CDBF4C790D01}"/>
              </a:ext>
            </a:extLst>
          </p:cNvPr>
          <p:cNvSpPr>
            <a:spLocks noGrp="1"/>
          </p:cNvSpPr>
          <p:nvPr>
            <p:ph type="ftr" sz="quarter" idx="3"/>
          </p:nvPr>
        </p:nvSpPr>
        <p:spPr>
          <a:xfrm>
            <a:off x="7239000" y="6077623"/>
            <a:ext cx="411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a:t>2018 Listening Tour</a:t>
            </a:r>
          </a:p>
        </p:txBody>
      </p:sp>
    </p:spTree>
    <p:extLst>
      <p:ext uri="{BB962C8B-B14F-4D97-AF65-F5344CB8AC3E}">
        <p14:creationId xmlns:p14="http://schemas.microsoft.com/office/powerpoint/2010/main" val="2510140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1"/>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2"/>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6540553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725806" y="5426141"/>
            <a:ext cx="1390226" cy="1199303"/>
          </a:xfrm>
          <a:custGeom>
            <a:avLst/>
            <a:gdLst/>
            <a:ahLst/>
            <a:cxnLst/>
            <a:rect l="l" t="t" r="r" b="b"/>
            <a:pathLst>
              <a:path w="2085340" h="1798954">
                <a:moveTo>
                  <a:pt x="2085342" y="1798780"/>
                </a:moveTo>
                <a:lnTo>
                  <a:pt x="0" y="1798780"/>
                </a:lnTo>
                <a:lnTo>
                  <a:pt x="0" y="0"/>
                </a:lnTo>
                <a:lnTo>
                  <a:pt x="2085342" y="0"/>
                </a:lnTo>
                <a:lnTo>
                  <a:pt x="2085342" y="1798780"/>
                </a:lnTo>
                <a:close/>
              </a:path>
            </a:pathLst>
          </a:custGeom>
          <a:solidFill>
            <a:srgbClr val="002E6D"/>
          </a:solidFill>
        </p:spPr>
        <p:txBody>
          <a:bodyPr wrap="square" lIns="0" tIns="0" rIns="0" bIns="0" rtlCol="0"/>
          <a:lstStyle/>
          <a:p>
            <a:endParaRPr sz="1200"/>
          </a:p>
        </p:txBody>
      </p:sp>
      <p:sp>
        <p:nvSpPr>
          <p:cNvPr id="17" name="bg object 17"/>
          <p:cNvSpPr/>
          <p:nvPr/>
        </p:nvSpPr>
        <p:spPr>
          <a:xfrm>
            <a:off x="6857391" y="5558663"/>
            <a:ext cx="1127337" cy="684953"/>
          </a:xfrm>
          <a:custGeom>
            <a:avLst/>
            <a:gdLst/>
            <a:ahLst/>
            <a:cxnLst/>
            <a:rect l="l" t="t" r="r" b="b"/>
            <a:pathLst>
              <a:path w="1691004" h="1027429">
                <a:moveTo>
                  <a:pt x="566394" y="604672"/>
                </a:moveTo>
                <a:lnTo>
                  <a:pt x="0" y="604672"/>
                </a:lnTo>
                <a:lnTo>
                  <a:pt x="0" y="1027010"/>
                </a:lnTo>
                <a:lnTo>
                  <a:pt x="566394" y="1027010"/>
                </a:lnTo>
                <a:lnTo>
                  <a:pt x="566394" y="604672"/>
                </a:lnTo>
                <a:close/>
              </a:path>
              <a:path w="1691004" h="1027429">
                <a:moveTo>
                  <a:pt x="566394" y="0"/>
                </a:moveTo>
                <a:lnTo>
                  <a:pt x="0" y="0"/>
                </a:lnTo>
                <a:lnTo>
                  <a:pt x="0" y="422313"/>
                </a:lnTo>
                <a:lnTo>
                  <a:pt x="566394" y="422313"/>
                </a:lnTo>
                <a:lnTo>
                  <a:pt x="566394" y="0"/>
                </a:lnTo>
                <a:close/>
              </a:path>
              <a:path w="1691004" h="1027429">
                <a:moveTo>
                  <a:pt x="1690573" y="604672"/>
                </a:moveTo>
                <a:lnTo>
                  <a:pt x="1124204" y="604672"/>
                </a:lnTo>
                <a:lnTo>
                  <a:pt x="1124204" y="1027010"/>
                </a:lnTo>
                <a:lnTo>
                  <a:pt x="1690573" y="1027010"/>
                </a:lnTo>
                <a:lnTo>
                  <a:pt x="1690573" y="604672"/>
                </a:lnTo>
                <a:close/>
              </a:path>
              <a:path w="1691004" h="1027429">
                <a:moveTo>
                  <a:pt x="1690573" y="0"/>
                </a:moveTo>
                <a:lnTo>
                  <a:pt x="1124204" y="0"/>
                </a:lnTo>
                <a:lnTo>
                  <a:pt x="1124204" y="422313"/>
                </a:lnTo>
                <a:lnTo>
                  <a:pt x="1690573" y="422313"/>
                </a:lnTo>
                <a:lnTo>
                  <a:pt x="1690573" y="0"/>
                </a:lnTo>
                <a:close/>
              </a:path>
            </a:pathLst>
          </a:custGeom>
          <a:solidFill>
            <a:srgbClr val="FFFFFF"/>
          </a:solidFill>
        </p:spPr>
        <p:txBody>
          <a:bodyPr wrap="square" lIns="0" tIns="0" rIns="0" bIns="0" rtlCol="0"/>
          <a:lstStyle/>
          <a:p>
            <a:endParaRPr sz="1200"/>
          </a:p>
        </p:txBody>
      </p:sp>
      <p:sp>
        <p:nvSpPr>
          <p:cNvPr id="18" name="bg object 18"/>
          <p:cNvSpPr/>
          <p:nvPr/>
        </p:nvSpPr>
        <p:spPr>
          <a:xfrm>
            <a:off x="6417990" y="4940194"/>
            <a:ext cx="1874943" cy="547793"/>
          </a:xfrm>
          <a:custGeom>
            <a:avLst/>
            <a:gdLst/>
            <a:ahLst/>
            <a:cxnLst/>
            <a:rect l="l" t="t" r="r" b="b"/>
            <a:pathLst>
              <a:path w="2812415" h="821690">
                <a:moveTo>
                  <a:pt x="2719175" y="821654"/>
                </a:moveTo>
                <a:lnTo>
                  <a:pt x="92739" y="821654"/>
                </a:lnTo>
                <a:lnTo>
                  <a:pt x="69272" y="818647"/>
                </a:lnTo>
                <a:lnTo>
                  <a:pt x="28868" y="796235"/>
                </a:lnTo>
                <a:lnTo>
                  <a:pt x="4072" y="756445"/>
                </a:lnTo>
                <a:lnTo>
                  <a:pt x="0" y="733539"/>
                </a:lnTo>
                <a:lnTo>
                  <a:pt x="1759" y="710346"/>
                </a:lnTo>
                <a:lnTo>
                  <a:pt x="322643" y="51815"/>
                </a:lnTo>
                <a:lnTo>
                  <a:pt x="356888" y="14014"/>
                </a:lnTo>
                <a:lnTo>
                  <a:pt x="405948" y="0"/>
                </a:lnTo>
                <a:lnTo>
                  <a:pt x="2162484" y="0"/>
                </a:lnTo>
                <a:lnTo>
                  <a:pt x="2200889" y="8305"/>
                </a:lnTo>
                <a:lnTo>
                  <a:pt x="2232418" y="31738"/>
                </a:lnTo>
                <a:lnTo>
                  <a:pt x="2366818" y="185469"/>
                </a:lnTo>
                <a:lnTo>
                  <a:pt x="463766" y="185469"/>
                </a:lnTo>
                <a:lnTo>
                  <a:pt x="241869" y="636184"/>
                </a:lnTo>
                <a:lnTo>
                  <a:pt x="2760856" y="636184"/>
                </a:lnTo>
                <a:lnTo>
                  <a:pt x="2783516" y="662104"/>
                </a:lnTo>
                <a:lnTo>
                  <a:pt x="2795369" y="675974"/>
                </a:lnTo>
                <a:lnTo>
                  <a:pt x="2804336" y="692000"/>
                </a:lnTo>
                <a:lnTo>
                  <a:pt x="2810014" y="709782"/>
                </a:lnTo>
                <a:lnTo>
                  <a:pt x="2811996" y="728920"/>
                </a:lnTo>
                <a:lnTo>
                  <a:pt x="2804713" y="765015"/>
                </a:lnTo>
                <a:lnTo>
                  <a:pt x="2784822" y="794492"/>
                </a:lnTo>
                <a:lnTo>
                  <a:pt x="2755313" y="814366"/>
                </a:lnTo>
                <a:lnTo>
                  <a:pt x="2719175" y="821654"/>
                </a:lnTo>
                <a:close/>
              </a:path>
              <a:path w="2812415" h="821690">
                <a:moveTo>
                  <a:pt x="2760856" y="636184"/>
                </a:moveTo>
                <a:lnTo>
                  <a:pt x="2514384" y="636184"/>
                </a:lnTo>
                <a:lnTo>
                  <a:pt x="2120332" y="185469"/>
                </a:lnTo>
                <a:lnTo>
                  <a:pt x="2366818" y="185469"/>
                </a:lnTo>
                <a:lnTo>
                  <a:pt x="2760856" y="636184"/>
                </a:lnTo>
                <a:close/>
              </a:path>
            </a:pathLst>
          </a:custGeom>
          <a:solidFill>
            <a:srgbClr val="FFBD58"/>
          </a:solidFill>
        </p:spPr>
        <p:txBody>
          <a:bodyPr wrap="square" lIns="0" tIns="0" rIns="0" bIns="0" rtlCol="0"/>
          <a:lstStyle/>
          <a:p>
            <a:endParaRPr sz="1200"/>
          </a:p>
        </p:txBody>
      </p:sp>
      <p:sp>
        <p:nvSpPr>
          <p:cNvPr id="19" name="bg object 19"/>
          <p:cNvSpPr/>
          <p:nvPr/>
        </p:nvSpPr>
        <p:spPr>
          <a:xfrm>
            <a:off x="3953984" y="5426141"/>
            <a:ext cx="1390226" cy="1199303"/>
          </a:xfrm>
          <a:custGeom>
            <a:avLst/>
            <a:gdLst/>
            <a:ahLst/>
            <a:cxnLst/>
            <a:rect l="l" t="t" r="r" b="b"/>
            <a:pathLst>
              <a:path w="2085340" h="1798954">
                <a:moveTo>
                  <a:pt x="2085342" y="1798780"/>
                </a:moveTo>
                <a:lnTo>
                  <a:pt x="0" y="1798780"/>
                </a:lnTo>
                <a:lnTo>
                  <a:pt x="0" y="0"/>
                </a:lnTo>
                <a:lnTo>
                  <a:pt x="2085342" y="0"/>
                </a:lnTo>
                <a:lnTo>
                  <a:pt x="2085342" y="1798780"/>
                </a:lnTo>
                <a:close/>
              </a:path>
            </a:pathLst>
          </a:custGeom>
          <a:solidFill>
            <a:srgbClr val="002E6D"/>
          </a:solidFill>
        </p:spPr>
        <p:txBody>
          <a:bodyPr wrap="square" lIns="0" tIns="0" rIns="0" bIns="0" rtlCol="0"/>
          <a:lstStyle/>
          <a:p>
            <a:endParaRPr sz="1200"/>
          </a:p>
        </p:txBody>
      </p:sp>
      <p:sp>
        <p:nvSpPr>
          <p:cNvPr id="20" name="bg object 20"/>
          <p:cNvSpPr/>
          <p:nvPr/>
        </p:nvSpPr>
        <p:spPr>
          <a:xfrm>
            <a:off x="4085556" y="5558662"/>
            <a:ext cx="1127337" cy="684953"/>
          </a:xfrm>
          <a:custGeom>
            <a:avLst/>
            <a:gdLst/>
            <a:ahLst/>
            <a:cxnLst/>
            <a:rect l="l" t="t" r="r" b="b"/>
            <a:pathLst>
              <a:path w="1691004" h="1027429">
                <a:moveTo>
                  <a:pt x="566369" y="604672"/>
                </a:moveTo>
                <a:lnTo>
                  <a:pt x="0" y="604672"/>
                </a:lnTo>
                <a:lnTo>
                  <a:pt x="0" y="1027010"/>
                </a:lnTo>
                <a:lnTo>
                  <a:pt x="566369" y="1027010"/>
                </a:lnTo>
                <a:lnTo>
                  <a:pt x="566369" y="604672"/>
                </a:lnTo>
                <a:close/>
              </a:path>
              <a:path w="1691004" h="1027429">
                <a:moveTo>
                  <a:pt x="566369" y="0"/>
                </a:moveTo>
                <a:lnTo>
                  <a:pt x="0" y="0"/>
                </a:lnTo>
                <a:lnTo>
                  <a:pt x="0" y="422313"/>
                </a:lnTo>
                <a:lnTo>
                  <a:pt x="566369" y="422313"/>
                </a:lnTo>
                <a:lnTo>
                  <a:pt x="566369" y="0"/>
                </a:lnTo>
                <a:close/>
              </a:path>
              <a:path w="1691004" h="1027429">
                <a:moveTo>
                  <a:pt x="1690585" y="604672"/>
                </a:moveTo>
                <a:lnTo>
                  <a:pt x="1124191" y="604672"/>
                </a:lnTo>
                <a:lnTo>
                  <a:pt x="1124191" y="1027010"/>
                </a:lnTo>
                <a:lnTo>
                  <a:pt x="1690585" y="1027010"/>
                </a:lnTo>
                <a:lnTo>
                  <a:pt x="1690585" y="604672"/>
                </a:lnTo>
                <a:close/>
              </a:path>
              <a:path w="1691004" h="1027429">
                <a:moveTo>
                  <a:pt x="1690585" y="0"/>
                </a:moveTo>
                <a:lnTo>
                  <a:pt x="1124191" y="0"/>
                </a:lnTo>
                <a:lnTo>
                  <a:pt x="1124191" y="422313"/>
                </a:lnTo>
                <a:lnTo>
                  <a:pt x="1690585" y="422313"/>
                </a:lnTo>
                <a:lnTo>
                  <a:pt x="1690585" y="0"/>
                </a:lnTo>
                <a:close/>
              </a:path>
            </a:pathLst>
          </a:custGeom>
          <a:solidFill>
            <a:srgbClr val="FFFFFF"/>
          </a:solidFill>
        </p:spPr>
        <p:txBody>
          <a:bodyPr wrap="square" lIns="0" tIns="0" rIns="0" bIns="0" rtlCol="0"/>
          <a:lstStyle/>
          <a:p>
            <a:endParaRPr sz="1200"/>
          </a:p>
        </p:txBody>
      </p:sp>
      <p:sp>
        <p:nvSpPr>
          <p:cNvPr id="21" name="bg object 21"/>
          <p:cNvSpPr/>
          <p:nvPr/>
        </p:nvSpPr>
        <p:spPr>
          <a:xfrm>
            <a:off x="3778220" y="4940194"/>
            <a:ext cx="1874097" cy="547793"/>
          </a:xfrm>
          <a:custGeom>
            <a:avLst/>
            <a:gdLst/>
            <a:ahLst/>
            <a:cxnLst/>
            <a:rect l="l" t="t" r="r" b="b"/>
            <a:pathLst>
              <a:path w="2811145" h="821690">
                <a:moveTo>
                  <a:pt x="2717949" y="821654"/>
                </a:moveTo>
                <a:lnTo>
                  <a:pt x="91976" y="821654"/>
                </a:lnTo>
                <a:lnTo>
                  <a:pt x="65522" y="817815"/>
                </a:lnTo>
                <a:lnTo>
                  <a:pt x="41702" y="806886"/>
                </a:lnTo>
                <a:lnTo>
                  <a:pt x="21884" y="789750"/>
                </a:lnTo>
                <a:lnTo>
                  <a:pt x="7442" y="767289"/>
                </a:lnTo>
                <a:lnTo>
                  <a:pt x="0" y="741650"/>
                </a:lnTo>
                <a:lnTo>
                  <a:pt x="108" y="715467"/>
                </a:lnTo>
                <a:lnTo>
                  <a:pt x="22019" y="667923"/>
                </a:lnTo>
                <a:lnTo>
                  <a:pt x="578200" y="31738"/>
                </a:lnTo>
                <a:lnTo>
                  <a:pt x="609729" y="8305"/>
                </a:lnTo>
                <a:lnTo>
                  <a:pt x="648134" y="0"/>
                </a:lnTo>
                <a:lnTo>
                  <a:pt x="2404670" y="0"/>
                </a:lnTo>
                <a:lnTo>
                  <a:pt x="2453738" y="14014"/>
                </a:lnTo>
                <a:lnTo>
                  <a:pt x="2487974" y="51815"/>
                </a:lnTo>
                <a:lnTo>
                  <a:pt x="2553780" y="185469"/>
                </a:lnTo>
                <a:lnTo>
                  <a:pt x="690332" y="185469"/>
                </a:lnTo>
                <a:lnTo>
                  <a:pt x="296303" y="636184"/>
                </a:lnTo>
                <a:lnTo>
                  <a:pt x="2775694" y="636184"/>
                </a:lnTo>
                <a:lnTo>
                  <a:pt x="2801206" y="688000"/>
                </a:lnTo>
                <a:lnTo>
                  <a:pt x="2808862" y="710359"/>
                </a:lnTo>
                <a:lnTo>
                  <a:pt x="2810627" y="733556"/>
                </a:lnTo>
                <a:lnTo>
                  <a:pt x="2806556" y="756458"/>
                </a:lnTo>
                <a:lnTo>
                  <a:pt x="2796703" y="777930"/>
                </a:lnTo>
                <a:lnTo>
                  <a:pt x="2781790" y="796235"/>
                </a:lnTo>
                <a:lnTo>
                  <a:pt x="2763027" y="809990"/>
                </a:lnTo>
                <a:lnTo>
                  <a:pt x="2741414" y="818647"/>
                </a:lnTo>
                <a:lnTo>
                  <a:pt x="2717949" y="821654"/>
                </a:lnTo>
                <a:close/>
              </a:path>
              <a:path w="2811145" h="821690">
                <a:moveTo>
                  <a:pt x="2775694" y="636184"/>
                </a:moveTo>
                <a:lnTo>
                  <a:pt x="2568818" y="636184"/>
                </a:lnTo>
                <a:lnTo>
                  <a:pt x="2346898" y="185469"/>
                </a:lnTo>
                <a:lnTo>
                  <a:pt x="2553780" y="185469"/>
                </a:lnTo>
                <a:lnTo>
                  <a:pt x="2775694" y="636184"/>
                </a:lnTo>
                <a:close/>
              </a:path>
            </a:pathLst>
          </a:custGeom>
          <a:solidFill>
            <a:srgbClr val="FFBD58"/>
          </a:solidFill>
        </p:spPr>
        <p:txBody>
          <a:bodyPr wrap="square" lIns="0" tIns="0" rIns="0" bIns="0" rtlCol="0"/>
          <a:lstStyle/>
          <a:p>
            <a:endParaRPr sz="1200"/>
          </a:p>
        </p:txBody>
      </p:sp>
      <p:sp>
        <p:nvSpPr>
          <p:cNvPr id="22" name="bg object 22"/>
          <p:cNvSpPr/>
          <p:nvPr/>
        </p:nvSpPr>
        <p:spPr>
          <a:xfrm>
            <a:off x="5335577" y="4491990"/>
            <a:ext cx="1390226" cy="2133600"/>
          </a:xfrm>
          <a:custGeom>
            <a:avLst/>
            <a:gdLst/>
            <a:ahLst/>
            <a:cxnLst/>
            <a:rect l="l" t="t" r="r" b="b"/>
            <a:pathLst>
              <a:path w="2085340" h="3200400">
                <a:moveTo>
                  <a:pt x="2085319" y="3200006"/>
                </a:moveTo>
                <a:lnTo>
                  <a:pt x="0" y="3200006"/>
                </a:lnTo>
                <a:lnTo>
                  <a:pt x="0" y="0"/>
                </a:lnTo>
                <a:lnTo>
                  <a:pt x="2085319" y="0"/>
                </a:lnTo>
                <a:lnTo>
                  <a:pt x="2085319" y="3200006"/>
                </a:lnTo>
                <a:close/>
              </a:path>
            </a:pathLst>
          </a:custGeom>
          <a:solidFill>
            <a:srgbClr val="002E6D"/>
          </a:solidFill>
        </p:spPr>
        <p:txBody>
          <a:bodyPr wrap="square" lIns="0" tIns="0" rIns="0" bIns="0" rtlCol="0"/>
          <a:lstStyle/>
          <a:p>
            <a:endParaRPr sz="1200"/>
          </a:p>
        </p:txBody>
      </p:sp>
      <p:sp>
        <p:nvSpPr>
          <p:cNvPr id="23" name="bg object 23"/>
          <p:cNvSpPr/>
          <p:nvPr/>
        </p:nvSpPr>
        <p:spPr>
          <a:xfrm>
            <a:off x="5467909" y="4683396"/>
            <a:ext cx="1127337" cy="1942253"/>
          </a:xfrm>
          <a:custGeom>
            <a:avLst/>
            <a:gdLst/>
            <a:ahLst/>
            <a:cxnLst/>
            <a:rect l="l" t="t" r="r" b="b"/>
            <a:pathLst>
              <a:path w="1691004" h="2913379">
                <a:moveTo>
                  <a:pt x="566394" y="927633"/>
                </a:moveTo>
                <a:lnTo>
                  <a:pt x="0" y="927633"/>
                </a:lnTo>
                <a:lnTo>
                  <a:pt x="0" y="1575485"/>
                </a:lnTo>
                <a:lnTo>
                  <a:pt x="566394" y="1575485"/>
                </a:lnTo>
                <a:lnTo>
                  <a:pt x="566394" y="927633"/>
                </a:lnTo>
                <a:close/>
              </a:path>
              <a:path w="1691004" h="2913379">
                <a:moveTo>
                  <a:pt x="566394" y="0"/>
                </a:moveTo>
                <a:lnTo>
                  <a:pt x="0" y="0"/>
                </a:lnTo>
                <a:lnTo>
                  <a:pt x="0" y="647852"/>
                </a:lnTo>
                <a:lnTo>
                  <a:pt x="566394" y="647852"/>
                </a:lnTo>
                <a:lnTo>
                  <a:pt x="566394" y="0"/>
                </a:lnTo>
                <a:close/>
              </a:path>
              <a:path w="1691004" h="2913379">
                <a:moveTo>
                  <a:pt x="1127379" y="1894509"/>
                </a:moveTo>
                <a:lnTo>
                  <a:pt x="560984" y="1894509"/>
                </a:lnTo>
                <a:lnTo>
                  <a:pt x="560984" y="2912922"/>
                </a:lnTo>
                <a:lnTo>
                  <a:pt x="1127379" y="2912922"/>
                </a:lnTo>
                <a:lnTo>
                  <a:pt x="1127379" y="1894509"/>
                </a:lnTo>
                <a:close/>
              </a:path>
              <a:path w="1691004" h="2913379">
                <a:moveTo>
                  <a:pt x="1690560" y="927633"/>
                </a:moveTo>
                <a:lnTo>
                  <a:pt x="1124191" y="927633"/>
                </a:lnTo>
                <a:lnTo>
                  <a:pt x="1124191" y="1575485"/>
                </a:lnTo>
                <a:lnTo>
                  <a:pt x="1690560" y="1575485"/>
                </a:lnTo>
                <a:lnTo>
                  <a:pt x="1690560" y="927633"/>
                </a:lnTo>
                <a:close/>
              </a:path>
              <a:path w="1691004" h="2913379">
                <a:moveTo>
                  <a:pt x="1690560" y="0"/>
                </a:moveTo>
                <a:lnTo>
                  <a:pt x="1124191" y="0"/>
                </a:lnTo>
                <a:lnTo>
                  <a:pt x="1124191" y="647852"/>
                </a:lnTo>
                <a:lnTo>
                  <a:pt x="1690560" y="647852"/>
                </a:lnTo>
                <a:lnTo>
                  <a:pt x="1690560" y="0"/>
                </a:lnTo>
                <a:close/>
              </a:path>
            </a:pathLst>
          </a:custGeom>
          <a:solidFill>
            <a:srgbClr val="FFFFFF"/>
          </a:solidFill>
        </p:spPr>
        <p:txBody>
          <a:bodyPr wrap="square" lIns="0" tIns="0" rIns="0" bIns="0" rtlCol="0"/>
          <a:lstStyle/>
          <a:p>
            <a:endParaRPr sz="1200"/>
          </a:p>
        </p:txBody>
      </p:sp>
      <p:sp>
        <p:nvSpPr>
          <p:cNvPr id="24" name="bg object 24"/>
          <p:cNvSpPr/>
          <p:nvPr/>
        </p:nvSpPr>
        <p:spPr>
          <a:xfrm>
            <a:off x="4908441" y="3428940"/>
            <a:ext cx="2225463" cy="3219027"/>
          </a:xfrm>
          <a:custGeom>
            <a:avLst/>
            <a:gdLst/>
            <a:ahLst/>
            <a:cxnLst/>
            <a:rect l="l" t="t" r="r" b="b"/>
            <a:pathLst>
              <a:path w="3338195" h="4828540">
                <a:moveTo>
                  <a:pt x="1172705" y="4687811"/>
                </a:moveTo>
                <a:lnTo>
                  <a:pt x="1169873" y="4629074"/>
                </a:lnTo>
                <a:lnTo>
                  <a:pt x="1157592" y="4580039"/>
                </a:lnTo>
                <a:lnTo>
                  <a:pt x="1139075" y="4540237"/>
                </a:lnTo>
                <a:lnTo>
                  <a:pt x="1087081" y="4478032"/>
                </a:lnTo>
                <a:lnTo>
                  <a:pt x="1053985" y="4453826"/>
                </a:lnTo>
                <a:lnTo>
                  <a:pt x="1020216" y="4435767"/>
                </a:lnTo>
                <a:lnTo>
                  <a:pt x="987755" y="4423041"/>
                </a:lnTo>
                <a:lnTo>
                  <a:pt x="965492" y="4379569"/>
                </a:lnTo>
                <a:lnTo>
                  <a:pt x="938339" y="4343044"/>
                </a:lnTo>
                <a:lnTo>
                  <a:pt x="906335" y="4313542"/>
                </a:lnTo>
                <a:lnTo>
                  <a:pt x="869556" y="4291152"/>
                </a:lnTo>
                <a:lnTo>
                  <a:pt x="825423" y="4275531"/>
                </a:lnTo>
                <a:lnTo>
                  <a:pt x="782447" y="4269664"/>
                </a:lnTo>
                <a:lnTo>
                  <a:pt x="741959" y="4271175"/>
                </a:lnTo>
                <a:lnTo>
                  <a:pt x="705319" y="4277703"/>
                </a:lnTo>
                <a:lnTo>
                  <a:pt x="669886" y="4241190"/>
                </a:lnTo>
                <a:lnTo>
                  <a:pt x="628599" y="4213771"/>
                </a:lnTo>
                <a:lnTo>
                  <a:pt x="581939" y="4195813"/>
                </a:lnTo>
                <a:lnTo>
                  <a:pt x="530352" y="4187685"/>
                </a:lnTo>
                <a:lnTo>
                  <a:pt x="479450" y="4188879"/>
                </a:lnTo>
                <a:lnTo>
                  <a:pt x="430758" y="4198188"/>
                </a:lnTo>
                <a:lnTo>
                  <a:pt x="385000" y="4214952"/>
                </a:lnTo>
                <a:lnTo>
                  <a:pt x="342900" y="4238523"/>
                </a:lnTo>
                <a:lnTo>
                  <a:pt x="305219" y="4268241"/>
                </a:lnTo>
                <a:lnTo>
                  <a:pt x="272669" y="4303433"/>
                </a:lnTo>
                <a:lnTo>
                  <a:pt x="245986" y="4343451"/>
                </a:lnTo>
                <a:lnTo>
                  <a:pt x="225920" y="4387647"/>
                </a:lnTo>
                <a:lnTo>
                  <a:pt x="186182" y="4396714"/>
                </a:lnTo>
                <a:lnTo>
                  <a:pt x="143598" y="4412932"/>
                </a:lnTo>
                <a:lnTo>
                  <a:pt x="101079" y="4438561"/>
                </a:lnTo>
                <a:lnTo>
                  <a:pt x="61569" y="4475861"/>
                </a:lnTo>
                <a:lnTo>
                  <a:pt x="34683" y="4514926"/>
                </a:lnTo>
                <a:lnTo>
                  <a:pt x="15443" y="4559351"/>
                </a:lnTo>
                <a:lnTo>
                  <a:pt x="3873" y="4609008"/>
                </a:lnTo>
                <a:lnTo>
                  <a:pt x="0" y="4663783"/>
                </a:lnTo>
                <a:lnTo>
                  <a:pt x="3860" y="4723574"/>
                </a:lnTo>
                <a:lnTo>
                  <a:pt x="15557" y="4758499"/>
                </a:lnTo>
                <a:lnTo>
                  <a:pt x="38938" y="4785309"/>
                </a:lnTo>
                <a:lnTo>
                  <a:pt x="70675" y="4801400"/>
                </a:lnTo>
                <a:lnTo>
                  <a:pt x="107429" y="4804207"/>
                </a:lnTo>
                <a:lnTo>
                  <a:pt x="142405" y="4792535"/>
                </a:lnTo>
                <a:lnTo>
                  <a:pt x="169240" y="4769180"/>
                </a:lnTo>
                <a:lnTo>
                  <a:pt x="185356" y="4737481"/>
                </a:lnTo>
                <a:lnTo>
                  <a:pt x="188150" y="4700765"/>
                </a:lnTo>
                <a:lnTo>
                  <a:pt x="185737" y="4666297"/>
                </a:lnTo>
                <a:lnTo>
                  <a:pt x="187566" y="4636833"/>
                </a:lnTo>
                <a:lnTo>
                  <a:pt x="203517" y="4595431"/>
                </a:lnTo>
                <a:lnTo>
                  <a:pt x="247662" y="4572406"/>
                </a:lnTo>
                <a:lnTo>
                  <a:pt x="310057" y="4566132"/>
                </a:lnTo>
                <a:lnTo>
                  <a:pt x="319036" y="4564748"/>
                </a:lnTo>
                <a:lnTo>
                  <a:pt x="374408" y="4531461"/>
                </a:lnTo>
                <a:lnTo>
                  <a:pt x="394525" y="4479861"/>
                </a:lnTo>
                <a:lnTo>
                  <a:pt x="405828" y="4439386"/>
                </a:lnTo>
                <a:lnTo>
                  <a:pt x="432282" y="4404233"/>
                </a:lnTo>
                <a:lnTo>
                  <a:pt x="471131" y="4380141"/>
                </a:lnTo>
                <a:lnTo>
                  <a:pt x="519633" y="4372851"/>
                </a:lnTo>
                <a:lnTo>
                  <a:pt x="533869" y="4374947"/>
                </a:lnTo>
                <a:lnTo>
                  <a:pt x="548525" y="4381906"/>
                </a:lnTo>
                <a:lnTo>
                  <a:pt x="562978" y="4397172"/>
                </a:lnTo>
                <a:lnTo>
                  <a:pt x="576656" y="4424159"/>
                </a:lnTo>
                <a:lnTo>
                  <a:pt x="593191" y="4451655"/>
                </a:lnTo>
                <a:lnTo>
                  <a:pt x="617372" y="4471441"/>
                </a:lnTo>
                <a:lnTo>
                  <a:pt x="646734" y="4482122"/>
                </a:lnTo>
                <a:lnTo>
                  <a:pt x="678840" y="4482300"/>
                </a:lnTo>
                <a:lnTo>
                  <a:pt x="687743" y="4480357"/>
                </a:lnTo>
                <a:lnTo>
                  <a:pt x="695680" y="4477880"/>
                </a:lnTo>
                <a:lnTo>
                  <a:pt x="735812" y="4461967"/>
                </a:lnTo>
                <a:lnTo>
                  <a:pt x="757732" y="4456277"/>
                </a:lnTo>
                <a:lnTo>
                  <a:pt x="799706" y="4466679"/>
                </a:lnTo>
                <a:lnTo>
                  <a:pt x="818896" y="4500740"/>
                </a:lnTo>
                <a:lnTo>
                  <a:pt x="826706" y="4525238"/>
                </a:lnTo>
                <a:lnTo>
                  <a:pt x="838212" y="4551413"/>
                </a:lnTo>
                <a:lnTo>
                  <a:pt x="856564" y="4572343"/>
                </a:lnTo>
                <a:lnTo>
                  <a:pt x="880224" y="4586871"/>
                </a:lnTo>
                <a:lnTo>
                  <a:pt x="907580" y="4593818"/>
                </a:lnTo>
                <a:lnTo>
                  <a:pt x="921385" y="4596714"/>
                </a:lnTo>
                <a:lnTo>
                  <a:pt x="940358" y="4603280"/>
                </a:lnTo>
                <a:lnTo>
                  <a:pt x="960094" y="4614088"/>
                </a:lnTo>
                <a:lnTo>
                  <a:pt x="976185" y="4629721"/>
                </a:lnTo>
                <a:lnTo>
                  <a:pt x="983729" y="4645317"/>
                </a:lnTo>
                <a:lnTo>
                  <a:pt x="987209" y="4664722"/>
                </a:lnTo>
                <a:lnTo>
                  <a:pt x="986624" y="4687875"/>
                </a:lnTo>
                <a:lnTo>
                  <a:pt x="981989" y="4714697"/>
                </a:lnTo>
                <a:lnTo>
                  <a:pt x="980909" y="4751514"/>
                </a:lnTo>
                <a:lnTo>
                  <a:pt x="1017828" y="4810760"/>
                </a:lnTo>
                <a:lnTo>
                  <a:pt x="1058456" y="4827689"/>
                </a:lnTo>
                <a:lnTo>
                  <a:pt x="1065530" y="4828476"/>
                </a:lnTo>
                <a:lnTo>
                  <a:pt x="1072489" y="4828476"/>
                </a:lnTo>
                <a:lnTo>
                  <a:pt x="1103007" y="4823295"/>
                </a:lnTo>
                <a:lnTo>
                  <a:pt x="1129753" y="4808664"/>
                </a:lnTo>
                <a:lnTo>
                  <a:pt x="1150454" y="4786007"/>
                </a:lnTo>
                <a:lnTo>
                  <a:pt x="1162850" y="4756721"/>
                </a:lnTo>
                <a:lnTo>
                  <a:pt x="1172705" y="4687811"/>
                </a:lnTo>
                <a:close/>
              </a:path>
              <a:path w="3338195" h="4828540">
                <a:moveTo>
                  <a:pt x="3049994" y="1594586"/>
                </a:moveTo>
                <a:lnTo>
                  <a:pt x="3033369" y="1541640"/>
                </a:lnTo>
                <a:lnTo>
                  <a:pt x="2998863" y="1501851"/>
                </a:lnTo>
                <a:lnTo>
                  <a:pt x="2752369" y="1219911"/>
                </a:lnTo>
                <a:lnTo>
                  <a:pt x="2752369" y="1501851"/>
                </a:lnTo>
                <a:lnTo>
                  <a:pt x="535063" y="1501851"/>
                </a:lnTo>
                <a:lnTo>
                  <a:pt x="1643710" y="233718"/>
                </a:lnTo>
                <a:lnTo>
                  <a:pt x="2752369" y="1501851"/>
                </a:lnTo>
                <a:lnTo>
                  <a:pt x="2752369" y="1219911"/>
                </a:lnTo>
                <a:lnTo>
                  <a:pt x="1890204" y="233718"/>
                </a:lnTo>
                <a:lnTo>
                  <a:pt x="1713623" y="31737"/>
                </a:lnTo>
                <a:lnTo>
                  <a:pt x="1682102" y="8305"/>
                </a:lnTo>
                <a:lnTo>
                  <a:pt x="1643697" y="0"/>
                </a:lnTo>
                <a:lnTo>
                  <a:pt x="1623936" y="2120"/>
                </a:lnTo>
                <a:lnTo>
                  <a:pt x="1588350" y="18275"/>
                </a:lnTo>
                <a:lnTo>
                  <a:pt x="260781" y="1533588"/>
                </a:lnTo>
                <a:lnTo>
                  <a:pt x="238874" y="1581124"/>
                </a:lnTo>
                <a:lnTo>
                  <a:pt x="238760" y="1607312"/>
                </a:lnTo>
                <a:lnTo>
                  <a:pt x="246202" y="1632953"/>
                </a:lnTo>
                <a:lnTo>
                  <a:pt x="260642" y="1655406"/>
                </a:lnTo>
                <a:lnTo>
                  <a:pt x="280466" y="1672551"/>
                </a:lnTo>
                <a:lnTo>
                  <a:pt x="304292" y="1683473"/>
                </a:lnTo>
                <a:lnTo>
                  <a:pt x="330746" y="1687309"/>
                </a:lnTo>
                <a:lnTo>
                  <a:pt x="2957157" y="1687309"/>
                </a:lnTo>
                <a:lnTo>
                  <a:pt x="2993288" y="1680032"/>
                </a:lnTo>
                <a:lnTo>
                  <a:pt x="3022803" y="1660156"/>
                </a:lnTo>
                <a:lnTo>
                  <a:pt x="3042704" y="1630680"/>
                </a:lnTo>
                <a:lnTo>
                  <a:pt x="3049994" y="1594586"/>
                </a:lnTo>
                <a:close/>
              </a:path>
              <a:path w="3338195" h="4828540">
                <a:moveTo>
                  <a:pt x="3337839" y="4699190"/>
                </a:moveTo>
                <a:lnTo>
                  <a:pt x="3325177" y="4645711"/>
                </a:lnTo>
                <a:lnTo>
                  <a:pt x="3307689" y="4596523"/>
                </a:lnTo>
                <a:lnTo>
                  <a:pt x="3285502" y="4551794"/>
                </a:lnTo>
                <a:lnTo>
                  <a:pt x="3258782" y="4511675"/>
                </a:lnTo>
                <a:lnTo>
                  <a:pt x="3227641" y="4476331"/>
                </a:lnTo>
                <a:lnTo>
                  <a:pt x="3192259" y="4445927"/>
                </a:lnTo>
                <a:lnTo>
                  <a:pt x="3152762" y="4420628"/>
                </a:lnTo>
                <a:lnTo>
                  <a:pt x="3109303" y="4400601"/>
                </a:lnTo>
                <a:lnTo>
                  <a:pt x="3090799" y="4355947"/>
                </a:lnTo>
                <a:lnTo>
                  <a:pt x="3065297" y="4315155"/>
                </a:lnTo>
                <a:lnTo>
                  <a:pt x="3033534" y="4278858"/>
                </a:lnTo>
                <a:lnTo>
                  <a:pt x="2996234" y="4247718"/>
                </a:lnTo>
                <a:lnTo>
                  <a:pt x="2954134" y="4222369"/>
                </a:lnTo>
                <a:lnTo>
                  <a:pt x="2907957" y="4203471"/>
                </a:lnTo>
                <a:lnTo>
                  <a:pt x="2858427" y="4191647"/>
                </a:lnTo>
                <a:lnTo>
                  <a:pt x="2806281" y="4187571"/>
                </a:lnTo>
                <a:lnTo>
                  <a:pt x="2767380" y="4189806"/>
                </a:lnTo>
                <a:lnTo>
                  <a:pt x="2729433" y="4196473"/>
                </a:lnTo>
                <a:lnTo>
                  <a:pt x="2692755" y="4207459"/>
                </a:lnTo>
                <a:lnTo>
                  <a:pt x="2657640" y="4222686"/>
                </a:lnTo>
                <a:lnTo>
                  <a:pt x="2626918" y="4217441"/>
                </a:lnTo>
                <a:lnTo>
                  <a:pt x="2596159" y="4214596"/>
                </a:lnTo>
                <a:lnTo>
                  <a:pt x="2565768" y="4215104"/>
                </a:lnTo>
                <a:lnTo>
                  <a:pt x="2536088" y="4219905"/>
                </a:lnTo>
                <a:lnTo>
                  <a:pt x="2475344" y="4240974"/>
                </a:lnTo>
                <a:lnTo>
                  <a:pt x="2428176" y="4269092"/>
                </a:lnTo>
                <a:lnTo>
                  <a:pt x="2392616" y="4302684"/>
                </a:lnTo>
                <a:lnTo>
                  <a:pt x="2366746" y="4340174"/>
                </a:lnTo>
                <a:lnTo>
                  <a:pt x="2348623" y="4379963"/>
                </a:lnTo>
                <a:lnTo>
                  <a:pt x="2336304" y="4420476"/>
                </a:lnTo>
                <a:lnTo>
                  <a:pt x="2294318" y="4438510"/>
                </a:lnTo>
                <a:lnTo>
                  <a:pt x="2257564" y="4463618"/>
                </a:lnTo>
                <a:lnTo>
                  <a:pt x="2227110" y="4494847"/>
                </a:lnTo>
                <a:lnTo>
                  <a:pt x="2204021" y="4531220"/>
                </a:lnTo>
                <a:lnTo>
                  <a:pt x="2189391" y="4571797"/>
                </a:lnTo>
                <a:lnTo>
                  <a:pt x="2184273" y="4615612"/>
                </a:lnTo>
                <a:lnTo>
                  <a:pt x="2188426" y="4672114"/>
                </a:lnTo>
                <a:lnTo>
                  <a:pt x="2200948" y="4719980"/>
                </a:lnTo>
                <a:lnTo>
                  <a:pt x="2221776" y="4759071"/>
                </a:lnTo>
                <a:lnTo>
                  <a:pt x="2250871" y="4789233"/>
                </a:lnTo>
                <a:lnTo>
                  <a:pt x="2319439" y="4807877"/>
                </a:lnTo>
                <a:lnTo>
                  <a:pt x="2353233" y="4796714"/>
                </a:lnTo>
                <a:lnTo>
                  <a:pt x="2381097" y="4772609"/>
                </a:lnTo>
                <a:lnTo>
                  <a:pt x="2396706" y="4742192"/>
                </a:lnTo>
                <a:lnTo>
                  <a:pt x="2400262" y="4709414"/>
                </a:lnTo>
                <a:lnTo>
                  <a:pt x="2392222" y="4677562"/>
                </a:lnTo>
                <a:lnTo>
                  <a:pt x="2373007" y="4649965"/>
                </a:lnTo>
                <a:lnTo>
                  <a:pt x="2371001" y="4638027"/>
                </a:lnTo>
                <a:lnTo>
                  <a:pt x="2370251" y="4627969"/>
                </a:lnTo>
                <a:lnTo>
                  <a:pt x="2369959" y="4614710"/>
                </a:lnTo>
                <a:lnTo>
                  <a:pt x="2372563" y="4609401"/>
                </a:lnTo>
                <a:lnTo>
                  <a:pt x="2380259" y="4602721"/>
                </a:lnTo>
                <a:lnTo>
                  <a:pt x="2392959" y="4596904"/>
                </a:lnTo>
                <a:lnTo>
                  <a:pt x="2445054" y="4589157"/>
                </a:lnTo>
                <a:lnTo>
                  <a:pt x="2473414" y="4573282"/>
                </a:lnTo>
                <a:lnTo>
                  <a:pt x="2494711" y="4548632"/>
                </a:lnTo>
                <a:lnTo>
                  <a:pt x="2506307" y="4517212"/>
                </a:lnTo>
                <a:lnTo>
                  <a:pt x="2518473" y="4458373"/>
                </a:lnTo>
                <a:lnTo>
                  <a:pt x="2532011" y="4425543"/>
                </a:lnTo>
                <a:lnTo>
                  <a:pt x="2551125" y="4409249"/>
                </a:lnTo>
                <a:lnTo>
                  <a:pt x="2580017" y="4400042"/>
                </a:lnTo>
                <a:lnTo>
                  <a:pt x="2586825" y="4399724"/>
                </a:lnTo>
                <a:lnTo>
                  <a:pt x="2598483" y="4400689"/>
                </a:lnTo>
                <a:lnTo>
                  <a:pt x="2616301" y="4403585"/>
                </a:lnTo>
                <a:lnTo>
                  <a:pt x="2657665" y="4412450"/>
                </a:lnTo>
                <a:lnTo>
                  <a:pt x="2675534" y="4413694"/>
                </a:lnTo>
                <a:lnTo>
                  <a:pt x="2693149" y="4411548"/>
                </a:lnTo>
                <a:lnTo>
                  <a:pt x="2710027" y="4406125"/>
                </a:lnTo>
                <a:lnTo>
                  <a:pt x="2744038" y="4386897"/>
                </a:lnTo>
                <a:lnTo>
                  <a:pt x="2763774" y="4379226"/>
                </a:lnTo>
                <a:lnTo>
                  <a:pt x="2784627" y="4374566"/>
                </a:lnTo>
                <a:lnTo>
                  <a:pt x="2806306" y="4372991"/>
                </a:lnTo>
                <a:lnTo>
                  <a:pt x="2855252" y="4381258"/>
                </a:lnTo>
                <a:lnTo>
                  <a:pt x="2895904" y="4403941"/>
                </a:lnTo>
                <a:lnTo>
                  <a:pt x="2924378" y="4437850"/>
                </a:lnTo>
                <a:lnTo>
                  <a:pt x="2936773" y="4479823"/>
                </a:lnTo>
                <a:lnTo>
                  <a:pt x="2942983" y="4507433"/>
                </a:lnTo>
                <a:lnTo>
                  <a:pt x="2956864" y="4531411"/>
                </a:lnTo>
                <a:lnTo>
                  <a:pt x="2977223" y="4550232"/>
                </a:lnTo>
                <a:lnTo>
                  <a:pt x="3002826" y="4562373"/>
                </a:lnTo>
                <a:lnTo>
                  <a:pt x="3038056" y="4571695"/>
                </a:lnTo>
                <a:lnTo>
                  <a:pt x="3069183" y="4586275"/>
                </a:lnTo>
                <a:lnTo>
                  <a:pt x="3102838" y="4614443"/>
                </a:lnTo>
                <a:lnTo>
                  <a:pt x="3133394" y="4661459"/>
                </a:lnTo>
                <a:lnTo>
                  <a:pt x="3155213" y="4732540"/>
                </a:lnTo>
                <a:lnTo>
                  <a:pt x="3166732" y="4763300"/>
                </a:lnTo>
                <a:lnTo>
                  <a:pt x="3187395" y="4787341"/>
                </a:lnTo>
                <a:lnTo>
                  <a:pt x="3214776" y="4803000"/>
                </a:lnTo>
                <a:lnTo>
                  <a:pt x="3246424" y="4808588"/>
                </a:lnTo>
                <a:lnTo>
                  <a:pt x="3251949" y="4808588"/>
                </a:lnTo>
                <a:lnTo>
                  <a:pt x="3297466" y="4793437"/>
                </a:lnTo>
                <a:lnTo>
                  <a:pt x="3337166" y="4736008"/>
                </a:lnTo>
                <a:lnTo>
                  <a:pt x="3337839" y="4699190"/>
                </a:lnTo>
                <a:close/>
              </a:path>
            </a:pathLst>
          </a:custGeom>
          <a:solidFill>
            <a:srgbClr val="FFBD58"/>
          </a:solidFill>
        </p:spPr>
        <p:txBody>
          <a:bodyPr wrap="square" lIns="0" tIns="0" rIns="0" bIns="0" rtlCol="0"/>
          <a:lstStyle/>
          <a:p>
            <a:endParaRPr sz="1200"/>
          </a:p>
        </p:txBody>
      </p:sp>
      <p:sp>
        <p:nvSpPr>
          <p:cNvPr id="25" name="bg object 25"/>
          <p:cNvSpPr/>
          <p:nvPr/>
        </p:nvSpPr>
        <p:spPr>
          <a:xfrm>
            <a:off x="1234025" y="1683723"/>
            <a:ext cx="3326130" cy="2979420"/>
          </a:xfrm>
          <a:custGeom>
            <a:avLst/>
            <a:gdLst/>
            <a:ahLst/>
            <a:cxnLst/>
            <a:rect l="l" t="t" r="r" b="b"/>
            <a:pathLst>
              <a:path w="4989195" h="4469130">
                <a:moveTo>
                  <a:pt x="2495550" y="3220770"/>
                </a:moveTo>
                <a:lnTo>
                  <a:pt x="2494648" y="3172904"/>
                </a:lnTo>
                <a:lnTo>
                  <a:pt x="2491968" y="3125508"/>
                </a:lnTo>
                <a:lnTo>
                  <a:pt x="2487536" y="3078581"/>
                </a:lnTo>
                <a:lnTo>
                  <a:pt x="2481389" y="3032188"/>
                </a:lnTo>
                <a:lnTo>
                  <a:pt x="2473553" y="2986341"/>
                </a:lnTo>
                <a:lnTo>
                  <a:pt x="2464079" y="2941078"/>
                </a:lnTo>
                <a:lnTo>
                  <a:pt x="2452979" y="2896438"/>
                </a:lnTo>
                <a:lnTo>
                  <a:pt x="2440292" y="2852445"/>
                </a:lnTo>
                <a:lnTo>
                  <a:pt x="2426055" y="2809138"/>
                </a:lnTo>
                <a:lnTo>
                  <a:pt x="2410295" y="2766542"/>
                </a:lnTo>
                <a:lnTo>
                  <a:pt x="2393035" y="2724696"/>
                </a:lnTo>
                <a:lnTo>
                  <a:pt x="2374328" y="2683624"/>
                </a:lnTo>
                <a:lnTo>
                  <a:pt x="2354199" y="2643352"/>
                </a:lnTo>
                <a:lnTo>
                  <a:pt x="2332672" y="2603944"/>
                </a:lnTo>
                <a:lnTo>
                  <a:pt x="2309774" y="2565400"/>
                </a:lnTo>
                <a:lnTo>
                  <a:pt x="2285568" y="2527770"/>
                </a:lnTo>
                <a:lnTo>
                  <a:pt x="2260054" y="2491079"/>
                </a:lnTo>
                <a:lnTo>
                  <a:pt x="2233282" y="2455354"/>
                </a:lnTo>
                <a:lnTo>
                  <a:pt x="2205266" y="2420645"/>
                </a:lnTo>
                <a:lnTo>
                  <a:pt x="2176068" y="2386965"/>
                </a:lnTo>
                <a:lnTo>
                  <a:pt x="2145690" y="2354351"/>
                </a:lnTo>
                <a:lnTo>
                  <a:pt x="2114181" y="2322842"/>
                </a:lnTo>
                <a:lnTo>
                  <a:pt x="2081580" y="2292477"/>
                </a:lnTo>
                <a:lnTo>
                  <a:pt x="2047900" y="2263267"/>
                </a:lnTo>
                <a:lnTo>
                  <a:pt x="2013191" y="2235263"/>
                </a:lnTo>
                <a:lnTo>
                  <a:pt x="1977466" y="2208492"/>
                </a:lnTo>
                <a:lnTo>
                  <a:pt x="1940775" y="2182977"/>
                </a:lnTo>
                <a:lnTo>
                  <a:pt x="1903145" y="2158758"/>
                </a:lnTo>
                <a:lnTo>
                  <a:pt x="1864601" y="2135873"/>
                </a:lnTo>
                <a:lnTo>
                  <a:pt x="1825180" y="2114346"/>
                </a:lnTo>
                <a:lnTo>
                  <a:pt x="1784921" y="2094217"/>
                </a:lnTo>
                <a:lnTo>
                  <a:pt x="1743849" y="2075497"/>
                </a:lnTo>
                <a:lnTo>
                  <a:pt x="1702003" y="2058250"/>
                </a:lnTo>
                <a:lnTo>
                  <a:pt x="1659407" y="2042490"/>
                </a:lnTo>
                <a:lnTo>
                  <a:pt x="1616087" y="2028253"/>
                </a:lnTo>
                <a:lnTo>
                  <a:pt x="1572094" y="2015566"/>
                </a:lnTo>
                <a:lnTo>
                  <a:pt x="1527454" y="2004466"/>
                </a:lnTo>
                <a:lnTo>
                  <a:pt x="1482191" y="1994979"/>
                </a:lnTo>
                <a:lnTo>
                  <a:pt x="1436357" y="1987156"/>
                </a:lnTo>
                <a:lnTo>
                  <a:pt x="1389951" y="1981009"/>
                </a:lnTo>
                <a:lnTo>
                  <a:pt x="1343037" y="1976577"/>
                </a:lnTo>
                <a:lnTo>
                  <a:pt x="1295628" y="1973897"/>
                </a:lnTo>
                <a:lnTo>
                  <a:pt x="1247775" y="1972995"/>
                </a:lnTo>
                <a:lnTo>
                  <a:pt x="1199908" y="1973897"/>
                </a:lnTo>
                <a:lnTo>
                  <a:pt x="1152499" y="1976577"/>
                </a:lnTo>
                <a:lnTo>
                  <a:pt x="1105585" y="1981009"/>
                </a:lnTo>
                <a:lnTo>
                  <a:pt x="1059192" y="1987156"/>
                </a:lnTo>
                <a:lnTo>
                  <a:pt x="1013345" y="1994979"/>
                </a:lnTo>
                <a:lnTo>
                  <a:pt x="968082" y="2004466"/>
                </a:lnTo>
                <a:lnTo>
                  <a:pt x="923442" y="2015566"/>
                </a:lnTo>
                <a:lnTo>
                  <a:pt x="879449" y="2028253"/>
                </a:lnTo>
                <a:lnTo>
                  <a:pt x="836129" y="2042490"/>
                </a:lnTo>
                <a:lnTo>
                  <a:pt x="793534" y="2058250"/>
                </a:lnTo>
                <a:lnTo>
                  <a:pt x="751687" y="2075497"/>
                </a:lnTo>
                <a:lnTo>
                  <a:pt x="710615" y="2094217"/>
                </a:lnTo>
                <a:lnTo>
                  <a:pt x="670356" y="2114346"/>
                </a:lnTo>
                <a:lnTo>
                  <a:pt x="630936" y="2135873"/>
                </a:lnTo>
                <a:lnTo>
                  <a:pt x="592404" y="2158758"/>
                </a:lnTo>
                <a:lnTo>
                  <a:pt x="554761" y="2182977"/>
                </a:lnTo>
                <a:lnTo>
                  <a:pt x="518071" y="2208492"/>
                </a:lnTo>
                <a:lnTo>
                  <a:pt x="482358" y="2235263"/>
                </a:lnTo>
                <a:lnTo>
                  <a:pt x="447636" y="2263267"/>
                </a:lnTo>
                <a:lnTo>
                  <a:pt x="413956" y="2292477"/>
                </a:lnTo>
                <a:lnTo>
                  <a:pt x="381355" y="2322842"/>
                </a:lnTo>
                <a:lnTo>
                  <a:pt x="349846" y="2354351"/>
                </a:lnTo>
                <a:lnTo>
                  <a:pt x="319481" y="2386965"/>
                </a:lnTo>
                <a:lnTo>
                  <a:pt x="290271" y="2420645"/>
                </a:lnTo>
                <a:lnTo>
                  <a:pt x="262267" y="2455354"/>
                </a:lnTo>
                <a:lnTo>
                  <a:pt x="235483" y="2491079"/>
                </a:lnTo>
                <a:lnTo>
                  <a:pt x="209981" y="2527770"/>
                </a:lnTo>
                <a:lnTo>
                  <a:pt x="185762" y="2565400"/>
                </a:lnTo>
                <a:lnTo>
                  <a:pt x="162877" y="2603944"/>
                </a:lnTo>
                <a:lnTo>
                  <a:pt x="141351" y="2643352"/>
                </a:lnTo>
                <a:lnTo>
                  <a:pt x="121208" y="2683624"/>
                </a:lnTo>
                <a:lnTo>
                  <a:pt x="102501" y="2724696"/>
                </a:lnTo>
                <a:lnTo>
                  <a:pt x="85255" y="2766542"/>
                </a:lnTo>
                <a:lnTo>
                  <a:pt x="69481" y="2809138"/>
                </a:lnTo>
                <a:lnTo>
                  <a:pt x="55245" y="2852445"/>
                </a:lnTo>
                <a:lnTo>
                  <a:pt x="42557" y="2896438"/>
                </a:lnTo>
                <a:lnTo>
                  <a:pt x="31457" y="2941078"/>
                </a:lnTo>
                <a:lnTo>
                  <a:pt x="21983" y="2986341"/>
                </a:lnTo>
                <a:lnTo>
                  <a:pt x="14147" y="3032188"/>
                </a:lnTo>
                <a:lnTo>
                  <a:pt x="8001" y="3078581"/>
                </a:lnTo>
                <a:lnTo>
                  <a:pt x="3581" y="3125508"/>
                </a:lnTo>
                <a:lnTo>
                  <a:pt x="901" y="3172904"/>
                </a:lnTo>
                <a:lnTo>
                  <a:pt x="0" y="3220770"/>
                </a:lnTo>
                <a:lnTo>
                  <a:pt x="901" y="3268637"/>
                </a:lnTo>
                <a:lnTo>
                  <a:pt x="3581" y="3316033"/>
                </a:lnTo>
                <a:lnTo>
                  <a:pt x="8001" y="3362960"/>
                </a:lnTo>
                <a:lnTo>
                  <a:pt x="14147" y="3409353"/>
                </a:lnTo>
                <a:lnTo>
                  <a:pt x="21983" y="3455200"/>
                </a:lnTo>
                <a:lnTo>
                  <a:pt x="31457" y="3500463"/>
                </a:lnTo>
                <a:lnTo>
                  <a:pt x="42557" y="3545103"/>
                </a:lnTo>
                <a:lnTo>
                  <a:pt x="55245" y="3589096"/>
                </a:lnTo>
                <a:lnTo>
                  <a:pt x="69481" y="3632403"/>
                </a:lnTo>
                <a:lnTo>
                  <a:pt x="85255" y="3674999"/>
                </a:lnTo>
                <a:lnTo>
                  <a:pt x="102501" y="3716858"/>
                </a:lnTo>
                <a:lnTo>
                  <a:pt x="121208" y="3757930"/>
                </a:lnTo>
                <a:lnTo>
                  <a:pt x="141351" y="3798189"/>
                </a:lnTo>
                <a:lnTo>
                  <a:pt x="162877" y="3837597"/>
                </a:lnTo>
                <a:lnTo>
                  <a:pt x="185762" y="3876141"/>
                </a:lnTo>
                <a:lnTo>
                  <a:pt x="209981" y="3913771"/>
                </a:lnTo>
                <a:lnTo>
                  <a:pt x="235483" y="3950462"/>
                </a:lnTo>
                <a:lnTo>
                  <a:pt x="262267" y="3986187"/>
                </a:lnTo>
                <a:lnTo>
                  <a:pt x="290271" y="4020909"/>
                </a:lnTo>
                <a:lnTo>
                  <a:pt x="319481" y="4054576"/>
                </a:lnTo>
                <a:lnTo>
                  <a:pt x="349846" y="4087190"/>
                </a:lnTo>
                <a:lnTo>
                  <a:pt x="381355" y="4118699"/>
                </a:lnTo>
                <a:lnTo>
                  <a:pt x="413956" y="4149064"/>
                </a:lnTo>
                <a:lnTo>
                  <a:pt x="447636" y="4178274"/>
                </a:lnTo>
                <a:lnTo>
                  <a:pt x="482358" y="4206278"/>
                </a:lnTo>
                <a:lnTo>
                  <a:pt x="518071" y="4233049"/>
                </a:lnTo>
                <a:lnTo>
                  <a:pt x="554761" y="4258564"/>
                </a:lnTo>
                <a:lnTo>
                  <a:pt x="592404" y="4282783"/>
                </a:lnTo>
                <a:lnTo>
                  <a:pt x="630936" y="4305668"/>
                </a:lnTo>
                <a:lnTo>
                  <a:pt x="670356" y="4327195"/>
                </a:lnTo>
                <a:lnTo>
                  <a:pt x="710615" y="4347324"/>
                </a:lnTo>
                <a:lnTo>
                  <a:pt x="751687" y="4366044"/>
                </a:lnTo>
                <a:lnTo>
                  <a:pt x="793534" y="4383290"/>
                </a:lnTo>
                <a:lnTo>
                  <a:pt x="836129" y="4399051"/>
                </a:lnTo>
                <a:lnTo>
                  <a:pt x="879449" y="4413288"/>
                </a:lnTo>
                <a:lnTo>
                  <a:pt x="923442" y="4425975"/>
                </a:lnTo>
                <a:lnTo>
                  <a:pt x="968082" y="4437075"/>
                </a:lnTo>
                <a:lnTo>
                  <a:pt x="1013345" y="4446562"/>
                </a:lnTo>
                <a:lnTo>
                  <a:pt x="1059192" y="4454385"/>
                </a:lnTo>
                <a:lnTo>
                  <a:pt x="1105585" y="4460532"/>
                </a:lnTo>
                <a:lnTo>
                  <a:pt x="1152499" y="4464964"/>
                </a:lnTo>
                <a:lnTo>
                  <a:pt x="1199908" y="4467644"/>
                </a:lnTo>
                <a:lnTo>
                  <a:pt x="1247775" y="4468546"/>
                </a:lnTo>
                <a:lnTo>
                  <a:pt x="1295628" y="4467644"/>
                </a:lnTo>
                <a:lnTo>
                  <a:pt x="1343037" y="4464964"/>
                </a:lnTo>
                <a:lnTo>
                  <a:pt x="1389951" y="4460532"/>
                </a:lnTo>
                <a:lnTo>
                  <a:pt x="1436357" y="4454385"/>
                </a:lnTo>
                <a:lnTo>
                  <a:pt x="1482191" y="4446562"/>
                </a:lnTo>
                <a:lnTo>
                  <a:pt x="1527454" y="4437075"/>
                </a:lnTo>
                <a:lnTo>
                  <a:pt x="1572094" y="4425975"/>
                </a:lnTo>
                <a:lnTo>
                  <a:pt x="1616087" y="4413288"/>
                </a:lnTo>
                <a:lnTo>
                  <a:pt x="1659407" y="4399051"/>
                </a:lnTo>
                <a:lnTo>
                  <a:pt x="1702003" y="4383290"/>
                </a:lnTo>
                <a:lnTo>
                  <a:pt x="1743849" y="4366044"/>
                </a:lnTo>
                <a:lnTo>
                  <a:pt x="1784921" y="4347324"/>
                </a:lnTo>
                <a:lnTo>
                  <a:pt x="1825180" y="4327195"/>
                </a:lnTo>
                <a:lnTo>
                  <a:pt x="1864601" y="4305668"/>
                </a:lnTo>
                <a:lnTo>
                  <a:pt x="1903145" y="4282783"/>
                </a:lnTo>
                <a:lnTo>
                  <a:pt x="1940775" y="4258564"/>
                </a:lnTo>
                <a:lnTo>
                  <a:pt x="1977466" y="4233049"/>
                </a:lnTo>
                <a:lnTo>
                  <a:pt x="2013191" y="4206278"/>
                </a:lnTo>
                <a:lnTo>
                  <a:pt x="2047900" y="4178274"/>
                </a:lnTo>
                <a:lnTo>
                  <a:pt x="2081580" y="4149064"/>
                </a:lnTo>
                <a:lnTo>
                  <a:pt x="2114181" y="4118699"/>
                </a:lnTo>
                <a:lnTo>
                  <a:pt x="2145690" y="4087190"/>
                </a:lnTo>
                <a:lnTo>
                  <a:pt x="2176068" y="4054576"/>
                </a:lnTo>
                <a:lnTo>
                  <a:pt x="2205266" y="4020909"/>
                </a:lnTo>
                <a:lnTo>
                  <a:pt x="2233282" y="3986187"/>
                </a:lnTo>
                <a:lnTo>
                  <a:pt x="2260054" y="3950462"/>
                </a:lnTo>
                <a:lnTo>
                  <a:pt x="2285568" y="3913771"/>
                </a:lnTo>
                <a:lnTo>
                  <a:pt x="2309774" y="3876141"/>
                </a:lnTo>
                <a:lnTo>
                  <a:pt x="2332672" y="3837597"/>
                </a:lnTo>
                <a:lnTo>
                  <a:pt x="2354199" y="3798189"/>
                </a:lnTo>
                <a:lnTo>
                  <a:pt x="2374328" y="3757930"/>
                </a:lnTo>
                <a:lnTo>
                  <a:pt x="2393035" y="3716858"/>
                </a:lnTo>
                <a:lnTo>
                  <a:pt x="2410295" y="3674999"/>
                </a:lnTo>
                <a:lnTo>
                  <a:pt x="2426055" y="3632403"/>
                </a:lnTo>
                <a:lnTo>
                  <a:pt x="2440292" y="3589096"/>
                </a:lnTo>
                <a:lnTo>
                  <a:pt x="2452979" y="3545103"/>
                </a:lnTo>
                <a:lnTo>
                  <a:pt x="2464079" y="3500463"/>
                </a:lnTo>
                <a:lnTo>
                  <a:pt x="2473553" y="3455200"/>
                </a:lnTo>
                <a:lnTo>
                  <a:pt x="2481389" y="3409353"/>
                </a:lnTo>
                <a:lnTo>
                  <a:pt x="2487536" y="3362960"/>
                </a:lnTo>
                <a:lnTo>
                  <a:pt x="2491968" y="3316033"/>
                </a:lnTo>
                <a:lnTo>
                  <a:pt x="2494648" y="3268637"/>
                </a:lnTo>
                <a:lnTo>
                  <a:pt x="2495550" y="3220770"/>
                </a:lnTo>
                <a:close/>
              </a:path>
              <a:path w="4989195" h="4469130">
                <a:moveTo>
                  <a:pt x="4988979" y="1247775"/>
                </a:moveTo>
                <a:lnTo>
                  <a:pt x="4988077" y="1199921"/>
                </a:lnTo>
                <a:lnTo>
                  <a:pt x="4985397" y="1152512"/>
                </a:lnTo>
                <a:lnTo>
                  <a:pt x="4980965" y="1105598"/>
                </a:lnTo>
                <a:lnTo>
                  <a:pt x="4974818" y="1059192"/>
                </a:lnTo>
                <a:lnTo>
                  <a:pt x="4966995" y="1013345"/>
                </a:lnTo>
                <a:lnTo>
                  <a:pt x="4957508" y="968095"/>
                </a:lnTo>
                <a:lnTo>
                  <a:pt x="4946408" y="923455"/>
                </a:lnTo>
                <a:lnTo>
                  <a:pt x="4933721" y="879462"/>
                </a:lnTo>
                <a:lnTo>
                  <a:pt x="4919484" y="836142"/>
                </a:lnTo>
                <a:lnTo>
                  <a:pt x="4903724" y="793546"/>
                </a:lnTo>
                <a:lnTo>
                  <a:pt x="4886464" y="751700"/>
                </a:lnTo>
                <a:lnTo>
                  <a:pt x="4867757" y="710628"/>
                </a:lnTo>
                <a:lnTo>
                  <a:pt x="4847628" y="670369"/>
                </a:lnTo>
                <a:lnTo>
                  <a:pt x="4826101" y="630948"/>
                </a:lnTo>
                <a:lnTo>
                  <a:pt x="4803216" y="592404"/>
                </a:lnTo>
                <a:lnTo>
                  <a:pt x="4778997" y="554774"/>
                </a:lnTo>
                <a:lnTo>
                  <a:pt x="4753483" y="518083"/>
                </a:lnTo>
                <a:lnTo>
                  <a:pt x="4726711" y="482358"/>
                </a:lnTo>
                <a:lnTo>
                  <a:pt x="4698708" y="447649"/>
                </a:lnTo>
                <a:lnTo>
                  <a:pt x="4669498" y="413969"/>
                </a:lnTo>
                <a:lnTo>
                  <a:pt x="4639132" y="381355"/>
                </a:lnTo>
                <a:lnTo>
                  <a:pt x="4607623" y="349859"/>
                </a:lnTo>
                <a:lnTo>
                  <a:pt x="4575010" y="319481"/>
                </a:lnTo>
                <a:lnTo>
                  <a:pt x="4541329" y="290283"/>
                </a:lnTo>
                <a:lnTo>
                  <a:pt x="4506620" y="262267"/>
                </a:lnTo>
                <a:lnTo>
                  <a:pt x="4470895" y="235496"/>
                </a:lnTo>
                <a:lnTo>
                  <a:pt x="4434205" y="209981"/>
                </a:lnTo>
                <a:lnTo>
                  <a:pt x="4396575" y="185775"/>
                </a:lnTo>
                <a:lnTo>
                  <a:pt x="4358030" y="162877"/>
                </a:lnTo>
                <a:lnTo>
                  <a:pt x="4318622" y="141351"/>
                </a:lnTo>
                <a:lnTo>
                  <a:pt x="4278350" y="121221"/>
                </a:lnTo>
                <a:lnTo>
                  <a:pt x="4237279" y="102514"/>
                </a:lnTo>
                <a:lnTo>
                  <a:pt x="4195432" y="85255"/>
                </a:lnTo>
                <a:lnTo>
                  <a:pt x="4152836" y="69494"/>
                </a:lnTo>
                <a:lnTo>
                  <a:pt x="4109529" y="55257"/>
                </a:lnTo>
                <a:lnTo>
                  <a:pt x="4065536" y="42570"/>
                </a:lnTo>
                <a:lnTo>
                  <a:pt x="4020896" y="31470"/>
                </a:lnTo>
                <a:lnTo>
                  <a:pt x="3975633" y="21996"/>
                </a:lnTo>
                <a:lnTo>
                  <a:pt x="3929786" y="14160"/>
                </a:lnTo>
                <a:lnTo>
                  <a:pt x="3883393" y="8013"/>
                </a:lnTo>
                <a:lnTo>
                  <a:pt x="3836466" y="3581"/>
                </a:lnTo>
                <a:lnTo>
                  <a:pt x="3789070" y="901"/>
                </a:lnTo>
                <a:lnTo>
                  <a:pt x="3741204" y="0"/>
                </a:lnTo>
                <a:lnTo>
                  <a:pt x="3693337" y="901"/>
                </a:lnTo>
                <a:lnTo>
                  <a:pt x="3645941" y="3581"/>
                </a:lnTo>
                <a:lnTo>
                  <a:pt x="3599015" y="8013"/>
                </a:lnTo>
                <a:lnTo>
                  <a:pt x="3552621" y="14160"/>
                </a:lnTo>
                <a:lnTo>
                  <a:pt x="3506774" y="21996"/>
                </a:lnTo>
                <a:lnTo>
                  <a:pt x="3461512" y="31470"/>
                </a:lnTo>
                <a:lnTo>
                  <a:pt x="3416871" y="42570"/>
                </a:lnTo>
                <a:lnTo>
                  <a:pt x="3372878" y="55257"/>
                </a:lnTo>
                <a:lnTo>
                  <a:pt x="3329571" y="69494"/>
                </a:lnTo>
                <a:lnTo>
                  <a:pt x="3286976" y="85255"/>
                </a:lnTo>
                <a:lnTo>
                  <a:pt x="3245116" y="102514"/>
                </a:lnTo>
                <a:lnTo>
                  <a:pt x="3204045" y="121221"/>
                </a:lnTo>
                <a:lnTo>
                  <a:pt x="3163786" y="141351"/>
                </a:lnTo>
                <a:lnTo>
                  <a:pt x="3124377" y="162877"/>
                </a:lnTo>
                <a:lnTo>
                  <a:pt x="3085833" y="185775"/>
                </a:lnTo>
                <a:lnTo>
                  <a:pt x="3048203" y="209981"/>
                </a:lnTo>
                <a:lnTo>
                  <a:pt x="3011500" y="235496"/>
                </a:lnTo>
                <a:lnTo>
                  <a:pt x="2975787" y="262267"/>
                </a:lnTo>
                <a:lnTo>
                  <a:pt x="2941066" y="290283"/>
                </a:lnTo>
                <a:lnTo>
                  <a:pt x="2907398" y="319481"/>
                </a:lnTo>
                <a:lnTo>
                  <a:pt x="2874784" y="349859"/>
                </a:lnTo>
                <a:lnTo>
                  <a:pt x="2843276" y="381355"/>
                </a:lnTo>
                <a:lnTo>
                  <a:pt x="2812910" y="413969"/>
                </a:lnTo>
                <a:lnTo>
                  <a:pt x="2783700" y="447649"/>
                </a:lnTo>
                <a:lnTo>
                  <a:pt x="2755696" y="482358"/>
                </a:lnTo>
                <a:lnTo>
                  <a:pt x="2728925" y="518083"/>
                </a:lnTo>
                <a:lnTo>
                  <a:pt x="2703411" y="554774"/>
                </a:lnTo>
                <a:lnTo>
                  <a:pt x="2679192" y="592404"/>
                </a:lnTo>
                <a:lnTo>
                  <a:pt x="2656306" y="630948"/>
                </a:lnTo>
                <a:lnTo>
                  <a:pt x="2634780" y="670369"/>
                </a:lnTo>
                <a:lnTo>
                  <a:pt x="2614650" y="710628"/>
                </a:lnTo>
                <a:lnTo>
                  <a:pt x="2595930" y="751700"/>
                </a:lnTo>
                <a:lnTo>
                  <a:pt x="2578684" y="793546"/>
                </a:lnTo>
                <a:lnTo>
                  <a:pt x="2562923" y="836142"/>
                </a:lnTo>
                <a:lnTo>
                  <a:pt x="2548686" y="879462"/>
                </a:lnTo>
                <a:lnTo>
                  <a:pt x="2535999" y="923455"/>
                </a:lnTo>
                <a:lnTo>
                  <a:pt x="2524899" y="968095"/>
                </a:lnTo>
                <a:lnTo>
                  <a:pt x="2515412" y="1013345"/>
                </a:lnTo>
                <a:lnTo>
                  <a:pt x="2507589" y="1059192"/>
                </a:lnTo>
                <a:lnTo>
                  <a:pt x="2501442" y="1105598"/>
                </a:lnTo>
                <a:lnTo>
                  <a:pt x="2497010" y="1152512"/>
                </a:lnTo>
                <a:lnTo>
                  <a:pt x="2494330" y="1199921"/>
                </a:lnTo>
                <a:lnTo>
                  <a:pt x="2493429" y="1247775"/>
                </a:lnTo>
                <a:lnTo>
                  <a:pt x="2494330" y="1295641"/>
                </a:lnTo>
                <a:lnTo>
                  <a:pt x="2497010" y="1343050"/>
                </a:lnTo>
                <a:lnTo>
                  <a:pt x="2501442" y="1389964"/>
                </a:lnTo>
                <a:lnTo>
                  <a:pt x="2507589" y="1436357"/>
                </a:lnTo>
                <a:lnTo>
                  <a:pt x="2515412" y="1482204"/>
                </a:lnTo>
                <a:lnTo>
                  <a:pt x="2524899" y="1527467"/>
                </a:lnTo>
                <a:lnTo>
                  <a:pt x="2535999" y="1572107"/>
                </a:lnTo>
                <a:lnTo>
                  <a:pt x="2548686" y="1616100"/>
                </a:lnTo>
                <a:lnTo>
                  <a:pt x="2562923" y="1659407"/>
                </a:lnTo>
                <a:lnTo>
                  <a:pt x="2578684" y="1702015"/>
                </a:lnTo>
                <a:lnTo>
                  <a:pt x="2595930" y="1743862"/>
                </a:lnTo>
                <a:lnTo>
                  <a:pt x="2614650" y="1784934"/>
                </a:lnTo>
                <a:lnTo>
                  <a:pt x="2634780" y="1825193"/>
                </a:lnTo>
                <a:lnTo>
                  <a:pt x="2656306" y="1864614"/>
                </a:lnTo>
                <a:lnTo>
                  <a:pt x="2679192" y="1903145"/>
                </a:lnTo>
                <a:lnTo>
                  <a:pt x="2703411" y="1940788"/>
                </a:lnTo>
                <a:lnTo>
                  <a:pt x="2728925" y="1977478"/>
                </a:lnTo>
                <a:lnTo>
                  <a:pt x="2755696" y="2013191"/>
                </a:lnTo>
                <a:lnTo>
                  <a:pt x="2783700" y="2047913"/>
                </a:lnTo>
                <a:lnTo>
                  <a:pt x="2812910" y="2081593"/>
                </a:lnTo>
                <a:lnTo>
                  <a:pt x="2843276" y="2114194"/>
                </a:lnTo>
                <a:lnTo>
                  <a:pt x="2874784" y="2145703"/>
                </a:lnTo>
                <a:lnTo>
                  <a:pt x="2907398" y="2176068"/>
                </a:lnTo>
                <a:lnTo>
                  <a:pt x="2941066" y="2205278"/>
                </a:lnTo>
                <a:lnTo>
                  <a:pt x="2975787" y="2233282"/>
                </a:lnTo>
                <a:lnTo>
                  <a:pt x="3011500" y="2260066"/>
                </a:lnTo>
                <a:lnTo>
                  <a:pt x="3048203" y="2285568"/>
                </a:lnTo>
                <a:lnTo>
                  <a:pt x="3085833" y="2309787"/>
                </a:lnTo>
                <a:lnTo>
                  <a:pt x="3124377" y="2332672"/>
                </a:lnTo>
                <a:lnTo>
                  <a:pt x="3163786" y="2354199"/>
                </a:lnTo>
                <a:lnTo>
                  <a:pt x="3204045" y="2374341"/>
                </a:lnTo>
                <a:lnTo>
                  <a:pt x="3245116" y="2393048"/>
                </a:lnTo>
                <a:lnTo>
                  <a:pt x="3286976" y="2410295"/>
                </a:lnTo>
                <a:lnTo>
                  <a:pt x="3329571" y="2426055"/>
                </a:lnTo>
                <a:lnTo>
                  <a:pt x="3372878" y="2440305"/>
                </a:lnTo>
                <a:lnTo>
                  <a:pt x="3416871" y="2452992"/>
                </a:lnTo>
                <a:lnTo>
                  <a:pt x="3461512" y="2464092"/>
                </a:lnTo>
                <a:lnTo>
                  <a:pt x="3506774" y="2473566"/>
                </a:lnTo>
                <a:lnTo>
                  <a:pt x="3552621" y="2481402"/>
                </a:lnTo>
                <a:lnTo>
                  <a:pt x="3599015" y="2487536"/>
                </a:lnTo>
                <a:lnTo>
                  <a:pt x="3645941" y="2491968"/>
                </a:lnTo>
                <a:lnTo>
                  <a:pt x="3693337" y="2494648"/>
                </a:lnTo>
                <a:lnTo>
                  <a:pt x="3741204" y="2495550"/>
                </a:lnTo>
                <a:lnTo>
                  <a:pt x="3789070" y="2494648"/>
                </a:lnTo>
                <a:lnTo>
                  <a:pt x="3836466" y="2491968"/>
                </a:lnTo>
                <a:lnTo>
                  <a:pt x="3883393" y="2487536"/>
                </a:lnTo>
                <a:lnTo>
                  <a:pt x="3929786" y="2481402"/>
                </a:lnTo>
                <a:lnTo>
                  <a:pt x="3975633" y="2473566"/>
                </a:lnTo>
                <a:lnTo>
                  <a:pt x="4020896" y="2464092"/>
                </a:lnTo>
                <a:lnTo>
                  <a:pt x="4065536" y="2452992"/>
                </a:lnTo>
                <a:lnTo>
                  <a:pt x="4109529" y="2440305"/>
                </a:lnTo>
                <a:lnTo>
                  <a:pt x="4152836" y="2426055"/>
                </a:lnTo>
                <a:lnTo>
                  <a:pt x="4195432" y="2410295"/>
                </a:lnTo>
                <a:lnTo>
                  <a:pt x="4237279" y="2393048"/>
                </a:lnTo>
                <a:lnTo>
                  <a:pt x="4278350" y="2374341"/>
                </a:lnTo>
                <a:lnTo>
                  <a:pt x="4318622" y="2354199"/>
                </a:lnTo>
                <a:lnTo>
                  <a:pt x="4358030" y="2332672"/>
                </a:lnTo>
                <a:lnTo>
                  <a:pt x="4396575" y="2309787"/>
                </a:lnTo>
                <a:lnTo>
                  <a:pt x="4434205" y="2285568"/>
                </a:lnTo>
                <a:lnTo>
                  <a:pt x="4470895" y="2260066"/>
                </a:lnTo>
                <a:lnTo>
                  <a:pt x="4506620" y="2233282"/>
                </a:lnTo>
                <a:lnTo>
                  <a:pt x="4541329" y="2205278"/>
                </a:lnTo>
                <a:lnTo>
                  <a:pt x="4575010" y="2176068"/>
                </a:lnTo>
                <a:lnTo>
                  <a:pt x="4607623" y="2145703"/>
                </a:lnTo>
                <a:lnTo>
                  <a:pt x="4639132" y="2114194"/>
                </a:lnTo>
                <a:lnTo>
                  <a:pt x="4669498" y="2081593"/>
                </a:lnTo>
                <a:lnTo>
                  <a:pt x="4698708" y="2047913"/>
                </a:lnTo>
                <a:lnTo>
                  <a:pt x="4726711" y="2013191"/>
                </a:lnTo>
                <a:lnTo>
                  <a:pt x="4753483" y="1977478"/>
                </a:lnTo>
                <a:lnTo>
                  <a:pt x="4778997" y="1940788"/>
                </a:lnTo>
                <a:lnTo>
                  <a:pt x="4803216" y="1903145"/>
                </a:lnTo>
                <a:lnTo>
                  <a:pt x="4826101" y="1864614"/>
                </a:lnTo>
                <a:lnTo>
                  <a:pt x="4847628" y="1825193"/>
                </a:lnTo>
                <a:lnTo>
                  <a:pt x="4867757" y="1784934"/>
                </a:lnTo>
                <a:lnTo>
                  <a:pt x="4886464" y="1743862"/>
                </a:lnTo>
                <a:lnTo>
                  <a:pt x="4903724" y="1702015"/>
                </a:lnTo>
                <a:lnTo>
                  <a:pt x="4919484" y="1659407"/>
                </a:lnTo>
                <a:lnTo>
                  <a:pt x="4933721" y="1616100"/>
                </a:lnTo>
                <a:lnTo>
                  <a:pt x="4946408" y="1572107"/>
                </a:lnTo>
                <a:lnTo>
                  <a:pt x="4957508" y="1527467"/>
                </a:lnTo>
                <a:lnTo>
                  <a:pt x="4966995" y="1482204"/>
                </a:lnTo>
                <a:lnTo>
                  <a:pt x="4974818" y="1436357"/>
                </a:lnTo>
                <a:lnTo>
                  <a:pt x="4980965" y="1389964"/>
                </a:lnTo>
                <a:lnTo>
                  <a:pt x="4985397" y="1343050"/>
                </a:lnTo>
                <a:lnTo>
                  <a:pt x="4988077" y="1295641"/>
                </a:lnTo>
                <a:lnTo>
                  <a:pt x="4988979" y="1247775"/>
                </a:lnTo>
                <a:close/>
              </a:path>
            </a:pathLst>
          </a:custGeom>
          <a:solidFill>
            <a:srgbClr val="002E6D"/>
          </a:solidFill>
        </p:spPr>
        <p:txBody>
          <a:bodyPr wrap="square" lIns="0" tIns="0" rIns="0" bIns="0" rtlCol="0"/>
          <a:lstStyle/>
          <a:p>
            <a:endParaRPr sz="1200"/>
          </a:p>
        </p:txBody>
      </p:sp>
      <p:sp>
        <p:nvSpPr>
          <p:cNvPr id="26" name="bg object 26"/>
          <p:cNvSpPr/>
          <p:nvPr/>
        </p:nvSpPr>
        <p:spPr>
          <a:xfrm>
            <a:off x="5200739" y="1272752"/>
            <a:ext cx="1663700" cy="1612900"/>
          </a:xfrm>
          <a:custGeom>
            <a:avLst/>
            <a:gdLst/>
            <a:ahLst/>
            <a:cxnLst/>
            <a:rect l="l" t="t" r="r" b="b"/>
            <a:pathLst>
              <a:path w="2495550" h="2419350">
                <a:moveTo>
                  <a:pt x="1247774" y="2419350"/>
                </a:moveTo>
                <a:lnTo>
                  <a:pt x="1198779" y="2418434"/>
                </a:lnTo>
                <a:lnTo>
                  <a:pt x="1150262" y="2415710"/>
                </a:lnTo>
                <a:lnTo>
                  <a:pt x="1102258" y="2411211"/>
                </a:lnTo>
                <a:lnTo>
                  <a:pt x="1054801" y="2404971"/>
                </a:lnTo>
                <a:lnTo>
                  <a:pt x="1007928" y="2397023"/>
                </a:lnTo>
                <a:lnTo>
                  <a:pt x="961671" y="2387401"/>
                </a:lnTo>
                <a:lnTo>
                  <a:pt x="916066" y="2376139"/>
                </a:lnTo>
                <a:lnTo>
                  <a:pt x="871148" y="2363270"/>
                </a:lnTo>
                <a:lnTo>
                  <a:pt x="826951" y="2348827"/>
                </a:lnTo>
                <a:lnTo>
                  <a:pt x="783510" y="2332845"/>
                </a:lnTo>
                <a:lnTo>
                  <a:pt x="740860" y="2315357"/>
                </a:lnTo>
                <a:lnTo>
                  <a:pt x="699035" y="2296397"/>
                </a:lnTo>
                <a:lnTo>
                  <a:pt x="658069" y="2275998"/>
                </a:lnTo>
                <a:lnTo>
                  <a:pt x="617999" y="2254193"/>
                </a:lnTo>
                <a:lnTo>
                  <a:pt x="578857" y="2231018"/>
                </a:lnTo>
                <a:lnTo>
                  <a:pt x="540679" y="2206504"/>
                </a:lnTo>
                <a:lnTo>
                  <a:pt x="503501" y="2180686"/>
                </a:lnTo>
                <a:lnTo>
                  <a:pt x="467355" y="2153598"/>
                </a:lnTo>
                <a:lnTo>
                  <a:pt x="432277" y="2125272"/>
                </a:lnTo>
                <a:lnTo>
                  <a:pt x="398302" y="2095743"/>
                </a:lnTo>
                <a:lnTo>
                  <a:pt x="365464" y="2065044"/>
                </a:lnTo>
                <a:lnTo>
                  <a:pt x="333799" y="2033209"/>
                </a:lnTo>
                <a:lnTo>
                  <a:pt x="303339" y="2000271"/>
                </a:lnTo>
                <a:lnTo>
                  <a:pt x="274122" y="1966265"/>
                </a:lnTo>
                <a:lnTo>
                  <a:pt x="246180" y="1931223"/>
                </a:lnTo>
                <a:lnTo>
                  <a:pt x="219549" y="1895179"/>
                </a:lnTo>
                <a:lnTo>
                  <a:pt x="194263" y="1858167"/>
                </a:lnTo>
                <a:lnTo>
                  <a:pt x="170357" y="1820221"/>
                </a:lnTo>
                <a:lnTo>
                  <a:pt x="147866" y="1781373"/>
                </a:lnTo>
                <a:lnTo>
                  <a:pt x="126825" y="1741659"/>
                </a:lnTo>
                <a:lnTo>
                  <a:pt x="107267" y="1701111"/>
                </a:lnTo>
                <a:lnTo>
                  <a:pt x="89228" y="1659763"/>
                </a:lnTo>
                <a:lnTo>
                  <a:pt x="72743" y="1617648"/>
                </a:lnTo>
                <a:lnTo>
                  <a:pt x="57846" y="1574801"/>
                </a:lnTo>
                <a:lnTo>
                  <a:pt x="44571" y="1531254"/>
                </a:lnTo>
                <a:lnTo>
                  <a:pt x="32954" y="1487042"/>
                </a:lnTo>
                <a:lnTo>
                  <a:pt x="23029" y="1442198"/>
                </a:lnTo>
                <a:lnTo>
                  <a:pt x="14831" y="1396755"/>
                </a:lnTo>
                <a:lnTo>
                  <a:pt x="8394" y="1350748"/>
                </a:lnTo>
                <a:lnTo>
                  <a:pt x="3754" y="1304210"/>
                </a:lnTo>
                <a:lnTo>
                  <a:pt x="944" y="1257174"/>
                </a:lnTo>
                <a:lnTo>
                  <a:pt x="0" y="1209675"/>
                </a:lnTo>
                <a:lnTo>
                  <a:pt x="944" y="1162175"/>
                </a:lnTo>
                <a:lnTo>
                  <a:pt x="3754" y="1115139"/>
                </a:lnTo>
                <a:lnTo>
                  <a:pt x="8394" y="1068601"/>
                </a:lnTo>
                <a:lnTo>
                  <a:pt x="14831" y="1022594"/>
                </a:lnTo>
                <a:lnTo>
                  <a:pt x="23029" y="977151"/>
                </a:lnTo>
                <a:lnTo>
                  <a:pt x="32954" y="932307"/>
                </a:lnTo>
                <a:lnTo>
                  <a:pt x="44571" y="888095"/>
                </a:lnTo>
                <a:lnTo>
                  <a:pt x="57846" y="844548"/>
                </a:lnTo>
                <a:lnTo>
                  <a:pt x="72743" y="801701"/>
                </a:lnTo>
                <a:lnTo>
                  <a:pt x="89228" y="759586"/>
                </a:lnTo>
                <a:lnTo>
                  <a:pt x="107267" y="718238"/>
                </a:lnTo>
                <a:lnTo>
                  <a:pt x="126825" y="677690"/>
                </a:lnTo>
                <a:lnTo>
                  <a:pt x="147866" y="637976"/>
                </a:lnTo>
                <a:lnTo>
                  <a:pt x="170357" y="599128"/>
                </a:lnTo>
                <a:lnTo>
                  <a:pt x="194263" y="561182"/>
                </a:lnTo>
                <a:lnTo>
                  <a:pt x="219549" y="524170"/>
                </a:lnTo>
                <a:lnTo>
                  <a:pt x="246180" y="488126"/>
                </a:lnTo>
                <a:lnTo>
                  <a:pt x="274122" y="453085"/>
                </a:lnTo>
                <a:lnTo>
                  <a:pt x="303339" y="419078"/>
                </a:lnTo>
                <a:lnTo>
                  <a:pt x="333799" y="386140"/>
                </a:lnTo>
                <a:lnTo>
                  <a:pt x="365464" y="354305"/>
                </a:lnTo>
                <a:lnTo>
                  <a:pt x="398302" y="323606"/>
                </a:lnTo>
                <a:lnTo>
                  <a:pt x="432277" y="294077"/>
                </a:lnTo>
                <a:lnTo>
                  <a:pt x="467355" y="265752"/>
                </a:lnTo>
                <a:lnTo>
                  <a:pt x="503501" y="238663"/>
                </a:lnTo>
                <a:lnTo>
                  <a:pt x="540679" y="212845"/>
                </a:lnTo>
                <a:lnTo>
                  <a:pt x="578857" y="188331"/>
                </a:lnTo>
                <a:lnTo>
                  <a:pt x="617999" y="165156"/>
                </a:lnTo>
                <a:lnTo>
                  <a:pt x="658069" y="143351"/>
                </a:lnTo>
                <a:lnTo>
                  <a:pt x="699035" y="122952"/>
                </a:lnTo>
                <a:lnTo>
                  <a:pt x="740860" y="103992"/>
                </a:lnTo>
                <a:lnTo>
                  <a:pt x="783510" y="86504"/>
                </a:lnTo>
                <a:lnTo>
                  <a:pt x="826951" y="70522"/>
                </a:lnTo>
                <a:lnTo>
                  <a:pt x="871148" y="56079"/>
                </a:lnTo>
                <a:lnTo>
                  <a:pt x="916066" y="43210"/>
                </a:lnTo>
                <a:lnTo>
                  <a:pt x="961671" y="31948"/>
                </a:lnTo>
                <a:lnTo>
                  <a:pt x="1007928" y="22326"/>
                </a:lnTo>
                <a:lnTo>
                  <a:pt x="1054801" y="14378"/>
                </a:lnTo>
                <a:lnTo>
                  <a:pt x="1102258" y="8138"/>
                </a:lnTo>
                <a:lnTo>
                  <a:pt x="1150262" y="3639"/>
                </a:lnTo>
                <a:lnTo>
                  <a:pt x="1198779" y="915"/>
                </a:lnTo>
                <a:lnTo>
                  <a:pt x="1247774" y="0"/>
                </a:lnTo>
                <a:lnTo>
                  <a:pt x="1296770" y="915"/>
                </a:lnTo>
                <a:lnTo>
                  <a:pt x="1345287" y="3639"/>
                </a:lnTo>
                <a:lnTo>
                  <a:pt x="1393291" y="8138"/>
                </a:lnTo>
                <a:lnTo>
                  <a:pt x="1440748" y="14378"/>
                </a:lnTo>
                <a:lnTo>
                  <a:pt x="1487621" y="22326"/>
                </a:lnTo>
                <a:lnTo>
                  <a:pt x="1533878" y="31948"/>
                </a:lnTo>
                <a:lnTo>
                  <a:pt x="1579482" y="43210"/>
                </a:lnTo>
                <a:lnTo>
                  <a:pt x="1624401" y="56079"/>
                </a:lnTo>
                <a:lnTo>
                  <a:pt x="1668598" y="70522"/>
                </a:lnTo>
                <a:lnTo>
                  <a:pt x="1712039" y="86504"/>
                </a:lnTo>
                <a:lnTo>
                  <a:pt x="1754689" y="103992"/>
                </a:lnTo>
                <a:lnTo>
                  <a:pt x="1796514" y="122952"/>
                </a:lnTo>
                <a:lnTo>
                  <a:pt x="1837480" y="143351"/>
                </a:lnTo>
                <a:lnTo>
                  <a:pt x="1877550" y="165156"/>
                </a:lnTo>
                <a:lnTo>
                  <a:pt x="1916692" y="188331"/>
                </a:lnTo>
                <a:lnTo>
                  <a:pt x="1954869" y="212845"/>
                </a:lnTo>
                <a:lnTo>
                  <a:pt x="1992048" y="238663"/>
                </a:lnTo>
                <a:lnTo>
                  <a:pt x="2028194" y="265752"/>
                </a:lnTo>
                <a:lnTo>
                  <a:pt x="2063272" y="294077"/>
                </a:lnTo>
                <a:lnTo>
                  <a:pt x="2097247" y="323606"/>
                </a:lnTo>
                <a:lnTo>
                  <a:pt x="2130085" y="354305"/>
                </a:lnTo>
                <a:lnTo>
                  <a:pt x="2161750" y="386140"/>
                </a:lnTo>
                <a:lnTo>
                  <a:pt x="2192209" y="419078"/>
                </a:lnTo>
                <a:lnTo>
                  <a:pt x="2221427" y="453085"/>
                </a:lnTo>
                <a:lnTo>
                  <a:pt x="2249369" y="488126"/>
                </a:lnTo>
                <a:lnTo>
                  <a:pt x="2276000" y="524170"/>
                </a:lnTo>
                <a:lnTo>
                  <a:pt x="2301286" y="561182"/>
                </a:lnTo>
                <a:lnTo>
                  <a:pt x="2325192" y="599128"/>
                </a:lnTo>
                <a:lnTo>
                  <a:pt x="2347682" y="637976"/>
                </a:lnTo>
                <a:lnTo>
                  <a:pt x="2368724" y="677690"/>
                </a:lnTo>
                <a:lnTo>
                  <a:pt x="2388282" y="718238"/>
                </a:lnTo>
                <a:lnTo>
                  <a:pt x="2406320" y="759586"/>
                </a:lnTo>
                <a:lnTo>
                  <a:pt x="2422806" y="801701"/>
                </a:lnTo>
                <a:lnTo>
                  <a:pt x="2437703" y="844548"/>
                </a:lnTo>
                <a:lnTo>
                  <a:pt x="2450978" y="888095"/>
                </a:lnTo>
                <a:lnTo>
                  <a:pt x="2462595" y="932307"/>
                </a:lnTo>
                <a:lnTo>
                  <a:pt x="2472520" y="977151"/>
                </a:lnTo>
                <a:lnTo>
                  <a:pt x="2480718" y="1022594"/>
                </a:lnTo>
                <a:lnTo>
                  <a:pt x="2487155" y="1068601"/>
                </a:lnTo>
                <a:lnTo>
                  <a:pt x="2491795" y="1115139"/>
                </a:lnTo>
                <a:lnTo>
                  <a:pt x="2494605" y="1162175"/>
                </a:lnTo>
                <a:lnTo>
                  <a:pt x="2495549" y="1209675"/>
                </a:lnTo>
                <a:lnTo>
                  <a:pt x="2494605" y="1257174"/>
                </a:lnTo>
                <a:lnTo>
                  <a:pt x="2491795" y="1304210"/>
                </a:lnTo>
                <a:lnTo>
                  <a:pt x="2487155" y="1350748"/>
                </a:lnTo>
                <a:lnTo>
                  <a:pt x="2480718" y="1396755"/>
                </a:lnTo>
                <a:lnTo>
                  <a:pt x="2472520" y="1442198"/>
                </a:lnTo>
                <a:lnTo>
                  <a:pt x="2462595" y="1487042"/>
                </a:lnTo>
                <a:lnTo>
                  <a:pt x="2450978" y="1531254"/>
                </a:lnTo>
                <a:lnTo>
                  <a:pt x="2437703" y="1574801"/>
                </a:lnTo>
                <a:lnTo>
                  <a:pt x="2422806" y="1617648"/>
                </a:lnTo>
                <a:lnTo>
                  <a:pt x="2406320" y="1659763"/>
                </a:lnTo>
                <a:lnTo>
                  <a:pt x="2388282" y="1701111"/>
                </a:lnTo>
                <a:lnTo>
                  <a:pt x="2368724" y="1741659"/>
                </a:lnTo>
                <a:lnTo>
                  <a:pt x="2347682" y="1781373"/>
                </a:lnTo>
                <a:lnTo>
                  <a:pt x="2325192" y="1820221"/>
                </a:lnTo>
                <a:lnTo>
                  <a:pt x="2301286" y="1858167"/>
                </a:lnTo>
                <a:lnTo>
                  <a:pt x="2276000" y="1895179"/>
                </a:lnTo>
                <a:lnTo>
                  <a:pt x="2249369" y="1931223"/>
                </a:lnTo>
                <a:lnTo>
                  <a:pt x="2221427" y="1966265"/>
                </a:lnTo>
                <a:lnTo>
                  <a:pt x="2192209" y="2000271"/>
                </a:lnTo>
                <a:lnTo>
                  <a:pt x="2161750" y="2033209"/>
                </a:lnTo>
                <a:lnTo>
                  <a:pt x="2130085" y="2065044"/>
                </a:lnTo>
                <a:lnTo>
                  <a:pt x="2097247" y="2095743"/>
                </a:lnTo>
                <a:lnTo>
                  <a:pt x="2063272" y="2125272"/>
                </a:lnTo>
                <a:lnTo>
                  <a:pt x="2028194" y="2153598"/>
                </a:lnTo>
                <a:lnTo>
                  <a:pt x="1992048" y="2180686"/>
                </a:lnTo>
                <a:lnTo>
                  <a:pt x="1954869" y="2206504"/>
                </a:lnTo>
                <a:lnTo>
                  <a:pt x="1916692" y="2231018"/>
                </a:lnTo>
                <a:lnTo>
                  <a:pt x="1877550" y="2254193"/>
                </a:lnTo>
                <a:lnTo>
                  <a:pt x="1837480" y="2275998"/>
                </a:lnTo>
                <a:lnTo>
                  <a:pt x="1796514" y="2296397"/>
                </a:lnTo>
                <a:lnTo>
                  <a:pt x="1754689" y="2315357"/>
                </a:lnTo>
                <a:lnTo>
                  <a:pt x="1712039" y="2332845"/>
                </a:lnTo>
                <a:lnTo>
                  <a:pt x="1668598" y="2348827"/>
                </a:lnTo>
                <a:lnTo>
                  <a:pt x="1624401" y="2363270"/>
                </a:lnTo>
                <a:lnTo>
                  <a:pt x="1579482" y="2376139"/>
                </a:lnTo>
                <a:lnTo>
                  <a:pt x="1533878" y="2387401"/>
                </a:lnTo>
                <a:lnTo>
                  <a:pt x="1487621" y="2397023"/>
                </a:lnTo>
                <a:lnTo>
                  <a:pt x="1440748" y="2404971"/>
                </a:lnTo>
                <a:lnTo>
                  <a:pt x="1393291" y="2411211"/>
                </a:lnTo>
                <a:lnTo>
                  <a:pt x="1345287" y="2415710"/>
                </a:lnTo>
                <a:lnTo>
                  <a:pt x="1296770" y="2418434"/>
                </a:lnTo>
                <a:lnTo>
                  <a:pt x="1247774" y="2419350"/>
                </a:lnTo>
                <a:close/>
              </a:path>
            </a:pathLst>
          </a:custGeom>
          <a:solidFill>
            <a:srgbClr val="002E6D"/>
          </a:solidFill>
        </p:spPr>
        <p:txBody>
          <a:bodyPr wrap="square" lIns="0" tIns="0" rIns="0" bIns="0" rtlCol="0"/>
          <a:lstStyle/>
          <a:p>
            <a:endParaRPr sz="1200"/>
          </a:p>
        </p:txBody>
      </p:sp>
      <p:sp>
        <p:nvSpPr>
          <p:cNvPr id="27" name="bg object 27"/>
          <p:cNvSpPr/>
          <p:nvPr/>
        </p:nvSpPr>
        <p:spPr>
          <a:xfrm>
            <a:off x="7538153" y="1683723"/>
            <a:ext cx="3122507" cy="2979420"/>
          </a:xfrm>
          <a:custGeom>
            <a:avLst/>
            <a:gdLst/>
            <a:ahLst/>
            <a:cxnLst/>
            <a:rect l="l" t="t" r="r" b="b"/>
            <a:pathLst>
              <a:path w="4683759" h="4469130">
                <a:moveTo>
                  <a:pt x="2495550" y="1247775"/>
                </a:moveTo>
                <a:lnTo>
                  <a:pt x="2494648" y="1199921"/>
                </a:lnTo>
                <a:lnTo>
                  <a:pt x="2491968" y="1152512"/>
                </a:lnTo>
                <a:lnTo>
                  <a:pt x="2487536" y="1105598"/>
                </a:lnTo>
                <a:lnTo>
                  <a:pt x="2481389" y="1059192"/>
                </a:lnTo>
                <a:lnTo>
                  <a:pt x="2473566" y="1013345"/>
                </a:lnTo>
                <a:lnTo>
                  <a:pt x="2464079" y="968095"/>
                </a:lnTo>
                <a:lnTo>
                  <a:pt x="2452979" y="923455"/>
                </a:lnTo>
                <a:lnTo>
                  <a:pt x="2440292" y="879462"/>
                </a:lnTo>
                <a:lnTo>
                  <a:pt x="2426055" y="836142"/>
                </a:lnTo>
                <a:lnTo>
                  <a:pt x="2410295" y="793546"/>
                </a:lnTo>
                <a:lnTo>
                  <a:pt x="2393035" y="751700"/>
                </a:lnTo>
                <a:lnTo>
                  <a:pt x="2374328" y="710628"/>
                </a:lnTo>
                <a:lnTo>
                  <a:pt x="2354199" y="670369"/>
                </a:lnTo>
                <a:lnTo>
                  <a:pt x="2332672" y="630948"/>
                </a:lnTo>
                <a:lnTo>
                  <a:pt x="2309787" y="592404"/>
                </a:lnTo>
                <a:lnTo>
                  <a:pt x="2285568" y="554774"/>
                </a:lnTo>
                <a:lnTo>
                  <a:pt x="2260054" y="518083"/>
                </a:lnTo>
                <a:lnTo>
                  <a:pt x="2233282" y="482358"/>
                </a:lnTo>
                <a:lnTo>
                  <a:pt x="2205278" y="447649"/>
                </a:lnTo>
                <a:lnTo>
                  <a:pt x="2176068" y="413969"/>
                </a:lnTo>
                <a:lnTo>
                  <a:pt x="2145690" y="381355"/>
                </a:lnTo>
                <a:lnTo>
                  <a:pt x="2114194" y="349859"/>
                </a:lnTo>
                <a:lnTo>
                  <a:pt x="2081580" y="319481"/>
                </a:lnTo>
                <a:lnTo>
                  <a:pt x="2047900" y="290283"/>
                </a:lnTo>
                <a:lnTo>
                  <a:pt x="2013191" y="262267"/>
                </a:lnTo>
                <a:lnTo>
                  <a:pt x="1977466" y="235496"/>
                </a:lnTo>
                <a:lnTo>
                  <a:pt x="1940775" y="209981"/>
                </a:lnTo>
                <a:lnTo>
                  <a:pt x="1903145" y="185775"/>
                </a:lnTo>
                <a:lnTo>
                  <a:pt x="1864601" y="162877"/>
                </a:lnTo>
                <a:lnTo>
                  <a:pt x="1825180" y="141351"/>
                </a:lnTo>
                <a:lnTo>
                  <a:pt x="1784921" y="121221"/>
                </a:lnTo>
                <a:lnTo>
                  <a:pt x="1743849" y="102514"/>
                </a:lnTo>
                <a:lnTo>
                  <a:pt x="1702003" y="85255"/>
                </a:lnTo>
                <a:lnTo>
                  <a:pt x="1659407" y="69494"/>
                </a:lnTo>
                <a:lnTo>
                  <a:pt x="1616100" y="55257"/>
                </a:lnTo>
                <a:lnTo>
                  <a:pt x="1572107" y="42570"/>
                </a:lnTo>
                <a:lnTo>
                  <a:pt x="1527454" y="31470"/>
                </a:lnTo>
                <a:lnTo>
                  <a:pt x="1482204" y="21996"/>
                </a:lnTo>
                <a:lnTo>
                  <a:pt x="1436357" y="14160"/>
                </a:lnTo>
                <a:lnTo>
                  <a:pt x="1389951" y="8013"/>
                </a:lnTo>
                <a:lnTo>
                  <a:pt x="1343037" y="3581"/>
                </a:lnTo>
                <a:lnTo>
                  <a:pt x="1295628" y="901"/>
                </a:lnTo>
                <a:lnTo>
                  <a:pt x="1247775" y="0"/>
                </a:lnTo>
                <a:lnTo>
                  <a:pt x="1199908" y="901"/>
                </a:lnTo>
                <a:lnTo>
                  <a:pt x="1152499" y="3581"/>
                </a:lnTo>
                <a:lnTo>
                  <a:pt x="1105585" y="8013"/>
                </a:lnTo>
                <a:lnTo>
                  <a:pt x="1059192" y="14160"/>
                </a:lnTo>
                <a:lnTo>
                  <a:pt x="1013345" y="21996"/>
                </a:lnTo>
                <a:lnTo>
                  <a:pt x="968082" y="31470"/>
                </a:lnTo>
                <a:lnTo>
                  <a:pt x="923442" y="42570"/>
                </a:lnTo>
                <a:lnTo>
                  <a:pt x="879449" y="55257"/>
                </a:lnTo>
                <a:lnTo>
                  <a:pt x="836142" y="69494"/>
                </a:lnTo>
                <a:lnTo>
                  <a:pt x="793546" y="85255"/>
                </a:lnTo>
                <a:lnTo>
                  <a:pt x="751687" y="102514"/>
                </a:lnTo>
                <a:lnTo>
                  <a:pt x="710615" y="121221"/>
                </a:lnTo>
                <a:lnTo>
                  <a:pt x="670356" y="141351"/>
                </a:lnTo>
                <a:lnTo>
                  <a:pt x="630936" y="162877"/>
                </a:lnTo>
                <a:lnTo>
                  <a:pt x="592404" y="185775"/>
                </a:lnTo>
                <a:lnTo>
                  <a:pt x="554774" y="209981"/>
                </a:lnTo>
                <a:lnTo>
                  <a:pt x="518071" y="235496"/>
                </a:lnTo>
                <a:lnTo>
                  <a:pt x="482358" y="262267"/>
                </a:lnTo>
                <a:lnTo>
                  <a:pt x="447636" y="290283"/>
                </a:lnTo>
                <a:lnTo>
                  <a:pt x="413969" y="319481"/>
                </a:lnTo>
                <a:lnTo>
                  <a:pt x="381355" y="349859"/>
                </a:lnTo>
                <a:lnTo>
                  <a:pt x="349846" y="381355"/>
                </a:lnTo>
                <a:lnTo>
                  <a:pt x="319481" y="413969"/>
                </a:lnTo>
                <a:lnTo>
                  <a:pt x="290271" y="447649"/>
                </a:lnTo>
                <a:lnTo>
                  <a:pt x="262267" y="482358"/>
                </a:lnTo>
                <a:lnTo>
                  <a:pt x="235496" y="518083"/>
                </a:lnTo>
                <a:lnTo>
                  <a:pt x="209981" y="554774"/>
                </a:lnTo>
                <a:lnTo>
                  <a:pt x="185762" y="592404"/>
                </a:lnTo>
                <a:lnTo>
                  <a:pt x="162877" y="630948"/>
                </a:lnTo>
                <a:lnTo>
                  <a:pt x="141351" y="670369"/>
                </a:lnTo>
                <a:lnTo>
                  <a:pt x="121208" y="710628"/>
                </a:lnTo>
                <a:lnTo>
                  <a:pt x="102501" y="751700"/>
                </a:lnTo>
                <a:lnTo>
                  <a:pt x="85255" y="793546"/>
                </a:lnTo>
                <a:lnTo>
                  <a:pt x="69494" y="836142"/>
                </a:lnTo>
                <a:lnTo>
                  <a:pt x="55245" y="879462"/>
                </a:lnTo>
                <a:lnTo>
                  <a:pt x="42570" y="923455"/>
                </a:lnTo>
                <a:lnTo>
                  <a:pt x="31470" y="968095"/>
                </a:lnTo>
                <a:lnTo>
                  <a:pt x="21983" y="1013345"/>
                </a:lnTo>
                <a:lnTo>
                  <a:pt x="14160" y="1059192"/>
                </a:lnTo>
                <a:lnTo>
                  <a:pt x="8013" y="1105598"/>
                </a:lnTo>
                <a:lnTo>
                  <a:pt x="3581" y="1152512"/>
                </a:lnTo>
                <a:lnTo>
                  <a:pt x="901" y="1199921"/>
                </a:lnTo>
                <a:lnTo>
                  <a:pt x="0" y="1247775"/>
                </a:lnTo>
                <a:lnTo>
                  <a:pt x="901" y="1295641"/>
                </a:lnTo>
                <a:lnTo>
                  <a:pt x="3581" y="1343050"/>
                </a:lnTo>
                <a:lnTo>
                  <a:pt x="8013" y="1389964"/>
                </a:lnTo>
                <a:lnTo>
                  <a:pt x="14160" y="1436357"/>
                </a:lnTo>
                <a:lnTo>
                  <a:pt x="21983" y="1482204"/>
                </a:lnTo>
                <a:lnTo>
                  <a:pt x="31470" y="1527467"/>
                </a:lnTo>
                <a:lnTo>
                  <a:pt x="42570" y="1572107"/>
                </a:lnTo>
                <a:lnTo>
                  <a:pt x="55245" y="1616100"/>
                </a:lnTo>
                <a:lnTo>
                  <a:pt x="69494" y="1659407"/>
                </a:lnTo>
                <a:lnTo>
                  <a:pt x="85255" y="1702015"/>
                </a:lnTo>
                <a:lnTo>
                  <a:pt x="102501" y="1743862"/>
                </a:lnTo>
                <a:lnTo>
                  <a:pt x="121208" y="1784934"/>
                </a:lnTo>
                <a:lnTo>
                  <a:pt x="141351" y="1825193"/>
                </a:lnTo>
                <a:lnTo>
                  <a:pt x="162877" y="1864614"/>
                </a:lnTo>
                <a:lnTo>
                  <a:pt x="185762" y="1903145"/>
                </a:lnTo>
                <a:lnTo>
                  <a:pt x="209981" y="1940788"/>
                </a:lnTo>
                <a:lnTo>
                  <a:pt x="235496" y="1977478"/>
                </a:lnTo>
                <a:lnTo>
                  <a:pt x="262267" y="2013191"/>
                </a:lnTo>
                <a:lnTo>
                  <a:pt x="290271" y="2047913"/>
                </a:lnTo>
                <a:lnTo>
                  <a:pt x="319481" y="2081593"/>
                </a:lnTo>
                <a:lnTo>
                  <a:pt x="349846" y="2114194"/>
                </a:lnTo>
                <a:lnTo>
                  <a:pt x="381355" y="2145703"/>
                </a:lnTo>
                <a:lnTo>
                  <a:pt x="413969" y="2176068"/>
                </a:lnTo>
                <a:lnTo>
                  <a:pt x="447636" y="2205278"/>
                </a:lnTo>
                <a:lnTo>
                  <a:pt x="482358" y="2233282"/>
                </a:lnTo>
                <a:lnTo>
                  <a:pt x="518071" y="2260066"/>
                </a:lnTo>
                <a:lnTo>
                  <a:pt x="554774" y="2285568"/>
                </a:lnTo>
                <a:lnTo>
                  <a:pt x="592404" y="2309787"/>
                </a:lnTo>
                <a:lnTo>
                  <a:pt x="630936" y="2332672"/>
                </a:lnTo>
                <a:lnTo>
                  <a:pt x="670356" y="2354199"/>
                </a:lnTo>
                <a:lnTo>
                  <a:pt x="710615" y="2374341"/>
                </a:lnTo>
                <a:lnTo>
                  <a:pt x="751687" y="2393048"/>
                </a:lnTo>
                <a:lnTo>
                  <a:pt x="793546" y="2410295"/>
                </a:lnTo>
                <a:lnTo>
                  <a:pt x="836142" y="2426055"/>
                </a:lnTo>
                <a:lnTo>
                  <a:pt x="879449" y="2440305"/>
                </a:lnTo>
                <a:lnTo>
                  <a:pt x="923442" y="2452992"/>
                </a:lnTo>
                <a:lnTo>
                  <a:pt x="968082" y="2464092"/>
                </a:lnTo>
                <a:lnTo>
                  <a:pt x="1013345" y="2473566"/>
                </a:lnTo>
                <a:lnTo>
                  <a:pt x="1059192" y="2481402"/>
                </a:lnTo>
                <a:lnTo>
                  <a:pt x="1105585" y="2487536"/>
                </a:lnTo>
                <a:lnTo>
                  <a:pt x="1152499" y="2491968"/>
                </a:lnTo>
                <a:lnTo>
                  <a:pt x="1199908" y="2494648"/>
                </a:lnTo>
                <a:lnTo>
                  <a:pt x="1247775" y="2495550"/>
                </a:lnTo>
                <a:lnTo>
                  <a:pt x="1295628" y="2494648"/>
                </a:lnTo>
                <a:lnTo>
                  <a:pt x="1343037" y="2491968"/>
                </a:lnTo>
                <a:lnTo>
                  <a:pt x="1389951" y="2487536"/>
                </a:lnTo>
                <a:lnTo>
                  <a:pt x="1436357" y="2481402"/>
                </a:lnTo>
                <a:lnTo>
                  <a:pt x="1482204" y="2473566"/>
                </a:lnTo>
                <a:lnTo>
                  <a:pt x="1527454" y="2464092"/>
                </a:lnTo>
                <a:lnTo>
                  <a:pt x="1572107" y="2452992"/>
                </a:lnTo>
                <a:lnTo>
                  <a:pt x="1616100" y="2440305"/>
                </a:lnTo>
                <a:lnTo>
                  <a:pt x="1659407" y="2426055"/>
                </a:lnTo>
                <a:lnTo>
                  <a:pt x="1702003" y="2410295"/>
                </a:lnTo>
                <a:lnTo>
                  <a:pt x="1743849" y="2393048"/>
                </a:lnTo>
                <a:lnTo>
                  <a:pt x="1784921" y="2374341"/>
                </a:lnTo>
                <a:lnTo>
                  <a:pt x="1825180" y="2354199"/>
                </a:lnTo>
                <a:lnTo>
                  <a:pt x="1864601" y="2332672"/>
                </a:lnTo>
                <a:lnTo>
                  <a:pt x="1903145" y="2309787"/>
                </a:lnTo>
                <a:lnTo>
                  <a:pt x="1940775" y="2285568"/>
                </a:lnTo>
                <a:lnTo>
                  <a:pt x="1977466" y="2260066"/>
                </a:lnTo>
                <a:lnTo>
                  <a:pt x="2013191" y="2233282"/>
                </a:lnTo>
                <a:lnTo>
                  <a:pt x="2047900" y="2205278"/>
                </a:lnTo>
                <a:lnTo>
                  <a:pt x="2081580" y="2176068"/>
                </a:lnTo>
                <a:lnTo>
                  <a:pt x="2114194" y="2145703"/>
                </a:lnTo>
                <a:lnTo>
                  <a:pt x="2145690" y="2114194"/>
                </a:lnTo>
                <a:lnTo>
                  <a:pt x="2176068" y="2081593"/>
                </a:lnTo>
                <a:lnTo>
                  <a:pt x="2205278" y="2047913"/>
                </a:lnTo>
                <a:lnTo>
                  <a:pt x="2233282" y="2013191"/>
                </a:lnTo>
                <a:lnTo>
                  <a:pt x="2260054" y="1977478"/>
                </a:lnTo>
                <a:lnTo>
                  <a:pt x="2285568" y="1940788"/>
                </a:lnTo>
                <a:lnTo>
                  <a:pt x="2309787" y="1903145"/>
                </a:lnTo>
                <a:lnTo>
                  <a:pt x="2332672" y="1864614"/>
                </a:lnTo>
                <a:lnTo>
                  <a:pt x="2354199" y="1825193"/>
                </a:lnTo>
                <a:lnTo>
                  <a:pt x="2374328" y="1784934"/>
                </a:lnTo>
                <a:lnTo>
                  <a:pt x="2393035" y="1743862"/>
                </a:lnTo>
                <a:lnTo>
                  <a:pt x="2410295" y="1702015"/>
                </a:lnTo>
                <a:lnTo>
                  <a:pt x="2426055" y="1659407"/>
                </a:lnTo>
                <a:lnTo>
                  <a:pt x="2440292" y="1616100"/>
                </a:lnTo>
                <a:lnTo>
                  <a:pt x="2452979" y="1572107"/>
                </a:lnTo>
                <a:lnTo>
                  <a:pt x="2464079" y="1527467"/>
                </a:lnTo>
                <a:lnTo>
                  <a:pt x="2473566" y="1482204"/>
                </a:lnTo>
                <a:lnTo>
                  <a:pt x="2481389" y="1436357"/>
                </a:lnTo>
                <a:lnTo>
                  <a:pt x="2487536" y="1389964"/>
                </a:lnTo>
                <a:lnTo>
                  <a:pt x="2491968" y="1343050"/>
                </a:lnTo>
                <a:lnTo>
                  <a:pt x="2494648" y="1295641"/>
                </a:lnTo>
                <a:lnTo>
                  <a:pt x="2495550" y="1247775"/>
                </a:lnTo>
                <a:close/>
              </a:path>
              <a:path w="4683759" h="4469130">
                <a:moveTo>
                  <a:pt x="4683163" y="3220770"/>
                </a:moveTo>
                <a:lnTo>
                  <a:pt x="4682261" y="3172904"/>
                </a:lnTo>
                <a:lnTo>
                  <a:pt x="4679581" y="3125508"/>
                </a:lnTo>
                <a:lnTo>
                  <a:pt x="4675149" y="3078581"/>
                </a:lnTo>
                <a:lnTo>
                  <a:pt x="4669002" y="3032188"/>
                </a:lnTo>
                <a:lnTo>
                  <a:pt x="4661179" y="2986341"/>
                </a:lnTo>
                <a:lnTo>
                  <a:pt x="4651692" y="2941078"/>
                </a:lnTo>
                <a:lnTo>
                  <a:pt x="4640592" y="2896438"/>
                </a:lnTo>
                <a:lnTo>
                  <a:pt x="4627905" y="2852445"/>
                </a:lnTo>
                <a:lnTo>
                  <a:pt x="4613668" y="2809138"/>
                </a:lnTo>
                <a:lnTo>
                  <a:pt x="4597908" y="2766542"/>
                </a:lnTo>
                <a:lnTo>
                  <a:pt x="4580661" y="2724696"/>
                </a:lnTo>
                <a:lnTo>
                  <a:pt x="4561941" y="2683624"/>
                </a:lnTo>
                <a:lnTo>
                  <a:pt x="4541812" y="2643352"/>
                </a:lnTo>
                <a:lnTo>
                  <a:pt x="4520285" y="2603944"/>
                </a:lnTo>
                <a:lnTo>
                  <a:pt x="4497400" y="2565400"/>
                </a:lnTo>
                <a:lnTo>
                  <a:pt x="4473181" y="2527770"/>
                </a:lnTo>
                <a:lnTo>
                  <a:pt x="4447667" y="2491079"/>
                </a:lnTo>
                <a:lnTo>
                  <a:pt x="4420895" y="2455354"/>
                </a:lnTo>
                <a:lnTo>
                  <a:pt x="4392892" y="2420645"/>
                </a:lnTo>
                <a:lnTo>
                  <a:pt x="4363682" y="2386965"/>
                </a:lnTo>
                <a:lnTo>
                  <a:pt x="4333316" y="2354351"/>
                </a:lnTo>
                <a:lnTo>
                  <a:pt x="4301807" y="2322842"/>
                </a:lnTo>
                <a:lnTo>
                  <a:pt x="4269194" y="2292477"/>
                </a:lnTo>
                <a:lnTo>
                  <a:pt x="4235526" y="2263267"/>
                </a:lnTo>
                <a:lnTo>
                  <a:pt x="4200804" y="2235263"/>
                </a:lnTo>
                <a:lnTo>
                  <a:pt x="4165092" y="2208492"/>
                </a:lnTo>
                <a:lnTo>
                  <a:pt x="4128389" y="2182977"/>
                </a:lnTo>
                <a:lnTo>
                  <a:pt x="4090759" y="2158758"/>
                </a:lnTo>
                <a:lnTo>
                  <a:pt x="4052214" y="2135873"/>
                </a:lnTo>
                <a:lnTo>
                  <a:pt x="4012806" y="2114346"/>
                </a:lnTo>
                <a:lnTo>
                  <a:pt x="3972547" y="2094217"/>
                </a:lnTo>
                <a:lnTo>
                  <a:pt x="3931475" y="2075497"/>
                </a:lnTo>
                <a:lnTo>
                  <a:pt x="3889616" y="2058250"/>
                </a:lnTo>
                <a:lnTo>
                  <a:pt x="3847020" y="2042490"/>
                </a:lnTo>
                <a:lnTo>
                  <a:pt x="3803713" y="2028253"/>
                </a:lnTo>
                <a:lnTo>
                  <a:pt x="3759720" y="2015566"/>
                </a:lnTo>
                <a:lnTo>
                  <a:pt x="3715080" y="2004466"/>
                </a:lnTo>
                <a:lnTo>
                  <a:pt x="3669817" y="1994979"/>
                </a:lnTo>
                <a:lnTo>
                  <a:pt x="3623970" y="1987156"/>
                </a:lnTo>
                <a:lnTo>
                  <a:pt x="3577577" y="1981009"/>
                </a:lnTo>
                <a:lnTo>
                  <a:pt x="3530650" y="1976577"/>
                </a:lnTo>
                <a:lnTo>
                  <a:pt x="3483254" y="1973897"/>
                </a:lnTo>
                <a:lnTo>
                  <a:pt x="3435388" y="1972995"/>
                </a:lnTo>
                <a:lnTo>
                  <a:pt x="3387521" y="1973897"/>
                </a:lnTo>
                <a:lnTo>
                  <a:pt x="3340125" y="1976577"/>
                </a:lnTo>
                <a:lnTo>
                  <a:pt x="3293199" y="1981009"/>
                </a:lnTo>
                <a:lnTo>
                  <a:pt x="3246805" y="1987156"/>
                </a:lnTo>
                <a:lnTo>
                  <a:pt x="3200958" y="1994979"/>
                </a:lnTo>
                <a:lnTo>
                  <a:pt x="3155696" y="2004466"/>
                </a:lnTo>
                <a:lnTo>
                  <a:pt x="3111055" y="2015566"/>
                </a:lnTo>
                <a:lnTo>
                  <a:pt x="3067062" y="2028253"/>
                </a:lnTo>
                <a:lnTo>
                  <a:pt x="3023755" y="2042490"/>
                </a:lnTo>
                <a:lnTo>
                  <a:pt x="2981160" y="2058250"/>
                </a:lnTo>
                <a:lnTo>
                  <a:pt x="2939313" y="2075497"/>
                </a:lnTo>
                <a:lnTo>
                  <a:pt x="2898241" y="2094217"/>
                </a:lnTo>
                <a:lnTo>
                  <a:pt x="2857970" y="2114346"/>
                </a:lnTo>
                <a:lnTo>
                  <a:pt x="2818561" y="2135873"/>
                </a:lnTo>
                <a:lnTo>
                  <a:pt x="2780017" y="2158758"/>
                </a:lnTo>
                <a:lnTo>
                  <a:pt x="2742387" y="2182977"/>
                </a:lnTo>
                <a:lnTo>
                  <a:pt x="2705697" y="2208492"/>
                </a:lnTo>
                <a:lnTo>
                  <a:pt x="2669971" y="2235263"/>
                </a:lnTo>
                <a:lnTo>
                  <a:pt x="2635262" y="2263267"/>
                </a:lnTo>
                <a:lnTo>
                  <a:pt x="2601582" y="2292477"/>
                </a:lnTo>
                <a:lnTo>
                  <a:pt x="2568968" y="2322842"/>
                </a:lnTo>
                <a:lnTo>
                  <a:pt x="2537460" y="2354351"/>
                </a:lnTo>
                <a:lnTo>
                  <a:pt x="2507094" y="2386965"/>
                </a:lnTo>
                <a:lnTo>
                  <a:pt x="2477884" y="2420645"/>
                </a:lnTo>
                <a:lnTo>
                  <a:pt x="2449880" y="2455354"/>
                </a:lnTo>
                <a:lnTo>
                  <a:pt x="2423109" y="2491079"/>
                </a:lnTo>
                <a:lnTo>
                  <a:pt x="2397595" y="2527770"/>
                </a:lnTo>
                <a:lnTo>
                  <a:pt x="2373376" y="2565400"/>
                </a:lnTo>
                <a:lnTo>
                  <a:pt x="2350490" y="2603944"/>
                </a:lnTo>
                <a:lnTo>
                  <a:pt x="2328964" y="2643352"/>
                </a:lnTo>
                <a:lnTo>
                  <a:pt x="2308834" y="2683624"/>
                </a:lnTo>
                <a:lnTo>
                  <a:pt x="2290127" y="2724696"/>
                </a:lnTo>
                <a:lnTo>
                  <a:pt x="2272868" y="2766542"/>
                </a:lnTo>
                <a:lnTo>
                  <a:pt x="2257107" y="2809138"/>
                </a:lnTo>
                <a:lnTo>
                  <a:pt x="2242870" y="2852445"/>
                </a:lnTo>
                <a:lnTo>
                  <a:pt x="2230183" y="2896438"/>
                </a:lnTo>
                <a:lnTo>
                  <a:pt x="2219083" y="2941078"/>
                </a:lnTo>
                <a:lnTo>
                  <a:pt x="2209596" y="2986341"/>
                </a:lnTo>
                <a:lnTo>
                  <a:pt x="2201773" y="3032188"/>
                </a:lnTo>
                <a:lnTo>
                  <a:pt x="2195626" y="3078581"/>
                </a:lnTo>
                <a:lnTo>
                  <a:pt x="2191194" y="3125508"/>
                </a:lnTo>
                <a:lnTo>
                  <a:pt x="2188514" y="3172904"/>
                </a:lnTo>
                <a:lnTo>
                  <a:pt x="2187613" y="3220770"/>
                </a:lnTo>
                <a:lnTo>
                  <a:pt x="2188514" y="3268637"/>
                </a:lnTo>
                <a:lnTo>
                  <a:pt x="2191194" y="3316033"/>
                </a:lnTo>
                <a:lnTo>
                  <a:pt x="2195626" y="3362960"/>
                </a:lnTo>
                <a:lnTo>
                  <a:pt x="2201773" y="3409353"/>
                </a:lnTo>
                <a:lnTo>
                  <a:pt x="2209596" y="3455200"/>
                </a:lnTo>
                <a:lnTo>
                  <a:pt x="2219083" y="3500463"/>
                </a:lnTo>
                <a:lnTo>
                  <a:pt x="2230183" y="3545103"/>
                </a:lnTo>
                <a:lnTo>
                  <a:pt x="2242870" y="3589096"/>
                </a:lnTo>
                <a:lnTo>
                  <a:pt x="2257107" y="3632403"/>
                </a:lnTo>
                <a:lnTo>
                  <a:pt x="2272868" y="3674999"/>
                </a:lnTo>
                <a:lnTo>
                  <a:pt x="2290127" y="3716858"/>
                </a:lnTo>
                <a:lnTo>
                  <a:pt x="2308834" y="3757930"/>
                </a:lnTo>
                <a:lnTo>
                  <a:pt x="2328964" y="3798189"/>
                </a:lnTo>
                <a:lnTo>
                  <a:pt x="2350490" y="3837597"/>
                </a:lnTo>
                <a:lnTo>
                  <a:pt x="2373376" y="3876141"/>
                </a:lnTo>
                <a:lnTo>
                  <a:pt x="2397595" y="3913771"/>
                </a:lnTo>
                <a:lnTo>
                  <a:pt x="2423109" y="3950462"/>
                </a:lnTo>
                <a:lnTo>
                  <a:pt x="2449880" y="3986187"/>
                </a:lnTo>
                <a:lnTo>
                  <a:pt x="2477884" y="4020909"/>
                </a:lnTo>
                <a:lnTo>
                  <a:pt x="2507094" y="4054576"/>
                </a:lnTo>
                <a:lnTo>
                  <a:pt x="2537460" y="4087190"/>
                </a:lnTo>
                <a:lnTo>
                  <a:pt x="2568968" y="4118699"/>
                </a:lnTo>
                <a:lnTo>
                  <a:pt x="2601582" y="4149064"/>
                </a:lnTo>
                <a:lnTo>
                  <a:pt x="2635262" y="4178274"/>
                </a:lnTo>
                <a:lnTo>
                  <a:pt x="2669971" y="4206278"/>
                </a:lnTo>
                <a:lnTo>
                  <a:pt x="2705697" y="4233049"/>
                </a:lnTo>
                <a:lnTo>
                  <a:pt x="2742387" y="4258564"/>
                </a:lnTo>
                <a:lnTo>
                  <a:pt x="2780017" y="4282783"/>
                </a:lnTo>
                <a:lnTo>
                  <a:pt x="2818561" y="4305668"/>
                </a:lnTo>
                <a:lnTo>
                  <a:pt x="2857970" y="4327195"/>
                </a:lnTo>
                <a:lnTo>
                  <a:pt x="2898241" y="4347324"/>
                </a:lnTo>
                <a:lnTo>
                  <a:pt x="2939313" y="4366044"/>
                </a:lnTo>
                <a:lnTo>
                  <a:pt x="2981160" y="4383290"/>
                </a:lnTo>
                <a:lnTo>
                  <a:pt x="3023755" y="4399051"/>
                </a:lnTo>
                <a:lnTo>
                  <a:pt x="3067062" y="4413288"/>
                </a:lnTo>
                <a:lnTo>
                  <a:pt x="3111055" y="4425975"/>
                </a:lnTo>
                <a:lnTo>
                  <a:pt x="3155696" y="4437075"/>
                </a:lnTo>
                <a:lnTo>
                  <a:pt x="3200958" y="4446562"/>
                </a:lnTo>
                <a:lnTo>
                  <a:pt x="3246805" y="4454385"/>
                </a:lnTo>
                <a:lnTo>
                  <a:pt x="3293199" y="4460532"/>
                </a:lnTo>
                <a:lnTo>
                  <a:pt x="3340125" y="4464964"/>
                </a:lnTo>
                <a:lnTo>
                  <a:pt x="3387521" y="4467644"/>
                </a:lnTo>
                <a:lnTo>
                  <a:pt x="3435388" y="4468546"/>
                </a:lnTo>
                <a:lnTo>
                  <a:pt x="3483254" y="4467644"/>
                </a:lnTo>
                <a:lnTo>
                  <a:pt x="3530650" y="4464964"/>
                </a:lnTo>
                <a:lnTo>
                  <a:pt x="3577577" y="4460532"/>
                </a:lnTo>
                <a:lnTo>
                  <a:pt x="3623970" y="4454385"/>
                </a:lnTo>
                <a:lnTo>
                  <a:pt x="3669817" y="4446562"/>
                </a:lnTo>
                <a:lnTo>
                  <a:pt x="3715080" y="4437075"/>
                </a:lnTo>
                <a:lnTo>
                  <a:pt x="3759720" y="4425975"/>
                </a:lnTo>
                <a:lnTo>
                  <a:pt x="3803713" y="4413288"/>
                </a:lnTo>
                <a:lnTo>
                  <a:pt x="3847020" y="4399051"/>
                </a:lnTo>
                <a:lnTo>
                  <a:pt x="3889616" y="4383290"/>
                </a:lnTo>
                <a:lnTo>
                  <a:pt x="3931475" y="4366044"/>
                </a:lnTo>
                <a:lnTo>
                  <a:pt x="3972547" y="4347324"/>
                </a:lnTo>
                <a:lnTo>
                  <a:pt x="4012806" y="4327195"/>
                </a:lnTo>
                <a:lnTo>
                  <a:pt x="4052214" y="4305668"/>
                </a:lnTo>
                <a:lnTo>
                  <a:pt x="4090759" y="4282783"/>
                </a:lnTo>
                <a:lnTo>
                  <a:pt x="4128389" y="4258564"/>
                </a:lnTo>
                <a:lnTo>
                  <a:pt x="4165092" y="4233049"/>
                </a:lnTo>
                <a:lnTo>
                  <a:pt x="4200804" y="4206278"/>
                </a:lnTo>
                <a:lnTo>
                  <a:pt x="4235526" y="4178274"/>
                </a:lnTo>
                <a:lnTo>
                  <a:pt x="4269194" y="4149064"/>
                </a:lnTo>
                <a:lnTo>
                  <a:pt x="4301807" y="4118699"/>
                </a:lnTo>
                <a:lnTo>
                  <a:pt x="4333316" y="4087190"/>
                </a:lnTo>
                <a:lnTo>
                  <a:pt x="4363682" y="4054576"/>
                </a:lnTo>
                <a:lnTo>
                  <a:pt x="4392892" y="4020909"/>
                </a:lnTo>
                <a:lnTo>
                  <a:pt x="4420895" y="3986187"/>
                </a:lnTo>
                <a:lnTo>
                  <a:pt x="4447667" y="3950462"/>
                </a:lnTo>
                <a:lnTo>
                  <a:pt x="4473181" y="3913771"/>
                </a:lnTo>
                <a:lnTo>
                  <a:pt x="4497400" y="3876141"/>
                </a:lnTo>
                <a:lnTo>
                  <a:pt x="4520285" y="3837597"/>
                </a:lnTo>
                <a:lnTo>
                  <a:pt x="4541812" y="3798189"/>
                </a:lnTo>
                <a:lnTo>
                  <a:pt x="4561941" y="3757930"/>
                </a:lnTo>
                <a:lnTo>
                  <a:pt x="4580661" y="3716858"/>
                </a:lnTo>
                <a:lnTo>
                  <a:pt x="4597908" y="3674999"/>
                </a:lnTo>
                <a:lnTo>
                  <a:pt x="4613668" y="3632403"/>
                </a:lnTo>
                <a:lnTo>
                  <a:pt x="4627905" y="3589096"/>
                </a:lnTo>
                <a:lnTo>
                  <a:pt x="4640592" y="3545103"/>
                </a:lnTo>
                <a:lnTo>
                  <a:pt x="4651692" y="3500463"/>
                </a:lnTo>
                <a:lnTo>
                  <a:pt x="4661179" y="3455200"/>
                </a:lnTo>
                <a:lnTo>
                  <a:pt x="4669002" y="3409353"/>
                </a:lnTo>
                <a:lnTo>
                  <a:pt x="4675149" y="3362960"/>
                </a:lnTo>
                <a:lnTo>
                  <a:pt x="4679581" y="3316033"/>
                </a:lnTo>
                <a:lnTo>
                  <a:pt x="4682261" y="3268637"/>
                </a:lnTo>
                <a:lnTo>
                  <a:pt x="4683163" y="3220770"/>
                </a:lnTo>
                <a:close/>
              </a:path>
            </a:pathLst>
          </a:custGeom>
          <a:solidFill>
            <a:srgbClr val="002E6D"/>
          </a:solidFill>
        </p:spPr>
        <p:txBody>
          <a:bodyPr wrap="square" lIns="0" tIns="0" rIns="0" bIns="0" rtlCol="0"/>
          <a:lstStyle/>
          <a:p>
            <a:endParaRPr sz="1200"/>
          </a:p>
        </p:txBody>
      </p:sp>
      <p:sp>
        <p:nvSpPr>
          <p:cNvPr id="28" name="bg object 28"/>
          <p:cNvSpPr/>
          <p:nvPr/>
        </p:nvSpPr>
        <p:spPr>
          <a:xfrm>
            <a:off x="9843911" y="4976079"/>
            <a:ext cx="1663700" cy="1663700"/>
          </a:xfrm>
          <a:custGeom>
            <a:avLst/>
            <a:gdLst/>
            <a:ahLst/>
            <a:cxnLst/>
            <a:rect l="l" t="t" r="r" b="b"/>
            <a:pathLst>
              <a:path w="2495550" h="2495550">
                <a:moveTo>
                  <a:pt x="1247774" y="2495549"/>
                </a:moveTo>
                <a:lnTo>
                  <a:pt x="1199913" y="2494648"/>
                </a:lnTo>
                <a:lnTo>
                  <a:pt x="1152507" y="2491967"/>
                </a:lnTo>
                <a:lnTo>
                  <a:pt x="1105589" y="2487537"/>
                </a:lnTo>
                <a:lnTo>
                  <a:pt x="1059192" y="2481392"/>
                </a:lnTo>
                <a:lnTo>
                  <a:pt x="1013347" y="2473562"/>
                </a:lnTo>
                <a:lnTo>
                  <a:pt x="968087" y="2464082"/>
                </a:lnTo>
                <a:lnTo>
                  <a:pt x="923445" y="2452983"/>
                </a:lnTo>
                <a:lnTo>
                  <a:pt x="879452" y="2440297"/>
                </a:lnTo>
                <a:lnTo>
                  <a:pt x="836140" y="2426056"/>
                </a:lnTo>
                <a:lnTo>
                  <a:pt x="793544" y="2410294"/>
                </a:lnTo>
                <a:lnTo>
                  <a:pt x="751693" y="2393042"/>
                </a:lnTo>
                <a:lnTo>
                  <a:pt x="710622" y="2374333"/>
                </a:lnTo>
                <a:lnTo>
                  <a:pt x="670361" y="2354198"/>
                </a:lnTo>
                <a:lnTo>
                  <a:pt x="630944" y="2332671"/>
                </a:lnTo>
                <a:lnTo>
                  <a:pt x="592403" y="2309784"/>
                </a:lnTo>
                <a:lnTo>
                  <a:pt x="554770" y="2285568"/>
                </a:lnTo>
                <a:lnTo>
                  <a:pt x="518078" y="2260056"/>
                </a:lnTo>
                <a:lnTo>
                  <a:pt x="482358" y="2233281"/>
                </a:lnTo>
                <a:lnTo>
                  <a:pt x="447643" y="2205275"/>
                </a:lnTo>
                <a:lnTo>
                  <a:pt x="413965" y="2176070"/>
                </a:lnTo>
                <a:lnTo>
                  <a:pt x="381357" y="2145698"/>
                </a:lnTo>
                <a:lnTo>
                  <a:pt x="349851" y="2114192"/>
                </a:lnTo>
                <a:lnTo>
                  <a:pt x="319479" y="2081584"/>
                </a:lnTo>
                <a:lnTo>
                  <a:pt x="290274" y="2047906"/>
                </a:lnTo>
                <a:lnTo>
                  <a:pt x="262268" y="2013191"/>
                </a:lnTo>
                <a:lnTo>
                  <a:pt x="235493" y="1977471"/>
                </a:lnTo>
                <a:lnTo>
                  <a:pt x="209981" y="1940779"/>
                </a:lnTo>
                <a:lnTo>
                  <a:pt x="185765" y="1903146"/>
                </a:lnTo>
                <a:lnTo>
                  <a:pt x="162878" y="1864604"/>
                </a:lnTo>
                <a:lnTo>
                  <a:pt x="141351" y="1825187"/>
                </a:lnTo>
                <a:lnTo>
                  <a:pt x="121216" y="1784927"/>
                </a:lnTo>
                <a:lnTo>
                  <a:pt x="102507" y="1743856"/>
                </a:lnTo>
                <a:lnTo>
                  <a:pt x="85255" y="1702005"/>
                </a:lnTo>
                <a:lnTo>
                  <a:pt x="69492" y="1659408"/>
                </a:lnTo>
                <a:lnTo>
                  <a:pt x="55252" y="1616097"/>
                </a:lnTo>
                <a:lnTo>
                  <a:pt x="42566" y="1572104"/>
                </a:lnTo>
                <a:lnTo>
                  <a:pt x="31467" y="1527462"/>
                </a:lnTo>
                <a:lnTo>
                  <a:pt x="21986" y="1482202"/>
                </a:lnTo>
                <a:lnTo>
                  <a:pt x="14157" y="1436357"/>
                </a:lnTo>
                <a:lnTo>
                  <a:pt x="8012" y="1389960"/>
                </a:lnTo>
                <a:lnTo>
                  <a:pt x="3582" y="1343042"/>
                </a:lnTo>
                <a:lnTo>
                  <a:pt x="901" y="1295636"/>
                </a:lnTo>
                <a:lnTo>
                  <a:pt x="0" y="1247774"/>
                </a:lnTo>
                <a:lnTo>
                  <a:pt x="901" y="1199913"/>
                </a:lnTo>
                <a:lnTo>
                  <a:pt x="3582" y="1152507"/>
                </a:lnTo>
                <a:lnTo>
                  <a:pt x="8012" y="1105589"/>
                </a:lnTo>
                <a:lnTo>
                  <a:pt x="14157" y="1059192"/>
                </a:lnTo>
                <a:lnTo>
                  <a:pt x="21986" y="1013347"/>
                </a:lnTo>
                <a:lnTo>
                  <a:pt x="31467" y="968087"/>
                </a:lnTo>
                <a:lnTo>
                  <a:pt x="42566" y="923445"/>
                </a:lnTo>
                <a:lnTo>
                  <a:pt x="55252" y="879452"/>
                </a:lnTo>
                <a:lnTo>
                  <a:pt x="69492" y="836140"/>
                </a:lnTo>
                <a:lnTo>
                  <a:pt x="85255" y="793544"/>
                </a:lnTo>
                <a:lnTo>
                  <a:pt x="102507" y="751693"/>
                </a:lnTo>
                <a:lnTo>
                  <a:pt x="121216" y="710622"/>
                </a:lnTo>
                <a:lnTo>
                  <a:pt x="141351" y="670361"/>
                </a:lnTo>
                <a:lnTo>
                  <a:pt x="162878" y="630944"/>
                </a:lnTo>
                <a:lnTo>
                  <a:pt x="185765" y="592403"/>
                </a:lnTo>
                <a:lnTo>
                  <a:pt x="209981" y="554770"/>
                </a:lnTo>
                <a:lnTo>
                  <a:pt x="235493" y="518078"/>
                </a:lnTo>
                <a:lnTo>
                  <a:pt x="262268" y="482358"/>
                </a:lnTo>
                <a:lnTo>
                  <a:pt x="290274" y="447643"/>
                </a:lnTo>
                <a:lnTo>
                  <a:pt x="319479" y="413965"/>
                </a:lnTo>
                <a:lnTo>
                  <a:pt x="349851" y="381357"/>
                </a:lnTo>
                <a:lnTo>
                  <a:pt x="381357" y="349851"/>
                </a:lnTo>
                <a:lnTo>
                  <a:pt x="413965" y="319479"/>
                </a:lnTo>
                <a:lnTo>
                  <a:pt x="447643" y="290274"/>
                </a:lnTo>
                <a:lnTo>
                  <a:pt x="482358" y="262268"/>
                </a:lnTo>
                <a:lnTo>
                  <a:pt x="518078" y="235493"/>
                </a:lnTo>
                <a:lnTo>
                  <a:pt x="554770" y="209981"/>
                </a:lnTo>
                <a:lnTo>
                  <a:pt x="592403" y="185765"/>
                </a:lnTo>
                <a:lnTo>
                  <a:pt x="630944" y="162878"/>
                </a:lnTo>
                <a:lnTo>
                  <a:pt x="670361" y="141351"/>
                </a:lnTo>
                <a:lnTo>
                  <a:pt x="710622" y="121216"/>
                </a:lnTo>
                <a:lnTo>
                  <a:pt x="751693" y="102507"/>
                </a:lnTo>
                <a:lnTo>
                  <a:pt x="793544" y="85255"/>
                </a:lnTo>
                <a:lnTo>
                  <a:pt x="836140" y="69492"/>
                </a:lnTo>
                <a:lnTo>
                  <a:pt x="879452" y="55252"/>
                </a:lnTo>
                <a:lnTo>
                  <a:pt x="923445" y="42566"/>
                </a:lnTo>
                <a:lnTo>
                  <a:pt x="968087" y="31467"/>
                </a:lnTo>
                <a:lnTo>
                  <a:pt x="1013347" y="21986"/>
                </a:lnTo>
                <a:lnTo>
                  <a:pt x="1059192" y="14157"/>
                </a:lnTo>
                <a:lnTo>
                  <a:pt x="1105589" y="8012"/>
                </a:lnTo>
                <a:lnTo>
                  <a:pt x="1152507" y="3582"/>
                </a:lnTo>
                <a:lnTo>
                  <a:pt x="1199913" y="901"/>
                </a:lnTo>
                <a:lnTo>
                  <a:pt x="1247774" y="0"/>
                </a:lnTo>
                <a:lnTo>
                  <a:pt x="1295636" y="901"/>
                </a:lnTo>
                <a:lnTo>
                  <a:pt x="1343042" y="3582"/>
                </a:lnTo>
                <a:lnTo>
                  <a:pt x="1389960" y="8012"/>
                </a:lnTo>
                <a:lnTo>
                  <a:pt x="1436357" y="14157"/>
                </a:lnTo>
                <a:lnTo>
                  <a:pt x="1482202" y="21986"/>
                </a:lnTo>
                <a:lnTo>
                  <a:pt x="1527462" y="31467"/>
                </a:lnTo>
                <a:lnTo>
                  <a:pt x="1572104" y="42566"/>
                </a:lnTo>
                <a:lnTo>
                  <a:pt x="1616097" y="55252"/>
                </a:lnTo>
                <a:lnTo>
                  <a:pt x="1659408" y="69492"/>
                </a:lnTo>
                <a:lnTo>
                  <a:pt x="1702005" y="85255"/>
                </a:lnTo>
                <a:lnTo>
                  <a:pt x="1743856" y="102507"/>
                </a:lnTo>
                <a:lnTo>
                  <a:pt x="1784927" y="121216"/>
                </a:lnTo>
                <a:lnTo>
                  <a:pt x="1825187" y="141351"/>
                </a:lnTo>
                <a:lnTo>
                  <a:pt x="1864604" y="162878"/>
                </a:lnTo>
                <a:lnTo>
                  <a:pt x="1903146" y="185765"/>
                </a:lnTo>
                <a:lnTo>
                  <a:pt x="1940779" y="209981"/>
                </a:lnTo>
                <a:lnTo>
                  <a:pt x="1977471" y="235493"/>
                </a:lnTo>
                <a:lnTo>
                  <a:pt x="2013191" y="262268"/>
                </a:lnTo>
                <a:lnTo>
                  <a:pt x="2047906" y="290274"/>
                </a:lnTo>
                <a:lnTo>
                  <a:pt x="2081584" y="319479"/>
                </a:lnTo>
                <a:lnTo>
                  <a:pt x="2114192" y="349851"/>
                </a:lnTo>
                <a:lnTo>
                  <a:pt x="2145698" y="381357"/>
                </a:lnTo>
                <a:lnTo>
                  <a:pt x="2176070" y="413965"/>
                </a:lnTo>
                <a:lnTo>
                  <a:pt x="2205275" y="447643"/>
                </a:lnTo>
                <a:lnTo>
                  <a:pt x="2233281" y="482358"/>
                </a:lnTo>
                <a:lnTo>
                  <a:pt x="2260056" y="518078"/>
                </a:lnTo>
                <a:lnTo>
                  <a:pt x="2285568" y="554770"/>
                </a:lnTo>
                <a:lnTo>
                  <a:pt x="2309784" y="592403"/>
                </a:lnTo>
                <a:lnTo>
                  <a:pt x="2332671" y="630944"/>
                </a:lnTo>
                <a:lnTo>
                  <a:pt x="2354198" y="670361"/>
                </a:lnTo>
                <a:lnTo>
                  <a:pt x="2374333" y="710622"/>
                </a:lnTo>
                <a:lnTo>
                  <a:pt x="2393042" y="751693"/>
                </a:lnTo>
                <a:lnTo>
                  <a:pt x="2410294" y="793544"/>
                </a:lnTo>
                <a:lnTo>
                  <a:pt x="2426056" y="836140"/>
                </a:lnTo>
                <a:lnTo>
                  <a:pt x="2440297" y="879452"/>
                </a:lnTo>
                <a:lnTo>
                  <a:pt x="2452983" y="923445"/>
                </a:lnTo>
                <a:lnTo>
                  <a:pt x="2464082" y="968087"/>
                </a:lnTo>
                <a:lnTo>
                  <a:pt x="2473562" y="1013347"/>
                </a:lnTo>
                <a:lnTo>
                  <a:pt x="2481392" y="1059192"/>
                </a:lnTo>
                <a:lnTo>
                  <a:pt x="2487537" y="1105589"/>
                </a:lnTo>
                <a:lnTo>
                  <a:pt x="2491967" y="1152507"/>
                </a:lnTo>
                <a:lnTo>
                  <a:pt x="2494648" y="1199913"/>
                </a:lnTo>
                <a:lnTo>
                  <a:pt x="2495549" y="1247774"/>
                </a:lnTo>
                <a:lnTo>
                  <a:pt x="2494648" y="1295636"/>
                </a:lnTo>
                <a:lnTo>
                  <a:pt x="2491967" y="1343042"/>
                </a:lnTo>
                <a:lnTo>
                  <a:pt x="2487537" y="1389960"/>
                </a:lnTo>
                <a:lnTo>
                  <a:pt x="2481392" y="1436357"/>
                </a:lnTo>
                <a:lnTo>
                  <a:pt x="2473562" y="1482202"/>
                </a:lnTo>
                <a:lnTo>
                  <a:pt x="2464082" y="1527462"/>
                </a:lnTo>
                <a:lnTo>
                  <a:pt x="2452983" y="1572104"/>
                </a:lnTo>
                <a:lnTo>
                  <a:pt x="2440297" y="1616097"/>
                </a:lnTo>
                <a:lnTo>
                  <a:pt x="2426056" y="1659408"/>
                </a:lnTo>
                <a:lnTo>
                  <a:pt x="2410294" y="1702005"/>
                </a:lnTo>
                <a:lnTo>
                  <a:pt x="2393042" y="1743856"/>
                </a:lnTo>
                <a:lnTo>
                  <a:pt x="2374333" y="1784927"/>
                </a:lnTo>
                <a:lnTo>
                  <a:pt x="2354198" y="1825187"/>
                </a:lnTo>
                <a:lnTo>
                  <a:pt x="2332671" y="1864604"/>
                </a:lnTo>
                <a:lnTo>
                  <a:pt x="2309784" y="1903146"/>
                </a:lnTo>
                <a:lnTo>
                  <a:pt x="2285568" y="1940779"/>
                </a:lnTo>
                <a:lnTo>
                  <a:pt x="2260056" y="1977471"/>
                </a:lnTo>
                <a:lnTo>
                  <a:pt x="2233281" y="2013191"/>
                </a:lnTo>
                <a:lnTo>
                  <a:pt x="2205275" y="2047906"/>
                </a:lnTo>
                <a:lnTo>
                  <a:pt x="2176070" y="2081584"/>
                </a:lnTo>
                <a:lnTo>
                  <a:pt x="2145698" y="2114192"/>
                </a:lnTo>
                <a:lnTo>
                  <a:pt x="2114192" y="2145698"/>
                </a:lnTo>
                <a:lnTo>
                  <a:pt x="2081584" y="2176070"/>
                </a:lnTo>
                <a:lnTo>
                  <a:pt x="2047906" y="2205275"/>
                </a:lnTo>
                <a:lnTo>
                  <a:pt x="2013191" y="2233281"/>
                </a:lnTo>
                <a:lnTo>
                  <a:pt x="1977471" y="2260056"/>
                </a:lnTo>
                <a:lnTo>
                  <a:pt x="1940779" y="2285568"/>
                </a:lnTo>
                <a:lnTo>
                  <a:pt x="1903146" y="2309784"/>
                </a:lnTo>
                <a:lnTo>
                  <a:pt x="1864604" y="2332671"/>
                </a:lnTo>
                <a:lnTo>
                  <a:pt x="1825187" y="2354198"/>
                </a:lnTo>
                <a:lnTo>
                  <a:pt x="1784927" y="2374333"/>
                </a:lnTo>
                <a:lnTo>
                  <a:pt x="1743856" y="2393042"/>
                </a:lnTo>
                <a:lnTo>
                  <a:pt x="1702005" y="2410294"/>
                </a:lnTo>
                <a:lnTo>
                  <a:pt x="1659408" y="2426056"/>
                </a:lnTo>
                <a:lnTo>
                  <a:pt x="1616097" y="2440297"/>
                </a:lnTo>
                <a:lnTo>
                  <a:pt x="1572104" y="2452983"/>
                </a:lnTo>
                <a:lnTo>
                  <a:pt x="1527462" y="2464082"/>
                </a:lnTo>
                <a:lnTo>
                  <a:pt x="1482202" y="2473562"/>
                </a:lnTo>
                <a:lnTo>
                  <a:pt x="1436357" y="2481392"/>
                </a:lnTo>
                <a:lnTo>
                  <a:pt x="1389960" y="2487537"/>
                </a:lnTo>
                <a:lnTo>
                  <a:pt x="1343042" y="2491967"/>
                </a:lnTo>
                <a:lnTo>
                  <a:pt x="1295636" y="2494648"/>
                </a:lnTo>
                <a:lnTo>
                  <a:pt x="1247774" y="2495549"/>
                </a:lnTo>
                <a:close/>
              </a:path>
            </a:pathLst>
          </a:custGeom>
          <a:solidFill>
            <a:srgbClr val="002E6D"/>
          </a:solidFill>
        </p:spPr>
        <p:txBody>
          <a:bodyPr wrap="square" lIns="0" tIns="0" rIns="0" bIns="0" rtlCol="0"/>
          <a:lstStyle/>
          <a:p>
            <a:endParaRPr sz="1200"/>
          </a:p>
        </p:txBody>
      </p:sp>
      <p:sp>
        <p:nvSpPr>
          <p:cNvPr id="29" name="bg object 29"/>
          <p:cNvSpPr/>
          <p:nvPr/>
        </p:nvSpPr>
        <p:spPr>
          <a:xfrm>
            <a:off x="502355" y="4944328"/>
            <a:ext cx="1663700" cy="1663700"/>
          </a:xfrm>
          <a:custGeom>
            <a:avLst/>
            <a:gdLst/>
            <a:ahLst/>
            <a:cxnLst/>
            <a:rect l="l" t="t" r="r" b="b"/>
            <a:pathLst>
              <a:path w="2495550" h="2495550">
                <a:moveTo>
                  <a:pt x="1247774" y="2495549"/>
                </a:moveTo>
                <a:lnTo>
                  <a:pt x="1199913" y="2494648"/>
                </a:lnTo>
                <a:lnTo>
                  <a:pt x="1152507" y="2491967"/>
                </a:lnTo>
                <a:lnTo>
                  <a:pt x="1105589" y="2487537"/>
                </a:lnTo>
                <a:lnTo>
                  <a:pt x="1059192" y="2481392"/>
                </a:lnTo>
                <a:lnTo>
                  <a:pt x="1013347" y="2473562"/>
                </a:lnTo>
                <a:lnTo>
                  <a:pt x="968087" y="2464082"/>
                </a:lnTo>
                <a:lnTo>
                  <a:pt x="923445" y="2452983"/>
                </a:lnTo>
                <a:lnTo>
                  <a:pt x="879452" y="2440297"/>
                </a:lnTo>
                <a:lnTo>
                  <a:pt x="836140" y="2426056"/>
                </a:lnTo>
                <a:lnTo>
                  <a:pt x="793544" y="2410294"/>
                </a:lnTo>
                <a:lnTo>
                  <a:pt x="751693" y="2393042"/>
                </a:lnTo>
                <a:lnTo>
                  <a:pt x="710622" y="2374333"/>
                </a:lnTo>
                <a:lnTo>
                  <a:pt x="670361" y="2354198"/>
                </a:lnTo>
                <a:lnTo>
                  <a:pt x="630944" y="2332671"/>
                </a:lnTo>
                <a:lnTo>
                  <a:pt x="592403" y="2309784"/>
                </a:lnTo>
                <a:lnTo>
                  <a:pt x="554770" y="2285568"/>
                </a:lnTo>
                <a:lnTo>
                  <a:pt x="518078" y="2260056"/>
                </a:lnTo>
                <a:lnTo>
                  <a:pt x="482358" y="2233281"/>
                </a:lnTo>
                <a:lnTo>
                  <a:pt x="447643" y="2205275"/>
                </a:lnTo>
                <a:lnTo>
                  <a:pt x="413965" y="2176070"/>
                </a:lnTo>
                <a:lnTo>
                  <a:pt x="381357" y="2145698"/>
                </a:lnTo>
                <a:lnTo>
                  <a:pt x="349851" y="2114192"/>
                </a:lnTo>
                <a:lnTo>
                  <a:pt x="319479" y="2081584"/>
                </a:lnTo>
                <a:lnTo>
                  <a:pt x="290274" y="2047906"/>
                </a:lnTo>
                <a:lnTo>
                  <a:pt x="262268" y="2013191"/>
                </a:lnTo>
                <a:lnTo>
                  <a:pt x="235493" y="1977471"/>
                </a:lnTo>
                <a:lnTo>
                  <a:pt x="209981" y="1940779"/>
                </a:lnTo>
                <a:lnTo>
                  <a:pt x="185765" y="1903146"/>
                </a:lnTo>
                <a:lnTo>
                  <a:pt x="162878" y="1864604"/>
                </a:lnTo>
                <a:lnTo>
                  <a:pt x="141351" y="1825187"/>
                </a:lnTo>
                <a:lnTo>
                  <a:pt x="121216" y="1784927"/>
                </a:lnTo>
                <a:lnTo>
                  <a:pt x="102507" y="1743856"/>
                </a:lnTo>
                <a:lnTo>
                  <a:pt x="85255" y="1702005"/>
                </a:lnTo>
                <a:lnTo>
                  <a:pt x="69492" y="1659408"/>
                </a:lnTo>
                <a:lnTo>
                  <a:pt x="55252" y="1616097"/>
                </a:lnTo>
                <a:lnTo>
                  <a:pt x="42566" y="1572104"/>
                </a:lnTo>
                <a:lnTo>
                  <a:pt x="31467" y="1527462"/>
                </a:lnTo>
                <a:lnTo>
                  <a:pt x="21986" y="1482202"/>
                </a:lnTo>
                <a:lnTo>
                  <a:pt x="14157" y="1436357"/>
                </a:lnTo>
                <a:lnTo>
                  <a:pt x="8012" y="1389960"/>
                </a:lnTo>
                <a:lnTo>
                  <a:pt x="3582" y="1343042"/>
                </a:lnTo>
                <a:lnTo>
                  <a:pt x="901" y="1295636"/>
                </a:lnTo>
                <a:lnTo>
                  <a:pt x="0" y="1247774"/>
                </a:lnTo>
                <a:lnTo>
                  <a:pt x="901" y="1199913"/>
                </a:lnTo>
                <a:lnTo>
                  <a:pt x="3582" y="1152507"/>
                </a:lnTo>
                <a:lnTo>
                  <a:pt x="8012" y="1105589"/>
                </a:lnTo>
                <a:lnTo>
                  <a:pt x="14157" y="1059192"/>
                </a:lnTo>
                <a:lnTo>
                  <a:pt x="21986" y="1013347"/>
                </a:lnTo>
                <a:lnTo>
                  <a:pt x="31467" y="968087"/>
                </a:lnTo>
                <a:lnTo>
                  <a:pt x="42566" y="923445"/>
                </a:lnTo>
                <a:lnTo>
                  <a:pt x="55252" y="879452"/>
                </a:lnTo>
                <a:lnTo>
                  <a:pt x="69492" y="836140"/>
                </a:lnTo>
                <a:lnTo>
                  <a:pt x="85255" y="793544"/>
                </a:lnTo>
                <a:lnTo>
                  <a:pt x="102507" y="751693"/>
                </a:lnTo>
                <a:lnTo>
                  <a:pt x="121216" y="710622"/>
                </a:lnTo>
                <a:lnTo>
                  <a:pt x="141351" y="670361"/>
                </a:lnTo>
                <a:lnTo>
                  <a:pt x="162878" y="630944"/>
                </a:lnTo>
                <a:lnTo>
                  <a:pt x="185765" y="592403"/>
                </a:lnTo>
                <a:lnTo>
                  <a:pt x="209981" y="554770"/>
                </a:lnTo>
                <a:lnTo>
                  <a:pt x="235493" y="518078"/>
                </a:lnTo>
                <a:lnTo>
                  <a:pt x="262268" y="482358"/>
                </a:lnTo>
                <a:lnTo>
                  <a:pt x="290274" y="447643"/>
                </a:lnTo>
                <a:lnTo>
                  <a:pt x="319479" y="413965"/>
                </a:lnTo>
                <a:lnTo>
                  <a:pt x="349851" y="381357"/>
                </a:lnTo>
                <a:lnTo>
                  <a:pt x="381357" y="349851"/>
                </a:lnTo>
                <a:lnTo>
                  <a:pt x="413965" y="319479"/>
                </a:lnTo>
                <a:lnTo>
                  <a:pt x="447643" y="290274"/>
                </a:lnTo>
                <a:lnTo>
                  <a:pt x="482358" y="262268"/>
                </a:lnTo>
                <a:lnTo>
                  <a:pt x="518078" y="235493"/>
                </a:lnTo>
                <a:lnTo>
                  <a:pt x="554770" y="209981"/>
                </a:lnTo>
                <a:lnTo>
                  <a:pt x="592403" y="185765"/>
                </a:lnTo>
                <a:lnTo>
                  <a:pt x="630944" y="162878"/>
                </a:lnTo>
                <a:lnTo>
                  <a:pt x="670361" y="141351"/>
                </a:lnTo>
                <a:lnTo>
                  <a:pt x="710622" y="121216"/>
                </a:lnTo>
                <a:lnTo>
                  <a:pt x="751693" y="102507"/>
                </a:lnTo>
                <a:lnTo>
                  <a:pt x="793544" y="85255"/>
                </a:lnTo>
                <a:lnTo>
                  <a:pt x="836140" y="69492"/>
                </a:lnTo>
                <a:lnTo>
                  <a:pt x="879452" y="55252"/>
                </a:lnTo>
                <a:lnTo>
                  <a:pt x="923445" y="42566"/>
                </a:lnTo>
                <a:lnTo>
                  <a:pt x="968087" y="31467"/>
                </a:lnTo>
                <a:lnTo>
                  <a:pt x="1013347" y="21986"/>
                </a:lnTo>
                <a:lnTo>
                  <a:pt x="1059192" y="14157"/>
                </a:lnTo>
                <a:lnTo>
                  <a:pt x="1105589" y="8012"/>
                </a:lnTo>
                <a:lnTo>
                  <a:pt x="1152507" y="3582"/>
                </a:lnTo>
                <a:lnTo>
                  <a:pt x="1199913" y="901"/>
                </a:lnTo>
                <a:lnTo>
                  <a:pt x="1247774" y="0"/>
                </a:lnTo>
                <a:lnTo>
                  <a:pt x="1295636" y="901"/>
                </a:lnTo>
                <a:lnTo>
                  <a:pt x="1343042" y="3582"/>
                </a:lnTo>
                <a:lnTo>
                  <a:pt x="1389960" y="8012"/>
                </a:lnTo>
                <a:lnTo>
                  <a:pt x="1436357" y="14157"/>
                </a:lnTo>
                <a:lnTo>
                  <a:pt x="1482202" y="21986"/>
                </a:lnTo>
                <a:lnTo>
                  <a:pt x="1527462" y="31467"/>
                </a:lnTo>
                <a:lnTo>
                  <a:pt x="1572104" y="42566"/>
                </a:lnTo>
                <a:lnTo>
                  <a:pt x="1616097" y="55252"/>
                </a:lnTo>
                <a:lnTo>
                  <a:pt x="1659408" y="69492"/>
                </a:lnTo>
                <a:lnTo>
                  <a:pt x="1702005" y="85255"/>
                </a:lnTo>
                <a:lnTo>
                  <a:pt x="1743856" y="102507"/>
                </a:lnTo>
                <a:lnTo>
                  <a:pt x="1784927" y="121216"/>
                </a:lnTo>
                <a:lnTo>
                  <a:pt x="1825187" y="141351"/>
                </a:lnTo>
                <a:lnTo>
                  <a:pt x="1864604" y="162878"/>
                </a:lnTo>
                <a:lnTo>
                  <a:pt x="1903146" y="185765"/>
                </a:lnTo>
                <a:lnTo>
                  <a:pt x="1940779" y="209981"/>
                </a:lnTo>
                <a:lnTo>
                  <a:pt x="1977471" y="235493"/>
                </a:lnTo>
                <a:lnTo>
                  <a:pt x="2013191" y="262268"/>
                </a:lnTo>
                <a:lnTo>
                  <a:pt x="2047906" y="290274"/>
                </a:lnTo>
                <a:lnTo>
                  <a:pt x="2081584" y="319479"/>
                </a:lnTo>
                <a:lnTo>
                  <a:pt x="2114192" y="349851"/>
                </a:lnTo>
                <a:lnTo>
                  <a:pt x="2145698" y="381357"/>
                </a:lnTo>
                <a:lnTo>
                  <a:pt x="2176070" y="413965"/>
                </a:lnTo>
                <a:lnTo>
                  <a:pt x="2205275" y="447643"/>
                </a:lnTo>
                <a:lnTo>
                  <a:pt x="2233281" y="482358"/>
                </a:lnTo>
                <a:lnTo>
                  <a:pt x="2260056" y="518078"/>
                </a:lnTo>
                <a:lnTo>
                  <a:pt x="2285568" y="554770"/>
                </a:lnTo>
                <a:lnTo>
                  <a:pt x="2309784" y="592403"/>
                </a:lnTo>
                <a:lnTo>
                  <a:pt x="2332671" y="630944"/>
                </a:lnTo>
                <a:lnTo>
                  <a:pt x="2354198" y="670361"/>
                </a:lnTo>
                <a:lnTo>
                  <a:pt x="2374333" y="710622"/>
                </a:lnTo>
                <a:lnTo>
                  <a:pt x="2393042" y="751693"/>
                </a:lnTo>
                <a:lnTo>
                  <a:pt x="2410294" y="793544"/>
                </a:lnTo>
                <a:lnTo>
                  <a:pt x="2426056" y="836140"/>
                </a:lnTo>
                <a:lnTo>
                  <a:pt x="2440297" y="879452"/>
                </a:lnTo>
                <a:lnTo>
                  <a:pt x="2452983" y="923445"/>
                </a:lnTo>
                <a:lnTo>
                  <a:pt x="2464082" y="968087"/>
                </a:lnTo>
                <a:lnTo>
                  <a:pt x="2473562" y="1013347"/>
                </a:lnTo>
                <a:lnTo>
                  <a:pt x="2481392" y="1059192"/>
                </a:lnTo>
                <a:lnTo>
                  <a:pt x="2487537" y="1105589"/>
                </a:lnTo>
                <a:lnTo>
                  <a:pt x="2491967" y="1152507"/>
                </a:lnTo>
                <a:lnTo>
                  <a:pt x="2494648" y="1199913"/>
                </a:lnTo>
                <a:lnTo>
                  <a:pt x="2495549" y="1247774"/>
                </a:lnTo>
                <a:lnTo>
                  <a:pt x="2494648" y="1295636"/>
                </a:lnTo>
                <a:lnTo>
                  <a:pt x="2491967" y="1343042"/>
                </a:lnTo>
                <a:lnTo>
                  <a:pt x="2487537" y="1389960"/>
                </a:lnTo>
                <a:lnTo>
                  <a:pt x="2481392" y="1436357"/>
                </a:lnTo>
                <a:lnTo>
                  <a:pt x="2473562" y="1482202"/>
                </a:lnTo>
                <a:lnTo>
                  <a:pt x="2464082" y="1527462"/>
                </a:lnTo>
                <a:lnTo>
                  <a:pt x="2452983" y="1572104"/>
                </a:lnTo>
                <a:lnTo>
                  <a:pt x="2440297" y="1616097"/>
                </a:lnTo>
                <a:lnTo>
                  <a:pt x="2426056" y="1659408"/>
                </a:lnTo>
                <a:lnTo>
                  <a:pt x="2410294" y="1702005"/>
                </a:lnTo>
                <a:lnTo>
                  <a:pt x="2393042" y="1743856"/>
                </a:lnTo>
                <a:lnTo>
                  <a:pt x="2374333" y="1784927"/>
                </a:lnTo>
                <a:lnTo>
                  <a:pt x="2354198" y="1825187"/>
                </a:lnTo>
                <a:lnTo>
                  <a:pt x="2332671" y="1864604"/>
                </a:lnTo>
                <a:lnTo>
                  <a:pt x="2309784" y="1903146"/>
                </a:lnTo>
                <a:lnTo>
                  <a:pt x="2285568" y="1940779"/>
                </a:lnTo>
                <a:lnTo>
                  <a:pt x="2260056" y="1977471"/>
                </a:lnTo>
                <a:lnTo>
                  <a:pt x="2233281" y="2013191"/>
                </a:lnTo>
                <a:lnTo>
                  <a:pt x="2205275" y="2047906"/>
                </a:lnTo>
                <a:lnTo>
                  <a:pt x="2176070" y="2081584"/>
                </a:lnTo>
                <a:lnTo>
                  <a:pt x="2145698" y="2114192"/>
                </a:lnTo>
                <a:lnTo>
                  <a:pt x="2114192" y="2145698"/>
                </a:lnTo>
                <a:lnTo>
                  <a:pt x="2081584" y="2176070"/>
                </a:lnTo>
                <a:lnTo>
                  <a:pt x="2047906" y="2205275"/>
                </a:lnTo>
                <a:lnTo>
                  <a:pt x="2013191" y="2233281"/>
                </a:lnTo>
                <a:lnTo>
                  <a:pt x="1977471" y="2260056"/>
                </a:lnTo>
                <a:lnTo>
                  <a:pt x="1940779" y="2285568"/>
                </a:lnTo>
                <a:lnTo>
                  <a:pt x="1903146" y="2309784"/>
                </a:lnTo>
                <a:lnTo>
                  <a:pt x="1864604" y="2332671"/>
                </a:lnTo>
                <a:lnTo>
                  <a:pt x="1825187" y="2354198"/>
                </a:lnTo>
                <a:lnTo>
                  <a:pt x="1784927" y="2374333"/>
                </a:lnTo>
                <a:lnTo>
                  <a:pt x="1743856" y="2393042"/>
                </a:lnTo>
                <a:lnTo>
                  <a:pt x="1702005" y="2410294"/>
                </a:lnTo>
                <a:lnTo>
                  <a:pt x="1659408" y="2426056"/>
                </a:lnTo>
                <a:lnTo>
                  <a:pt x="1616097" y="2440297"/>
                </a:lnTo>
                <a:lnTo>
                  <a:pt x="1572104" y="2452983"/>
                </a:lnTo>
                <a:lnTo>
                  <a:pt x="1527462" y="2464082"/>
                </a:lnTo>
                <a:lnTo>
                  <a:pt x="1482202" y="2473562"/>
                </a:lnTo>
                <a:lnTo>
                  <a:pt x="1436357" y="2481392"/>
                </a:lnTo>
                <a:lnTo>
                  <a:pt x="1389960" y="2487537"/>
                </a:lnTo>
                <a:lnTo>
                  <a:pt x="1343042" y="2491967"/>
                </a:lnTo>
                <a:lnTo>
                  <a:pt x="1295636" y="2494648"/>
                </a:lnTo>
                <a:lnTo>
                  <a:pt x="1247774" y="2495549"/>
                </a:lnTo>
                <a:close/>
              </a:path>
            </a:pathLst>
          </a:custGeom>
          <a:solidFill>
            <a:srgbClr val="002E6D"/>
          </a:solidFill>
        </p:spPr>
        <p:txBody>
          <a:bodyPr wrap="square" lIns="0" tIns="0" rIns="0" bIns="0" rtlCol="0"/>
          <a:lstStyle/>
          <a:p>
            <a:endParaRPr sz="1200"/>
          </a:p>
        </p:txBody>
      </p:sp>
      <p:sp>
        <p:nvSpPr>
          <p:cNvPr id="2" name="Holder 2"/>
          <p:cNvSpPr>
            <a:spLocks noGrp="1"/>
          </p:cNvSpPr>
          <p:nvPr>
            <p:ph type="title"/>
          </p:nvPr>
        </p:nvSpPr>
        <p:spPr>
          <a:xfrm>
            <a:off x="725743" y="311180"/>
            <a:ext cx="10740512" cy="728133"/>
          </a:xfrm>
          <a:prstGeom prst="rect">
            <a:avLst/>
          </a:prstGeom>
        </p:spPr>
        <p:txBody>
          <a:bodyPr wrap="square" lIns="0" tIns="0" rIns="0" bIns="0">
            <a:spAutoFit/>
          </a:bodyPr>
          <a:lstStyle>
            <a:lvl1pPr>
              <a:defRPr sz="7000" b="1" i="0">
                <a:solidFill>
                  <a:srgbClr val="002E6D"/>
                </a:solidFill>
                <a:latin typeface="Noto Serif"/>
                <a:cs typeface="Noto Serif"/>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3/3/2022</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6811476"/>
      </p:ext>
    </p:extLst>
  </p:cSld>
  <p:clrMap bg1="lt1" tx1="dk1" bg2="lt2" tx2="dk2" accent1="accent1" accent2="accent2" accent3="accent3" accent4="accent4" accent5="accent5" accent6="accent6" hlink="hlink" folHlink="folHlink"/>
  <p:sldLayoutIdLst>
    <p:sldLayoutId id="2147483680"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3"/>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0303525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0"/>
          <a:srcRect r="12879" b="7360"/>
          <a:stretch/>
        </p:blipFill>
        <p:spPr>
          <a:xfrm>
            <a:off x="7810500" y="1041749"/>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1"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F3D37D1-AA18-4A20-9C5D-CDBF4C790D01}"/>
              </a:ext>
            </a:extLst>
          </p:cNvPr>
          <p:cNvSpPr>
            <a:spLocks noGrp="1"/>
          </p:cNvSpPr>
          <p:nvPr>
            <p:ph type="ftr" sz="quarter" idx="3"/>
          </p:nvPr>
        </p:nvSpPr>
        <p:spPr>
          <a:xfrm>
            <a:off x="7239000" y="6077624"/>
            <a:ext cx="411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a:t>2018 Listening Tour</a:t>
            </a:r>
          </a:p>
        </p:txBody>
      </p:sp>
    </p:spTree>
    <p:extLst>
      <p:ext uri="{BB962C8B-B14F-4D97-AF65-F5344CB8AC3E}">
        <p14:creationId xmlns:p14="http://schemas.microsoft.com/office/powerpoint/2010/main" val="3833467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dt="0"/>
  <p:txStyles>
    <p:titleStyle>
      <a:lvl1pPr algn="l" defTabSz="914446"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34" indent="-228611" algn="l" defTabSz="914446" rtl="0" eaLnBrk="1" latinLnBrk="0" hangingPunct="1">
        <a:lnSpc>
          <a:spcPct val="90000"/>
        </a:lnSpc>
        <a:spcBef>
          <a:spcPts val="600"/>
        </a:spcBef>
        <a:spcAft>
          <a:spcPts val="600"/>
        </a:spcAft>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57" indent="-228611" algn="l" defTabSz="914446" rtl="0" eaLnBrk="1" latinLnBrk="0" hangingPunct="1">
        <a:lnSpc>
          <a:spcPct val="90000"/>
        </a:lnSpc>
        <a:spcBef>
          <a:spcPts val="600"/>
        </a:spcBef>
        <a:spcAft>
          <a:spcPts val="600"/>
        </a:spcAft>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80" indent="-228611" algn="l" defTabSz="914446"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503" indent="-228611" algn="l" defTabSz="914446"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3"/>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4BB0571-4F9D-46DF-8EFE-445155A934C1}"/>
              </a:ext>
            </a:extLst>
          </p:cNvPr>
          <p:cNvPicPr>
            <a:picLocks noChangeAspect="1"/>
          </p:cNvPicPr>
          <p:nvPr userDrawn="1"/>
        </p:nvPicPr>
        <p:blipFill>
          <a:blip r:embed="rId4"/>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F3D37D1-AA18-4A20-9C5D-CDBF4C790D01}"/>
              </a:ext>
            </a:extLst>
          </p:cNvPr>
          <p:cNvSpPr>
            <a:spLocks noGrp="1"/>
          </p:cNvSpPr>
          <p:nvPr>
            <p:ph type="ftr" sz="quarter" idx="3"/>
          </p:nvPr>
        </p:nvSpPr>
        <p:spPr>
          <a:xfrm>
            <a:off x="7239000" y="6077623"/>
            <a:ext cx="411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a:t>2018 Listening Tour</a:t>
            </a:r>
          </a:p>
        </p:txBody>
      </p:sp>
    </p:spTree>
    <p:extLst>
      <p:ext uri="{BB962C8B-B14F-4D97-AF65-F5344CB8AC3E}">
        <p14:creationId xmlns:p14="http://schemas.microsoft.com/office/powerpoint/2010/main" val="4030458831"/>
      </p:ext>
    </p:extLst>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Data" Target="../diagrams/data4.xml"/><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735984"/>
            <a:ext cx="9144000" cy="1495969"/>
          </a:xfrm>
        </p:spPr>
        <p:txBody>
          <a:bodyPr>
            <a:noAutofit/>
          </a:bodyPr>
          <a:lstStyle/>
          <a:p>
            <a:br>
              <a:rPr lang="en-US" sz="4900" dirty="0"/>
            </a:br>
            <a:r>
              <a:rPr lang="en-US" sz="4000" b="1" dirty="0"/>
              <a:t>NUTURING AN ANTI-RACIST CAMPUS CULTURE DURING CONSTANT CHANGE</a:t>
            </a:r>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a:xfrm>
            <a:off x="8073081" y="6029507"/>
            <a:ext cx="3280719" cy="365125"/>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noProof="0" dirty="0">
                <a:solidFill>
                  <a:srgbClr val="002060"/>
                </a:solidFill>
                <a:latin typeface="Source Sans Pro"/>
              </a:rPr>
              <a:t>Siria Martinez, Ph.D.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srgbClr val="002060"/>
                </a:solidFill>
                <a:effectLst/>
                <a:uLnTx/>
                <a:uFillTx/>
                <a:latin typeface="Source Sans Pro"/>
                <a:ea typeface="+mn-ea"/>
                <a:cs typeface="+mn-cs"/>
              </a:rPr>
              <a:t>February 25, 2022</a:t>
            </a:r>
            <a:endParaRPr kumimoji="0" lang="en-US" sz="2400" b="1" i="0" u="none" strike="noStrike" kern="1200" cap="none" spc="0" normalizeH="0" baseline="0" noProof="0" dirty="0">
              <a:ln>
                <a:noFill/>
              </a:ln>
              <a:solidFill>
                <a:srgbClr val="002060"/>
              </a:solidFill>
              <a:effectLst/>
              <a:uLnTx/>
              <a:uFillTx/>
              <a:latin typeface="Source Sans Pro"/>
              <a:ea typeface="+mn-ea"/>
              <a:cs typeface="+mn-cs"/>
            </a:endParaRPr>
          </a:p>
        </p:txBody>
      </p:sp>
      <p:sp>
        <p:nvSpPr>
          <p:cNvPr id="5" name="Subtitle 2">
            <a:extLst>
              <a:ext uri="{FF2B5EF4-FFF2-40B4-BE49-F238E27FC236}">
                <a16:creationId xmlns:a16="http://schemas.microsoft.com/office/drawing/2014/main" id="{1F03500E-72D3-4C34-BC90-78F01CA39558}"/>
              </a:ext>
            </a:extLst>
          </p:cNvPr>
          <p:cNvSpPr txBox="1">
            <a:spLocks/>
          </p:cNvSpPr>
          <p:nvPr/>
        </p:nvSpPr>
        <p:spPr>
          <a:xfrm>
            <a:off x="1524000" y="4353396"/>
            <a:ext cx="9144000" cy="9291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3575A"/>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3575A"/>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3575A"/>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endParaRPr>
          </a:p>
        </p:txBody>
      </p:sp>
      <p:sp>
        <p:nvSpPr>
          <p:cNvPr id="6" name="Subtitle 2">
            <a:extLst>
              <a:ext uri="{FF2B5EF4-FFF2-40B4-BE49-F238E27FC236}">
                <a16:creationId xmlns:a16="http://schemas.microsoft.com/office/drawing/2014/main" id="{1F03500E-72D3-4C34-BC90-78F01CA39558}"/>
              </a:ext>
            </a:extLst>
          </p:cNvPr>
          <p:cNvSpPr txBox="1">
            <a:spLocks/>
          </p:cNvSpPr>
          <p:nvPr/>
        </p:nvSpPr>
        <p:spPr>
          <a:xfrm>
            <a:off x="1524000" y="1105140"/>
            <a:ext cx="9144000" cy="4808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3575A"/>
                </a:solidFill>
                <a:latin typeface="Source Sans Pro" panose="020B0503030403020204" pitchFamily="34" charset="0"/>
                <a:ea typeface="Source Sans Pro" panose="020B050303040302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3575A"/>
                </a:solidFill>
                <a:latin typeface="Source Sans Pro" panose="020B0503030403020204" pitchFamily="34" charset="0"/>
                <a:ea typeface="Source Sans Pro" panose="020B050303040302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3575A"/>
                </a:solidFill>
                <a:latin typeface="Source Sans Pro" panose="020B0503030403020204" pitchFamily="34" charset="0"/>
                <a:ea typeface="Source Sans Pro" panose="020B050303040302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3575A"/>
                </a:solidFill>
                <a:latin typeface="Source Sans Pro" panose="020B0503030403020204" pitchFamily="34" charset="0"/>
                <a:ea typeface="Source Sans Pro" panose="020B05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California Community Colleges Chancellor’s Office</a:t>
            </a:r>
          </a:p>
        </p:txBody>
      </p:sp>
      <p:sp>
        <p:nvSpPr>
          <p:cNvPr id="9" name="TextBox 8"/>
          <p:cNvSpPr txBox="1"/>
          <p:nvPr/>
        </p:nvSpPr>
        <p:spPr>
          <a:xfrm>
            <a:off x="1634837" y="4239106"/>
            <a:ext cx="697345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a:ea typeface="+mn-ea"/>
              <a:cs typeface="+mn-cs"/>
            </a:endParaRPr>
          </a:p>
        </p:txBody>
      </p:sp>
    </p:spTree>
    <p:extLst>
      <p:ext uri="{BB962C8B-B14F-4D97-AF65-F5344CB8AC3E}">
        <p14:creationId xmlns:p14="http://schemas.microsoft.com/office/powerpoint/2010/main" val="262030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1247437" cy="1325563"/>
          </a:xfrm>
        </p:spPr>
        <p:txBody>
          <a:bodyPr/>
          <a:lstStyle/>
          <a:p>
            <a:r>
              <a:rPr lang="en-US" b="1" dirty="0"/>
              <a:t>Collective Transformation</a:t>
            </a:r>
          </a:p>
        </p:txBody>
      </p:sp>
      <p:sp>
        <p:nvSpPr>
          <p:cNvPr id="3" name="Content Placeholder 2"/>
          <p:cNvSpPr>
            <a:spLocks noGrp="1"/>
          </p:cNvSpPr>
          <p:nvPr>
            <p:ph type="body" idx="1"/>
          </p:nvPr>
        </p:nvSpPr>
        <p:spPr>
          <a:xfrm>
            <a:off x="839788" y="1563329"/>
            <a:ext cx="5157787" cy="619432"/>
          </a:xfrm>
        </p:spPr>
        <p:txBody>
          <a:bodyPr>
            <a:normAutofit/>
          </a:bodyPr>
          <a:lstStyle/>
          <a:p>
            <a:r>
              <a:rPr lang="en-US" dirty="0"/>
              <a:t>Member Institutions	</a:t>
            </a:r>
          </a:p>
        </p:txBody>
      </p:sp>
      <p:sp>
        <p:nvSpPr>
          <p:cNvPr id="5" name="Content Placeholder 4"/>
          <p:cNvSpPr>
            <a:spLocks noGrp="1"/>
          </p:cNvSpPr>
          <p:nvPr>
            <p:ph sz="half" idx="2"/>
          </p:nvPr>
        </p:nvSpPr>
        <p:spPr>
          <a:xfrm>
            <a:off x="839788" y="2182761"/>
            <a:ext cx="5157787" cy="3667433"/>
          </a:xfrm>
        </p:spPr>
        <p:txBody>
          <a:bodyPr>
            <a:normAutofit fontScale="92500" lnSpcReduction="10000"/>
          </a:bodyPr>
          <a:lstStyle/>
          <a:p>
            <a:pPr marL="514350" indent="-514350">
              <a:buFont typeface="+mj-lt"/>
              <a:buAutoNum type="arabicPeriod"/>
            </a:pPr>
            <a:r>
              <a:rPr lang="en-US" sz="2900" dirty="0"/>
              <a:t>Mission and Vision</a:t>
            </a:r>
          </a:p>
          <a:p>
            <a:pPr marL="514350" indent="-514350">
              <a:buFont typeface="+mj-lt"/>
              <a:buAutoNum type="arabicPeriod"/>
            </a:pPr>
            <a:r>
              <a:rPr lang="en-US" sz="2900" dirty="0"/>
              <a:t>Institutional Set-Standards</a:t>
            </a:r>
          </a:p>
          <a:p>
            <a:pPr marL="514350" indent="-514350">
              <a:buFont typeface="+mj-lt"/>
              <a:buAutoNum type="arabicPeriod"/>
            </a:pPr>
            <a:r>
              <a:rPr lang="en-US" sz="2900" dirty="0"/>
              <a:t>Codification into policies, measurement tools and professional development</a:t>
            </a:r>
          </a:p>
          <a:p>
            <a:pPr marL="514350" indent="-514350">
              <a:buFont typeface="+mj-lt"/>
              <a:buAutoNum type="arabicPeriod"/>
            </a:pPr>
            <a:r>
              <a:rPr lang="en-US" sz="2900" dirty="0"/>
              <a:t>Intentional integration! (We should see your ACTIONS through your: policy, program and fiscal procedures.)</a:t>
            </a:r>
            <a:endParaRPr lang="en-US" dirty="0"/>
          </a:p>
        </p:txBody>
      </p:sp>
      <p:sp>
        <p:nvSpPr>
          <p:cNvPr id="6" name="Text Placeholder 5"/>
          <p:cNvSpPr>
            <a:spLocks noGrp="1"/>
          </p:cNvSpPr>
          <p:nvPr>
            <p:ph type="body" sz="quarter" idx="3"/>
          </p:nvPr>
        </p:nvSpPr>
        <p:spPr>
          <a:xfrm>
            <a:off x="6172200" y="1681163"/>
            <a:ext cx="5183188" cy="501598"/>
          </a:xfrm>
        </p:spPr>
        <p:txBody>
          <a:bodyPr/>
          <a:lstStyle/>
          <a:p>
            <a:r>
              <a:rPr lang="en-US" dirty="0"/>
              <a:t>Accrediting Institutions</a:t>
            </a:r>
          </a:p>
        </p:txBody>
      </p:sp>
      <p:sp>
        <p:nvSpPr>
          <p:cNvPr id="7" name="Content Placeholder 6"/>
          <p:cNvSpPr>
            <a:spLocks noGrp="1"/>
          </p:cNvSpPr>
          <p:nvPr>
            <p:ph sz="quarter" idx="4"/>
          </p:nvPr>
        </p:nvSpPr>
        <p:spPr>
          <a:xfrm>
            <a:off x="6172200" y="2182761"/>
            <a:ext cx="5183188" cy="3366269"/>
          </a:xfrm>
        </p:spPr>
        <p:txBody>
          <a:bodyPr>
            <a:normAutofit fontScale="92500"/>
          </a:bodyPr>
          <a:lstStyle/>
          <a:p>
            <a:pPr marL="514350" indent="-514350">
              <a:buFont typeface="+mj-lt"/>
              <a:buAutoNum type="arabicPeriod"/>
            </a:pPr>
            <a:r>
              <a:rPr lang="en-US" dirty="0"/>
              <a:t>Mission and Vision</a:t>
            </a:r>
          </a:p>
          <a:p>
            <a:pPr marL="514350" indent="-514350">
              <a:buFont typeface="+mj-lt"/>
              <a:buAutoNum type="arabicPeriod"/>
            </a:pPr>
            <a:r>
              <a:rPr lang="en-US" dirty="0"/>
              <a:t>Codification into measurement tools and policies </a:t>
            </a:r>
          </a:p>
          <a:p>
            <a:pPr marL="514350" indent="-514350">
              <a:buFont typeface="+mj-lt"/>
              <a:buAutoNum type="arabicPeriod"/>
            </a:pPr>
            <a:r>
              <a:rPr lang="en-US" dirty="0"/>
              <a:t>Training for Peer Review Teams and Chairs</a:t>
            </a:r>
          </a:p>
          <a:p>
            <a:pPr marL="514350" indent="-514350">
              <a:buFont typeface="+mj-lt"/>
              <a:buAutoNum type="arabicPeriod"/>
            </a:pPr>
            <a:r>
              <a:rPr lang="en-US" dirty="0"/>
              <a:t>Support and Educational Programming (Who are we elevating/rewarding?)</a:t>
            </a:r>
          </a:p>
          <a:p>
            <a:endParaRPr lang="en-US" dirty="0"/>
          </a:p>
        </p:txBody>
      </p:sp>
    </p:spTree>
    <p:extLst>
      <p:ext uri="{BB962C8B-B14F-4D97-AF65-F5344CB8AC3E}">
        <p14:creationId xmlns:p14="http://schemas.microsoft.com/office/powerpoint/2010/main" val="3108187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Not a </a:t>
            </a:r>
            <a:r>
              <a:rPr lang="en-US" b="1" dirty="0"/>
              <a:t>moment </a:t>
            </a:r>
            <a:r>
              <a:rPr lang="en-US" dirty="0"/>
              <a:t>in time. A </a:t>
            </a:r>
            <a:r>
              <a:rPr lang="en-US" b="1" dirty="0"/>
              <a:t>movement</a:t>
            </a:r>
            <a:r>
              <a:rPr lang="en-US" dirty="0"/>
              <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47509244"/>
              </p:ext>
            </p:extLst>
          </p:nvPr>
        </p:nvGraphicFramePr>
        <p:xfrm>
          <a:off x="385762" y="1690688"/>
          <a:ext cx="11667181" cy="451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a:off x="1038532" y="2760231"/>
            <a:ext cx="10114935" cy="20307"/>
          </a:xfrm>
          <a:prstGeom prst="line">
            <a:avLst/>
          </a:prstGeom>
          <a:ln w="9525" cap="flat" cmpd="sng" algn="ctr">
            <a:solidFill>
              <a:schemeClr val="accent2"/>
            </a:solidFill>
            <a:prstDash val="solid"/>
            <a:round/>
            <a:headEnd type="arrow" w="med" len="med"/>
            <a:tailEnd type="arrow"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10" name="TextBox 9"/>
          <p:cNvSpPr txBox="1"/>
          <p:nvPr/>
        </p:nvSpPr>
        <p:spPr>
          <a:xfrm>
            <a:off x="97971" y="2186347"/>
            <a:ext cx="148045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ource Sans Pro"/>
                <a:ea typeface="+mn-ea"/>
                <a:cs typeface="+mn-cs"/>
              </a:rPr>
              <a:t>Compliance</a:t>
            </a:r>
          </a:p>
        </p:txBody>
      </p:sp>
      <p:pic>
        <p:nvPicPr>
          <p:cNvPr id="11" name="Picture 10"/>
          <p:cNvPicPr>
            <a:picLocks noChangeAspect="1"/>
          </p:cNvPicPr>
          <p:nvPr/>
        </p:nvPicPr>
        <p:blipFill>
          <a:blip r:embed="rId8"/>
          <a:stretch>
            <a:fillRect/>
          </a:stretch>
        </p:blipFill>
        <p:spPr>
          <a:xfrm>
            <a:off x="10071571" y="2186347"/>
            <a:ext cx="1981372" cy="493819"/>
          </a:xfrm>
          <a:prstGeom prst="rect">
            <a:avLst/>
          </a:prstGeom>
        </p:spPr>
      </p:pic>
      <p:sp>
        <p:nvSpPr>
          <p:cNvPr id="13" name="Title 11"/>
          <p:cNvSpPr txBox="1">
            <a:spLocks/>
          </p:cNvSpPr>
          <p:nvPr/>
        </p:nvSpPr>
        <p:spPr>
          <a:xfrm>
            <a:off x="4932218" y="5714971"/>
            <a:ext cx="7010400" cy="88842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r>
              <a:rPr lang="en-US" b="1" dirty="0"/>
              <a:t>And we are all called to become equity-centered leaders.</a:t>
            </a:r>
          </a:p>
        </p:txBody>
      </p:sp>
    </p:spTree>
    <p:extLst>
      <p:ext uri="{BB962C8B-B14F-4D97-AF65-F5344CB8AC3E}">
        <p14:creationId xmlns:p14="http://schemas.microsoft.com/office/powerpoint/2010/main" val="3050182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45588"/>
            <a:ext cx="10319657" cy="4856926"/>
          </a:xfrm>
        </p:spPr>
        <p:txBody>
          <a:bodyPr anchor="t">
            <a:noAutofit/>
          </a:bodyPr>
          <a:lstStyle/>
          <a:p>
            <a:pPr algn="ctr"/>
            <a:r>
              <a:rPr lang="en-US" sz="4000" b="1" dirty="0">
                <a:solidFill>
                  <a:schemeClr val="tx1"/>
                </a:solidFill>
              </a:rPr>
              <a:t>Thank you so much!!</a:t>
            </a:r>
            <a:br>
              <a:rPr lang="en-US" sz="2800" dirty="0">
                <a:solidFill>
                  <a:schemeClr val="tx1"/>
                </a:solidFill>
              </a:rPr>
            </a:br>
            <a:br>
              <a:rPr lang="en-US" sz="2800" dirty="0">
                <a:solidFill>
                  <a:schemeClr val="tx1"/>
                </a:solidFill>
              </a:rPr>
            </a:br>
            <a:r>
              <a:rPr lang="en-US" sz="2800" dirty="0">
                <a:solidFill>
                  <a:schemeClr val="tx1"/>
                </a:solidFill>
              </a:rPr>
              <a:t> </a:t>
            </a:r>
            <a:br>
              <a:rPr lang="en-US" sz="2800" dirty="0">
                <a:solidFill>
                  <a:schemeClr val="tx1"/>
                </a:solidFill>
              </a:rPr>
            </a:br>
            <a:br>
              <a:rPr lang="en-US" sz="2800" dirty="0">
                <a:solidFill>
                  <a:schemeClr val="tx1"/>
                </a:solidFill>
              </a:rPr>
            </a:br>
            <a:br>
              <a:rPr lang="en-US" sz="2800" dirty="0">
                <a:solidFill>
                  <a:schemeClr val="tx1"/>
                </a:solidFill>
              </a:rPr>
            </a:br>
            <a:br>
              <a:rPr lang="en-US" sz="2800" dirty="0">
                <a:solidFill>
                  <a:schemeClr val="tx1"/>
                </a:solidFill>
              </a:rPr>
            </a:br>
            <a:endParaRPr lang="en-US" sz="2800" dirty="0"/>
          </a:p>
        </p:txBody>
      </p:sp>
      <p:pic>
        <p:nvPicPr>
          <p:cNvPr id="1026" name="Picture 2" descr="Diversity, Equity &amp; Inclusion | University of Michigan School of Social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54" y="1751012"/>
            <a:ext cx="6557108"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87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254901" y="0"/>
            <a:ext cx="10353761" cy="1052001"/>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lt1"/>
              </a:buClr>
              <a:buSzPts val="3400"/>
              <a:buFont typeface="Bookman Old Style"/>
              <a:buNone/>
            </a:pPr>
            <a:br>
              <a:rPr lang="en-US" sz="4000" dirty="0"/>
            </a:br>
            <a:r>
              <a:rPr lang="en-US" sz="4000" b="1" dirty="0"/>
              <a:t>Equity </a:t>
            </a:r>
            <a:br>
              <a:rPr lang="en-US" sz="4000" b="1" dirty="0"/>
            </a:br>
            <a:r>
              <a:rPr lang="en-US" sz="4000" b="1" dirty="0"/>
              <a:t>Framework</a:t>
            </a:r>
            <a:endParaRPr sz="4000" b="1" dirty="0"/>
          </a:p>
        </p:txBody>
      </p:sp>
      <p:graphicFrame>
        <p:nvGraphicFramePr>
          <p:cNvPr id="3" name="Diagram 2"/>
          <p:cNvGraphicFramePr/>
          <p:nvPr>
            <p:extLst>
              <p:ext uri="{D42A27DB-BD31-4B8C-83A1-F6EECF244321}">
                <p14:modId xmlns:p14="http://schemas.microsoft.com/office/powerpoint/2010/main" val="2446411532"/>
              </p:ext>
            </p:extLst>
          </p:nvPr>
        </p:nvGraphicFramePr>
        <p:xfrm>
          <a:off x="2084325" y="372067"/>
          <a:ext cx="8128000" cy="5657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39687" y="5785770"/>
            <a:ext cx="615795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College policies, practices, processes, curricula and structures actualize success for disproportionately impacted and marginalized populations.</a:t>
            </a:r>
          </a:p>
        </p:txBody>
      </p:sp>
      <p:sp>
        <p:nvSpPr>
          <p:cNvPr id="8" name="TextBox 7"/>
          <p:cNvSpPr txBox="1"/>
          <p:nvPr/>
        </p:nvSpPr>
        <p:spPr>
          <a:xfrm>
            <a:off x="9291521" y="1314585"/>
            <a:ext cx="2912198"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rPr>
              <a:t>Administrators, faculty &amp; staff utilize equity-based practices to effectively support and actualize success for disproportionately impacted and marginalized populations.</a:t>
            </a:r>
          </a:p>
        </p:txBody>
      </p:sp>
      <p:sp>
        <p:nvSpPr>
          <p:cNvPr id="9" name="TextBox 8"/>
          <p:cNvSpPr txBox="1"/>
          <p:nvPr/>
        </p:nvSpPr>
        <p:spPr>
          <a:xfrm>
            <a:off x="95463" y="1314585"/>
            <a:ext cx="300136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Personally, individuals practice self-awareness and equity-mindedness; making a commitment to equitable educational practices; learning to recognize </a:t>
            </a:r>
            <a:r>
              <a:rPr lang="en-US" sz="2000" dirty="0">
                <a:solidFill>
                  <a:srgbClr val="53575A"/>
                </a:solidFill>
                <a:latin typeface="Source Sans Pro"/>
              </a:rPr>
              <a:t>and </a:t>
            </a:r>
            <a:r>
              <a:rPr kumimoji="0" lang="en-US" sz="2000" b="0" i="0" u="none" strike="noStrike" kern="1200" cap="none" spc="0" normalizeH="0" baseline="0" noProof="0" dirty="0">
                <a:ln>
                  <a:noFill/>
                </a:ln>
                <a:solidFill>
                  <a:srgbClr val="53575A"/>
                </a:solidFill>
                <a:effectLst/>
                <a:uLnTx/>
                <a:uFillTx/>
                <a:latin typeface="Source Sans Pro"/>
                <a:ea typeface="+mn-ea"/>
                <a:cs typeface="+mn-cs"/>
              </a:rPr>
              <a:t>combat personal biases</a:t>
            </a:r>
            <a:r>
              <a:rPr kumimoji="0" lang="en-US" sz="1800" b="0" i="0" u="none" strike="noStrike" kern="1200" cap="none" spc="0" normalizeH="0" baseline="0" noProof="0" dirty="0">
                <a:ln>
                  <a:noFill/>
                </a:ln>
                <a:solidFill>
                  <a:srgbClr val="53575A"/>
                </a:solidFill>
                <a:effectLst/>
                <a:uLnTx/>
                <a:uFillTx/>
                <a:latin typeface="Source Sans Pro"/>
                <a:ea typeface="+mn-ea"/>
                <a:cs typeface="+mn-cs"/>
              </a:rPr>
              <a:t>. </a:t>
            </a:r>
          </a:p>
        </p:txBody>
      </p:sp>
    </p:spTree>
    <p:extLst>
      <p:ext uri="{BB962C8B-B14F-4D97-AF65-F5344CB8AC3E}">
        <p14:creationId xmlns:p14="http://schemas.microsoft.com/office/powerpoint/2010/main" val="348256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25A4DE-883B-4504-89FC-A4F8237AB6DE}"/>
              </a:ext>
            </a:extLst>
          </p:cNvPr>
          <p:cNvGraphicFramePr/>
          <p:nvPr>
            <p:extLst>
              <p:ext uri="{D42A27DB-BD31-4B8C-83A1-F6EECF244321}">
                <p14:modId xmlns:p14="http://schemas.microsoft.com/office/powerpoint/2010/main" val="39536882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13C2E9A-1D1E-4FB2-9815-64C7C0EDA00F}"/>
              </a:ext>
            </a:extLst>
          </p:cNvPr>
          <p:cNvSpPr txBox="1"/>
          <p:nvPr/>
        </p:nvSpPr>
        <p:spPr>
          <a:xfrm>
            <a:off x="1170039" y="149378"/>
            <a:ext cx="94979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Source Sans Pro"/>
                <a:ea typeface="+mn-ea"/>
                <a:cs typeface="+mn-cs"/>
              </a:rPr>
              <a:t>DEI Integration Plan</a:t>
            </a:r>
          </a:p>
        </p:txBody>
      </p:sp>
    </p:spTree>
    <p:extLst>
      <p:ext uri="{BB962C8B-B14F-4D97-AF65-F5344CB8AC3E}">
        <p14:creationId xmlns:p14="http://schemas.microsoft.com/office/powerpoint/2010/main" val="384207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descr="A screenshot of a cell phone&#10;&#10;Description automatically generated"/>
          <p:cNvPicPr preferRelativeResize="0"/>
          <p:nvPr/>
        </p:nvPicPr>
        <p:blipFill rotWithShape="1">
          <a:blip r:embed="rId3">
            <a:alphaModFix/>
          </a:blip>
          <a:srcRect/>
          <a:stretch/>
        </p:blipFill>
        <p:spPr>
          <a:xfrm>
            <a:off x="1" y="3940"/>
            <a:ext cx="12192000" cy="6858000"/>
          </a:xfrm>
          <a:prstGeom prst="rect">
            <a:avLst/>
          </a:prstGeom>
          <a:noFill/>
          <a:ln>
            <a:noFill/>
          </a:ln>
        </p:spPr>
      </p:pic>
    </p:spTree>
    <p:extLst>
      <p:ext uri="{BB962C8B-B14F-4D97-AF65-F5344CB8AC3E}">
        <p14:creationId xmlns:p14="http://schemas.microsoft.com/office/powerpoint/2010/main" val="301274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3" y="0"/>
            <a:ext cx="10515600" cy="1325563"/>
          </a:xfrm>
        </p:spPr>
        <p:txBody>
          <a:bodyPr/>
          <a:lstStyle/>
          <a:p>
            <a:r>
              <a:rPr lang="en-US" b="1" dirty="0">
                <a:solidFill>
                  <a:srgbClr val="002F6D"/>
                </a:solidFill>
                <a:latin typeface="Source Sans Pro" panose="020B0503030403020204" pitchFamily="34" charset="0"/>
                <a:ea typeface="Source Sans Pro" panose="020B0503030403020204" pitchFamily="34" charset="0"/>
              </a:rPr>
              <a:t>Transforming a Culture</a:t>
            </a:r>
            <a:endParaRPr lang="en-US" b="1" dirty="0"/>
          </a:p>
        </p:txBody>
      </p:sp>
      <p:cxnSp>
        <p:nvCxnSpPr>
          <p:cNvPr id="6" name="Straight Connector 5"/>
          <p:cNvCxnSpPr/>
          <p:nvPr/>
        </p:nvCxnSpPr>
        <p:spPr>
          <a:xfrm>
            <a:off x="1238865" y="1501261"/>
            <a:ext cx="10114935" cy="20307"/>
          </a:xfrm>
          <a:prstGeom prst="line">
            <a:avLst/>
          </a:prstGeom>
          <a:ln w="9525" cap="flat" cmpd="sng" algn="ctr">
            <a:solidFill>
              <a:schemeClr val="accent2"/>
            </a:solidFill>
            <a:prstDash val="solid"/>
            <a:round/>
            <a:headEnd type="arrow" w="med" len="med"/>
            <a:tailEnd type="arrow"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898285" y="1708943"/>
            <a:ext cx="148045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ource Sans Pro"/>
                <a:ea typeface="+mn-ea"/>
                <a:cs typeface="+mn-cs"/>
              </a:rPr>
              <a:t>Compliance</a:t>
            </a:r>
          </a:p>
        </p:txBody>
      </p:sp>
      <p:pic>
        <p:nvPicPr>
          <p:cNvPr id="3" name="Picture 2"/>
          <p:cNvPicPr>
            <a:picLocks noChangeAspect="1"/>
          </p:cNvPicPr>
          <p:nvPr/>
        </p:nvPicPr>
        <p:blipFill>
          <a:blip r:embed="rId3"/>
          <a:stretch>
            <a:fillRect/>
          </a:stretch>
        </p:blipFill>
        <p:spPr>
          <a:xfrm>
            <a:off x="9760441" y="987815"/>
            <a:ext cx="1981372" cy="493819"/>
          </a:xfrm>
          <a:prstGeom prst="rect">
            <a:avLst/>
          </a:prstGeom>
        </p:spPr>
      </p:pic>
      <p:sp>
        <p:nvSpPr>
          <p:cNvPr id="10" name="Slide Number Placeholder 9"/>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3653468950"/>
              </p:ext>
            </p:extLst>
          </p:nvPr>
        </p:nvGraphicFramePr>
        <p:xfrm>
          <a:off x="838200" y="1825624"/>
          <a:ext cx="10790382" cy="4667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a:blip r:embed="rId9"/>
          <a:stretch>
            <a:fillRect/>
          </a:stretch>
        </p:blipFill>
        <p:spPr>
          <a:xfrm>
            <a:off x="646043" y="3454832"/>
            <a:ext cx="2097157" cy="2713968"/>
          </a:xfrm>
          <a:prstGeom prst="rect">
            <a:avLst/>
          </a:prstGeom>
        </p:spPr>
      </p:pic>
    </p:spTree>
    <p:extLst>
      <p:ext uri="{BB962C8B-B14F-4D97-AF65-F5344CB8AC3E}">
        <p14:creationId xmlns:p14="http://schemas.microsoft.com/office/powerpoint/2010/main" val="420678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542" y="5316434"/>
            <a:ext cx="1480608" cy="1038596"/>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53" normalizeH="0" baseline="0" noProof="0">
                <a:ln>
                  <a:noFill/>
                </a:ln>
                <a:solidFill>
                  <a:srgbClr val="FFFFFF"/>
                </a:solidFill>
                <a:effectLst/>
                <a:uLnTx/>
                <a:uFillTx/>
                <a:latin typeface="Source Sans Pro"/>
                <a:ea typeface="Source Sans Pro"/>
                <a:cs typeface="Noto Serif"/>
              </a:rPr>
              <a:t>Anti-racist </a:t>
            </a:r>
            <a:r>
              <a:rPr kumimoji="0" lang="en-US" sz="1400" b="0" i="0" u="none" strike="noStrike" kern="1200" cap="none" spc="-50" normalizeH="0" baseline="0" noProof="0">
                <a:ln>
                  <a:noFill/>
                </a:ln>
                <a:solidFill>
                  <a:srgbClr val="FFFFFF"/>
                </a:solidFill>
                <a:effectLst/>
                <a:uLnTx/>
                <a:uFillTx/>
                <a:latin typeface="Source Sans Pro"/>
                <a:ea typeface="Source Sans Pro"/>
                <a:cs typeface="Noto Serif"/>
              </a:rPr>
              <a:t> </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50" normalizeH="0" baseline="0" noProof="0">
                <a:ln>
                  <a:noFill/>
                </a:ln>
                <a:solidFill>
                  <a:srgbClr val="FFFFFF"/>
                </a:solidFill>
                <a:effectLst/>
                <a:uLnTx/>
                <a:uFillTx/>
                <a:latin typeface="Source Sans Pro"/>
                <a:ea typeface="Source Sans Pro"/>
                <a:cs typeface="Noto Serif"/>
              </a:rPr>
              <a:t>P</a:t>
            </a:r>
            <a:r>
              <a:rPr kumimoji="0" lang="en-US" sz="1400" b="0" i="0" u="none" strike="noStrike" kern="1200" cap="none" spc="-27" normalizeH="0" baseline="0" noProof="0">
                <a:ln>
                  <a:noFill/>
                </a:ln>
                <a:solidFill>
                  <a:srgbClr val="FFFFFF"/>
                </a:solidFill>
                <a:effectLst/>
                <a:uLnTx/>
                <a:uFillTx/>
                <a:latin typeface="Source Sans Pro"/>
                <a:ea typeface="Source Sans Pro"/>
                <a:cs typeface="Noto Serif"/>
              </a:rPr>
              <a:t>edagogy,</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27" normalizeH="0" baseline="0" noProof="0">
                <a:ln>
                  <a:noFill/>
                </a:ln>
                <a:solidFill>
                  <a:srgbClr val="FFFFFF"/>
                </a:solidFill>
                <a:effectLst/>
                <a:uLnTx/>
                <a:uFillTx/>
                <a:latin typeface="Source Sans Pro"/>
                <a:ea typeface="Source Sans Pro"/>
                <a:cs typeface="Noto Serif"/>
              </a:rPr>
              <a:t> </a:t>
            </a: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 A</a:t>
            </a:r>
            <a:r>
              <a:rPr kumimoji="0" lang="en-US" sz="1400" b="0" i="0" u="none" strike="noStrike" kern="1200" cap="none" spc="-63" normalizeH="0" baseline="0" noProof="0">
                <a:ln>
                  <a:noFill/>
                </a:ln>
                <a:solidFill>
                  <a:srgbClr val="FFFFFF"/>
                </a:solidFill>
                <a:effectLst/>
                <a:uLnTx/>
                <a:uFillTx/>
                <a:latin typeface="Source Sans Pro"/>
                <a:ea typeface="Source Sans Pro"/>
                <a:cs typeface="Noto Serif"/>
              </a:rPr>
              <a:t>n</a:t>
            </a:r>
            <a:r>
              <a:rPr kumimoji="0" lang="en-US" sz="1400" b="0" i="0" u="none" strike="noStrike" kern="1200" cap="none" spc="-17" normalizeH="0" baseline="0" noProof="0">
                <a:ln>
                  <a:noFill/>
                </a:ln>
                <a:solidFill>
                  <a:srgbClr val="FFFFFF"/>
                </a:solidFill>
                <a:effectLst/>
                <a:uLnTx/>
                <a:uFillTx/>
                <a:latin typeface="Source Sans Pro"/>
                <a:ea typeface="Source Sans Pro"/>
                <a:cs typeface="Noto Serif"/>
              </a:rPr>
              <a:t>d</a:t>
            </a:r>
            <a:r>
              <a:rPr kumimoji="0" lang="en-US" sz="1400" b="0" i="0" u="none" strike="noStrike" kern="1200" cap="none" spc="-103" normalizeH="0" baseline="0" noProof="0">
                <a:ln>
                  <a:noFill/>
                </a:ln>
                <a:solidFill>
                  <a:srgbClr val="FFFFFF"/>
                </a:solidFill>
                <a:effectLst/>
                <a:uLnTx/>
                <a:uFillTx/>
                <a:latin typeface="Source Sans Pro"/>
                <a:ea typeface="Source Sans Pro"/>
                <a:cs typeface="Noto Serif"/>
              </a:rPr>
              <a:t>r</a:t>
            </a:r>
            <a:r>
              <a:rPr kumimoji="0" lang="en-US" sz="1400" b="0" i="0" u="none" strike="noStrike" kern="1200" cap="none" spc="-37" normalizeH="0" baseline="0" noProof="0">
                <a:ln>
                  <a:noFill/>
                </a:ln>
                <a:solidFill>
                  <a:srgbClr val="FFFFFF"/>
                </a:solidFill>
                <a:effectLst/>
                <a:uLnTx/>
                <a:uFillTx/>
                <a:latin typeface="Source Sans Pro"/>
                <a:ea typeface="Source Sans Pro"/>
                <a:cs typeface="Noto Serif"/>
              </a:rPr>
              <a:t>a</a:t>
            </a:r>
            <a:r>
              <a:rPr kumimoji="0" lang="en-US" sz="1400" b="0" i="0" u="none" strike="noStrike" kern="1200" cap="none" spc="-13" normalizeH="0" baseline="0" noProof="0">
                <a:ln>
                  <a:noFill/>
                </a:ln>
                <a:solidFill>
                  <a:srgbClr val="FFFFFF"/>
                </a:solidFill>
                <a:effectLst/>
                <a:uLnTx/>
                <a:uFillTx/>
                <a:latin typeface="Source Sans Pro"/>
                <a:ea typeface="Source Sans Pro"/>
                <a:cs typeface="Noto Serif"/>
              </a:rPr>
              <a:t>g</a:t>
            </a:r>
            <a:r>
              <a:rPr kumimoji="0" lang="en-US" sz="1400" b="0" i="0" u="none" strike="noStrike" kern="1200" cap="none" spc="20" normalizeH="0" baseline="0" noProof="0">
                <a:ln>
                  <a:noFill/>
                </a:ln>
                <a:solidFill>
                  <a:srgbClr val="FFFFFF"/>
                </a:solidFill>
                <a:effectLst/>
                <a:uLnTx/>
                <a:uFillTx/>
                <a:latin typeface="Source Sans Pro"/>
                <a:ea typeface="Source Sans Pro"/>
                <a:cs typeface="Noto Serif"/>
              </a:rPr>
              <a:t>o</a:t>
            </a:r>
            <a:r>
              <a:rPr kumimoji="0" lang="en-US" sz="1400" b="0" i="0" u="none" strike="noStrike" kern="1200" cap="none" spc="-13" normalizeH="0" baseline="0" noProof="0">
                <a:ln>
                  <a:noFill/>
                </a:ln>
                <a:solidFill>
                  <a:srgbClr val="FFFFFF"/>
                </a:solidFill>
                <a:effectLst/>
                <a:uLnTx/>
                <a:uFillTx/>
                <a:latin typeface="Source Sans Pro"/>
                <a:ea typeface="Source Sans Pro"/>
                <a:cs typeface="Noto Serif"/>
              </a:rPr>
              <a:t>g</a:t>
            </a:r>
            <a:r>
              <a:rPr kumimoji="0" lang="en-US" sz="1400" b="0" i="0" u="none" strike="noStrike" kern="1200" cap="none" spc="-133" normalizeH="0" baseline="0" noProof="0">
                <a:ln>
                  <a:noFill/>
                </a:ln>
                <a:solidFill>
                  <a:srgbClr val="FFFFFF"/>
                </a:solidFill>
                <a:effectLst/>
                <a:uLnTx/>
                <a:uFillTx/>
                <a:latin typeface="Source Sans Pro"/>
                <a:ea typeface="Source Sans Pro"/>
                <a:cs typeface="Noto Serif"/>
              </a:rPr>
              <a:t>y</a:t>
            </a:r>
            <a:r>
              <a:rPr kumimoji="0" lang="en-US" sz="1400" b="0" i="0" u="none" strike="noStrike" kern="1200" cap="none" spc="-47" normalizeH="0" baseline="0" noProof="0">
                <a:ln>
                  <a:noFill/>
                </a:ln>
                <a:solidFill>
                  <a:srgbClr val="FFFFFF"/>
                </a:solidFill>
                <a:effectLst/>
                <a:uLnTx/>
                <a:uFillTx/>
                <a:latin typeface="Source Sans Pro"/>
                <a:ea typeface="Source Sans Pro"/>
                <a:cs typeface="Noto Serif"/>
              </a:rPr>
              <a:t>,  </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40" normalizeH="0" baseline="0" noProof="0">
                <a:ln>
                  <a:noFill/>
                </a:ln>
                <a:solidFill>
                  <a:srgbClr val="FFFFFF"/>
                </a:solidFill>
                <a:effectLst/>
                <a:uLnTx/>
                <a:uFillTx/>
                <a:latin typeface="Source Sans Pro"/>
                <a:ea typeface="Source Sans Pro"/>
                <a:cs typeface="Noto Serif"/>
              </a:rPr>
              <a:t>and C</a:t>
            </a:r>
            <a:r>
              <a:rPr kumimoji="0" lang="en-US" sz="1400" b="0" i="0" u="none" strike="noStrike" kern="1200" cap="none" spc="-70" normalizeH="0" baseline="0" noProof="0">
                <a:ln>
                  <a:noFill/>
                </a:ln>
                <a:solidFill>
                  <a:srgbClr val="FFFFFF"/>
                </a:solidFill>
                <a:effectLst/>
                <a:uLnTx/>
                <a:uFillTx/>
                <a:latin typeface="Source Sans Pro"/>
                <a:ea typeface="Source Sans Pro"/>
                <a:cs typeface="Noto Serif"/>
              </a:rPr>
              <a:t>urriculum</a:t>
            </a:r>
            <a:endParaRPr kumimoji="0" lang="en-US" sz="14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3" name="object 3"/>
          <p:cNvSpPr txBox="1"/>
          <p:nvPr/>
        </p:nvSpPr>
        <p:spPr>
          <a:xfrm>
            <a:off x="1333167" y="3433618"/>
            <a:ext cx="1429385" cy="508836"/>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7620"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Classroom </a:t>
            </a:r>
            <a:r>
              <a:rPr kumimoji="0" lang="en-US" sz="1400" b="0" i="0" u="none" strike="noStrike" kern="1200" cap="none" spc="-40" normalizeH="0" baseline="0" noProof="0">
                <a:ln>
                  <a:noFill/>
                </a:ln>
                <a:solidFill>
                  <a:srgbClr val="FFFFFF"/>
                </a:solidFill>
                <a:effectLst/>
                <a:uLnTx/>
                <a:uFillTx/>
                <a:latin typeface="Source Sans Pro"/>
                <a:ea typeface="Source Sans Pro"/>
                <a:cs typeface="Noto Serif"/>
              </a:rPr>
              <a:t>and </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7620"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Campus </a:t>
            </a:r>
            <a:r>
              <a:rPr kumimoji="0" lang="en-US" sz="1400" b="0" i="0" u="none" strike="noStrike" kern="1200" cap="none" spc="-330" normalizeH="0" baseline="0" noProof="0">
                <a:ln>
                  <a:noFill/>
                </a:ln>
                <a:solidFill>
                  <a:srgbClr val="FFFFFF"/>
                </a:solidFill>
                <a:effectLst/>
                <a:uLnTx/>
                <a:uFillTx/>
                <a:latin typeface="Source Sans Pro"/>
                <a:ea typeface="Source Sans Pro"/>
                <a:cs typeface="Noto Serif"/>
              </a:rPr>
              <a:t> </a:t>
            </a:r>
            <a:r>
              <a:rPr kumimoji="0" lang="en-US" sz="1400" b="0" i="0" u="none" strike="noStrike" kern="1200" cap="none" spc="-47" normalizeH="0" baseline="0" noProof="0">
                <a:ln>
                  <a:noFill/>
                </a:ln>
                <a:solidFill>
                  <a:srgbClr val="FFFFFF"/>
                </a:solidFill>
                <a:effectLst/>
                <a:uLnTx/>
                <a:uFillTx/>
                <a:latin typeface="Source Sans Pro"/>
                <a:ea typeface="Source Sans Pro"/>
                <a:cs typeface="Noto Serif"/>
              </a:rPr>
              <a:t>Climate</a:t>
            </a:r>
            <a:endParaRPr kumimoji="0" lang="en-US" sz="14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4" name="object 4"/>
          <p:cNvSpPr txBox="1"/>
          <p:nvPr/>
        </p:nvSpPr>
        <p:spPr>
          <a:xfrm>
            <a:off x="3053340" y="2036145"/>
            <a:ext cx="1348317" cy="1194152"/>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sz="1300" b="0" i="0" u="none" strike="noStrike" kern="1200" cap="none" spc="-37" normalizeH="0" baseline="0" noProof="0">
                <a:ln>
                  <a:noFill/>
                </a:ln>
                <a:solidFill>
                  <a:srgbClr val="FFFFFF"/>
                </a:solidFill>
                <a:effectLst/>
                <a:uLnTx/>
                <a:uFillTx/>
                <a:latin typeface="Source Sans Pro"/>
                <a:ea typeface="Source Sans Pro"/>
                <a:cs typeface="Noto Serif"/>
              </a:rPr>
              <a:t>Basic</a:t>
            </a:r>
            <a:r>
              <a:rPr kumimoji="0" sz="1300" b="0" i="0" u="none" strike="noStrike" kern="1200" cap="none" spc="-3"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3" normalizeH="0" baseline="0" noProof="0">
                <a:ln>
                  <a:noFill/>
                </a:ln>
                <a:solidFill>
                  <a:srgbClr val="FFFFFF"/>
                </a:solidFill>
                <a:effectLst/>
                <a:uLnTx/>
                <a:uFillTx/>
                <a:latin typeface="Source Sans Pro"/>
                <a:ea typeface="Source Sans Pro"/>
                <a:cs typeface="Noto Serif"/>
              </a:rPr>
              <a:t>Needs</a:t>
            </a:r>
            <a:r>
              <a:rPr kumimoji="0" lang="en-US" sz="1300" b="0" i="0" u="none" strike="noStrike" kern="1200" cap="none" spc="3" normalizeH="0" baseline="0" noProof="0">
                <a:ln>
                  <a:noFill/>
                </a:ln>
                <a:solidFill>
                  <a:srgbClr val="FFFFFF"/>
                </a:solidFill>
                <a:effectLst/>
                <a:uLnTx/>
                <a:uFillTx/>
                <a:latin typeface="Source Sans Pro"/>
                <a:ea typeface="Source Sans Pro"/>
                <a:cs typeface="Noto Serif"/>
              </a:rPr>
              <a:t> </a:t>
            </a:r>
            <a:endParaRPr kumimoji="0" lang="en-US" sz="1300" b="0" i="0" u="none" strike="noStrike" kern="1200" cap="none" spc="0" normalizeH="0" baseline="0" noProof="0">
              <a:ln>
                <a:noFill/>
              </a:ln>
              <a:solidFill>
                <a:srgbClr val="000000"/>
              </a:solidFill>
              <a:effectLst/>
              <a:uLnTx/>
              <a:uFillTx/>
              <a:latin typeface="Source Sans Pro"/>
              <a:ea typeface="Source Sans Pro"/>
              <a:cs typeface="Noto Serif"/>
            </a:endParaRPr>
          </a:p>
          <a:p>
            <a:pPr marL="8255" marR="3175" lvl="0" indent="0" algn="ctr" defTabSz="609539" rtl="0" eaLnBrk="1" fontAlgn="auto" latinLnBrk="0" hangingPunct="1">
              <a:lnSpc>
                <a:spcPct val="117200"/>
              </a:lnSpc>
              <a:spcBef>
                <a:spcPts val="63"/>
              </a:spcBef>
              <a:spcAft>
                <a:spcPts val="0"/>
              </a:spcAft>
              <a:buClrTx/>
              <a:buSzTx/>
              <a:buFontTx/>
              <a:buNone/>
              <a:tabLst/>
              <a:defRPr/>
            </a:pPr>
            <a:r>
              <a:rPr kumimoji="0" lang="en-US" sz="1300" b="0" i="0" u="none" strike="noStrike" kern="1200" cap="none" spc="7"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37" normalizeH="0" baseline="0" noProof="0">
                <a:ln>
                  <a:noFill/>
                </a:ln>
                <a:solidFill>
                  <a:srgbClr val="FFFFFF"/>
                </a:solidFill>
                <a:effectLst/>
                <a:uLnTx/>
                <a:uFillTx/>
                <a:latin typeface="Source Sans Pro"/>
                <a:ea typeface="Source Sans Pro"/>
                <a:cs typeface="Noto Serif"/>
              </a:rPr>
              <a:t>(</a:t>
            </a:r>
            <a:r>
              <a:rPr kumimoji="0" lang="en-US" sz="1400" b="0" i="0" u="none" strike="noStrike" kern="1200" cap="none" spc="-37" normalizeH="0" baseline="0" noProof="0">
                <a:ln>
                  <a:noFill/>
                </a:ln>
                <a:solidFill>
                  <a:srgbClr val="FFFFFF"/>
                </a:solidFill>
                <a:effectLst/>
                <a:uLnTx/>
                <a:uFillTx/>
                <a:latin typeface="Source Sans Pro"/>
                <a:ea typeface="Source Sans Pro"/>
                <a:cs typeface="Noto Serif"/>
              </a:rPr>
              <a:t>addressing</a:t>
            </a:r>
            <a:r>
              <a:rPr kumimoji="0" sz="1300" b="0" i="0" u="none" strike="noStrike" kern="1200" cap="none" spc="-20"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40" normalizeH="0" baseline="0" noProof="0">
                <a:ln>
                  <a:noFill/>
                </a:ln>
                <a:solidFill>
                  <a:srgbClr val="FFFFFF"/>
                </a:solidFill>
                <a:effectLst/>
                <a:uLnTx/>
                <a:uFillTx/>
                <a:latin typeface="Source Sans Pro"/>
                <a:ea typeface="Source Sans Pro"/>
                <a:cs typeface="Noto Serif"/>
              </a:rPr>
              <a:t>social</a:t>
            </a:r>
            <a:r>
              <a:rPr kumimoji="0" lang="en-US" sz="1300" b="0" i="0" u="none" strike="noStrike" kern="1200" cap="none" spc="-40"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330"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37" normalizeH="0" baseline="0" noProof="0">
                <a:ln>
                  <a:noFill/>
                </a:ln>
                <a:solidFill>
                  <a:srgbClr val="FFFFFF"/>
                </a:solidFill>
                <a:effectLst/>
                <a:uLnTx/>
                <a:uFillTx/>
                <a:latin typeface="Source Sans Pro"/>
                <a:ea typeface="Source Sans Pro"/>
                <a:cs typeface="Noto Serif"/>
              </a:rPr>
              <a:t>determinants</a:t>
            </a:r>
            <a:r>
              <a:rPr kumimoji="0" sz="1300" b="0" i="0" u="none" strike="noStrike" kern="1200" cap="none" spc="-10"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0" normalizeH="0" baseline="0" noProof="0">
                <a:ln>
                  <a:noFill/>
                </a:ln>
                <a:solidFill>
                  <a:srgbClr val="FFFFFF"/>
                </a:solidFill>
                <a:effectLst/>
                <a:uLnTx/>
                <a:uFillTx/>
                <a:latin typeface="Source Sans Pro"/>
                <a:ea typeface="Source Sans Pro"/>
                <a:cs typeface="Noto Serif"/>
              </a:rPr>
              <a:t>to</a:t>
            </a:r>
            <a:r>
              <a:rPr kumimoji="0" lang="en-US" sz="1300" b="0" i="0" u="none" strike="noStrike" kern="1200" cap="none" spc="0"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3"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17" normalizeH="0" baseline="0" noProof="0">
                <a:ln>
                  <a:noFill/>
                </a:ln>
                <a:solidFill>
                  <a:srgbClr val="FFFFFF"/>
                </a:solidFill>
                <a:effectLst/>
                <a:uLnTx/>
                <a:uFillTx/>
                <a:latin typeface="Source Sans Pro"/>
                <a:ea typeface="Source Sans Pro"/>
                <a:cs typeface="Noto Serif"/>
              </a:rPr>
              <a:t>student</a:t>
            </a:r>
            <a:r>
              <a:rPr kumimoji="0" sz="1300" b="0" i="0" u="none" strike="noStrike" kern="1200" cap="none" spc="-13" normalizeH="0" baseline="0" noProof="0">
                <a:ln>
                  <a:noFill/>
                </a:ln>
                <a:solidFill>
                  <a:srgbClr val="FFFFFF"/>
                </a:solidFill>
                <a:effectLst/>
                <a:uLnTx/>
                <a:uFillTx/>
                <a:latin typeface="Source Sans Pro"/>
                <a:ea typeface="Source Sans Pro"/>
                <a:cs typeface="Noto Serif"/>
              </a:rPr>
              <a:t> </a:t>
            </a:r>
            <a:r>
              <a:rPr kumimoji="0" sz="1300" b="0" i="0" u="none" strike="noStrike" kern="1200" cap="none" spc="-10" normalizeH="0" baseline="0" noProof="0">
                <a:ln>
                  <a:noFill/>
                </a:ln>
                <a:solidFill>
                  <a:srgbClr val="FFFFFF"/>
                </a:solidFill>
                <a:effectLst/>
                <a:uLnTx/>
                <a:uFillTx/>
                <a:latin typeface="Source Sans Pro"/>
                <a:ea typeface="Source Sans Pro"/>
                <a:cs typeface="Noto Serif"/>
              </a:rPr>
              <a:t>success)</a:t>
            </a:r>
            <a:endParaRPr kumimoji="0" lang="en-US" sz="13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5" name="object 5"/>
          <p:cNvSpPr txBox="1"/>
          <p:nvPr/>
        </p:nvSpPr>
        <p:spPr>
          <a:xfrm>
            <a:off x="5495442" y="1799886"/>
            <a:ext cx="1044575" cy="492037"/>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99695" marR="3175" lvl="0" indent="-9144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10" normalizeH="0" baseline="0" noProof="0">
                <a:ln>
                  <a:noFill/>
                </a:ln>
                <a:solidFill>
                  <a:srgbClr val="FFFFFF"/>
                </a:solidFill>
                <a:effectLst/>
                <a:uLnTx/>
                <a:uFillTx/>
                <a:latin typeface="Source Sans Pro"/>
                <a:ea typeface="Source Sans Pro"/>
                <a:cs typeface="Noto Serif"/>
              </a:rPr>
              <a:t>U</a:t>
            </a:r>
            <a:r>
              <a:rPr kumimoji="0" lang="en-US" sz="1400" b="0" i="0" u="none" strike="noStrike" kern="1200" cap="none" spc="-63" normalizeH="0" baseline="0" noProof="0">
                <a:ln>
                  <a:noFill/>
                </a:ln>
                <a:solidFill>
                  <a:srgbClr val="FFFFFF"/>
                </a:solidFill>
                <a:effectLst/>
                <a:uLnTx/>
                <a:uFillTx/>
                <a:latin typeface="Source Sans Pro"/>
                <a:ea typeface="Source Sans Pro"/>
                <a:cs typeface="Noto Serif"/>
              </a:rPr>
              <a:t>n</a:t>
            </a:r>
            <a:r>
              <a:rPr kumimoji="0" lang="en-US" sz="1400" b="0" i="0" u="none" strike="noStrike" kern="1200" cap="none" spc="-120" normalizeH="0" baseline="0" noProof="0">
                <a:ln>
                  <a:noFill/>
                </a:ln>
                <a:solidFill>
                  <a:srgbClr val="FFFFFF"/>
                </a:solidFill>
                <a:effectLst/>
                <a:uLnTx/>
                <a:uFillTx/>
                <a:latin typeface="Source Sans Pro"/>
                <a:ea typeface="Source Sans Pro"/>
                <a:cs typeface="Noto Serif"/>
              </a:rPr>
              <a:t>i</a:t>
            </a:r>
            <a:r>
              <a:rPr kumimoji="0" lang="en-US" sz="1400" b="0" i="0" u="none" strike="noStrike" kern="1200" cap="none" spc="-150" normalizeH="0" baseline="0" noProof="0">
                <a:ln>
                  <a:noFill/>
                </a:ln>
                <a:solidFill>
                  <a:srgbClr val="FFFFFF"/>
                </a:solidFill>
                <a:effectLst/>
                <a:uLnTx/>
                <a:uFillTx/>
                <a:latin typeface="Source Sans Pro"/>
                <a:ea typeface="Source Sans Pro"/>
                <a:cs typeface="Noto Serif"/>
              </a:rPr>
              <a:t>v</a:t>
            </a: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e</a:t>
            </a:r>
            <a:r>
              <a:rPr kumimoji="0" lang="en-US" sz="1400" b="0" i="0" u="none" strike="noStrike" kern="1200" cap="none" spc="-103" normalizeH="0" baseline="0" noProof="0">
                <a:ln>
                  <a:noFill/>
                </a:ln>
                <a:solidFill>
                  <a:srgbClr val="FFFFFF"/>
                </a:solidFill>
                <a:effectLst/>
                <a:uLnTx/>
                <a:uFillTx/>
                <a:latin typeface="Source Sans Pro"/>
                <a:ea typeface="Source Sans Pro"/>
                <a:cs typeface="Noto Serif"/>
              </a:rPr>
              <a:t>r</a:t>
            </a: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s</a:t>
            </a:r>
            <a:r>
              <a:rPr kumimoji="0" lang="en-US" sz="1400" b="0" i="0" u="none" strike="noStrike" kern="1200" cap="none" spc="-37" normalizeH="0" baseline="0" noProof="0">
                <a:ln>
                  <a:noFill/>
                </a:ln>
                <a:solidFill>
                  <a:srgbClr val="FFFFFF"/>
                </a:solidFill>
                <a:effectLst/>
                <a:uLnTx/>
                <a:uFillTx/>
                <a:latin typeface="Source Sans Pro"/>
                <a:ea typeface="Source Sans Pro"/>
                <a:cs typeface="Noto Serif"/>
              </a:rPr>
              <a:t>a</a:t>
            </a:r>
            <a:r>
              <a:rPr kumimoji="0" lang="en-US" sz="1400" b="0" i="0" u="none" strike="noStrike" kern="1200" cap="none" spc="-97" normalizeH="0" baseline="0" noProof="0">
                <a:ln>
                  <a:noFill/>
                </a:ln>
                <a:solidFill>
                  <a:srgbClr val="FFFFFF"/>
                </a:solidFill>
                <a:effectLst/>
                <a:uLnTx/>
                <a:uFillTx/>
                <a:latin typeface="Source Sans Pro"/>
                <a:ea typeface="Source Sans Pro"/>
                <a:cs typeface="Noto Serif"/>
              </a:rPr>
              <a:t>l</a:t>
            </a:r>
            <a:r>
              <a:rPr kumimoji="0" lang="en-US" sz="1300" b="0" i="0" u="none" strike="noStrike" kern="1200" cap="none" spc="-97" normalizeH="0" baseline="0" noProof="0">
                <a:ln>
                  <a:noFill/>
                </a:ln>
                <a:solidFill>
                  <a:srgbClr val="FFFFFF"/>
                </a:solidFill>
                <a:effectLst/>
                <a:uLnTx/>
                <a:uFillTx/>
                <a:latin typeface="Source Sans Pro"/>
                <a:ea typeface="Source Sans Pro"/>
                <a:cs typeface="Noto Serif"/>
              </a:rPr>
              <a:t> </a:t>
            </a:r>
            <a:endParaRPr kumimoji="0" lang="en-US" sz="1300" b="0" i="0" u="none" strike="noStrike" kern="1200" cap="none" spc="0" normalizeH="0" baseline="0" noProof="0">
              <a:ln>
                <a:noFill/>
              </a:ln>
              <a:solidFill>
                <a:srgbClr val="000000"/>
              </a:solidFill>
              <a:effectLst/>
              <a:uLnTx/>
              <a:uFillTx/>
              <a:latin typeface="Source Sans Pro"/>
              <a:ea typeface="Source Sans Pro"/>
              <a:cs typeface="Noto Serif"/>
            </a:endParaRPr>
          </a:p>
          <a:p>
            <a:pPr marL="99695" marR="3175" lvl="0" indent="-91440" algn="ctr" defTabSz="609539" rtl="0" eaLnBrk="1" fontAlgn="auto" latinLnBrk="0" hangingPunct="1">
              <a:lnSpc>
                <a:spcPct val="117200"/>
              </a:lnSpc>
              <a:spcBef>
                <a:spcPts val="63"/>
              </a:spcBef>
              <a:spcAft>
                <a:spcPts val="0"/>
              </a:spcAft>
              <a:buClrTx/>
              <a:buSzTx/>
              <a:buFontTx/>
              <a:buNone/>
              <a:tabLst/>
              <a:defRPr/>
            </a:pPr>
            <a:r>
              <a:rPr kumimoji="0" sz="1300" b="0" i="0" u="none" strike="noStrike" kern="1200" cap="none" spc="-27" normalizeH="0" baseline="0" noProof="0">
                <a:ln>
                  <a:noFill/>
                </a:ln>
                <a:solidFill>
                  <a:srgbClr val="FFFFFF"/>
                </a:solidFill>
                <a:effectLst/>
                <a:uLnTx/>
                <a:uFillTx/>
                <a:latin typeface="Source Sans Pro"/>
                <a:ea typeface="Source Sans Pro"/>
                <a:cs typeface="Noto Serif"/>
              </a:rPr>
              <a:t>Design</a:t>
            </a:r>
            <a:endParaRPr kumimoji="0" lang="en-US" sz="13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6" name="object 6"/>
          <p:cNvSpPr txBox="1"/>
          <p:nvPr/>
        </p:nvSpPr>
        <p:spPr>
          <a:xfrm>
            <a:off x="7796842" y="2084569"/>
            <a:ext cx="1135592" cy="757557"/>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7620" marR="3175" lvl="0" indent="0" algn="ctr" defTabSz="609539" rtl="0" eaLnBrk="1" fontAlgn="auto" latinLnBrk="0" hangingPunct="1">
              <a:lnSpc>
                <a:spcPct val="115399"/>
              </a:lnSpc>
              <a:spcBef>
                <a:spcPts val="63"/>
              </a:spcBef>
              <a:spcAft>
                <a:spcPts val="0"/>
              </a:spcAft>
              <a:buClrTx/>
              <a:buSzTx/>
              <a:buFontTx/>
              <a:buNone/>
              <a:tabLst/>
              <a:defRPr/>
            </a:pPr>
            <a:r>
              <a:rPr kumimoji="0" sz="1400" b="0" i="0" u="none" strike="noStrike" kern="1200" cap="none" spc="-20" normalizeH="0" baseline="0" noProof="0">
                <a:ln>
                  <a:noFill/>
                </a:ln>
                <a:solidFill>
                  <a:srgbClr val="FFFFFF"/>
                </a:solidFill>
                <a:effectLst/>
                <a:uLnTx/>
                <a:uFillTx/>
                <a:latin typeface="Source Sans Pro"/>
                <a:ea typeface="Source Sans Pro"/>
                <a:cs typeface="Noto Serif"/>
              </a:rPr>
              <a:t>Resource</a:t>
            </a:r>
            <a:r>
              <a:rPr kumimoji="0" lang="en-US" sz="1400" b="0" i="0" u="none" strike="noStrike" kern="1200" cap="none" spc="-20" normalizeH="0" baseline="0" noProof="0">
                <a:ln>
                  <a:noFill/>
                </a:ln>
                <a:solidFill>
                  <a:srgbClr val="FFFFFF"/>
                </a:solidFill>
                <a:effectLst/>
                <a:uLnTx/>
                <a:uFillTx/>
                <a:latin typeface="Source Sans Pro"/>
                <a:ea typeface="Source Sans Pro"/>
                <a:cs typeface="Noto Serif"/>
              </a:rPr>
              <a:t> </a:t>
            </a:r>
            <a:r>
              <a:rPr kumimoji="0" lang="en-US" sz="1400" b="0" i="0" u="none" strike="noStrike" kern="1200" cap="none" spc="-17" normalizeH="0" baseline="0" noProof="0">
                <a:ln>
                  <a:noFill/>
                </a:ln>
                <a:solidFill>
                  <a:srgbClr val="FFFFFF"/>
                </a:solidFill>
                <a:effectLst/>
                <a:uLnTx/>
                <a:uFillTx/>
                <a:latin typeface="Source Sans Pro"/>
                <a:ea typeface="Source Sans Pro"/>
                <a:cs typeface="Noto Serif"/>
              </a:rPr>
              <a:t> </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7620" marR="3175" lvl="0" indent="0" algn="ctr" defTabSz="609539" rtl="0" eaLnBrk="1" fontAlgn="auto" latinLnBrk="0" hangingPunct="1">
              <a:lnSpc>
                <a:spcPct val="115399"/>
              </a:lnSpc>
              <a:spcBef>
                <a:spcPts val="63"/>
              </a:spcBef>
              <a:spcAft>
                <a:spcPts val="0"/>
              </a:spcAft>
              <a:buClrTx/>
              <a:buSzTx/>
              <a:buFontTx/>
              <a:buNone/>
              <a:tabLst/>
              <a:defRPr/>
            </a:pPr>
            <a:r>
              <a:rPr kumimoji="0" sz="1400" b="0" i="0" u="none" strike="noStrike" kern="1200" cap="none" spc="-60" normalizeH="0" baseline="0" noProof="0">
                <a:ln>
                  <a:noFill/>
                </a:ln>
                <a:solidFill>
                  <a:srgbClr val="FFFFFF"/>
                </a:solidFill>
                <a:effectLst/>
                <a:uLnTx/>
                <a:uFillTx/>
                <a:latin typeface="Source Sans Pro"/>
                <a:ea typeface="Source Sans Pro"/>
                <a:cs typeface="Noto Serif"/>
              </a:rPr>
              <a:t>Allocation</a:t>
            </a:r>
            <a:r>
              <a:rPr kumimoji="0" lang="en-US" sz="1400" b="0" i="0" u="none" strike="noStrike" kern="1200" cap="none" spc="-60" normalizeH="0" baseline="0" noProof="0">
                <a:ln>
                  <a:noFill/>
                </a:ln>
                <a:solidFill>
                  <a:srgbClr val="FFFFFF"/>
                </a:solidFill>
                <a:effectLst/>
                <a:uLnTx/>
                <a:uFillTx/>
                <a:latin typeface="Source Sans Pro"/>
                <a:ea typeface="Source Sans Pro"/>
                <a:cs typeface="Noto Serif"/>
              </a:rPr>
              <a:t> </a:t>
            </a:r>
            <a:r>
              <a:rPr kumimoji="0" sz="1400" b="0" i="0" u="none" strike="noStrike" kern="1200" cap="none" spc="-57" normalizeH="0" baseline="0" noProof="0">
                <a:ln>
                  <a:noFill/>
                </a:ln>
                <a:solidFill>
                  <a:srgbClr val="FFFFFF"/>
                </a:solidFill>
                <a:effectLst/>
                <a:uLnTx/>
                <a:uFillTx/>
                <a:latin typeface="Source Sans Pro"/>
                <a:ea typeface="Source Sans Pro"/>
                <a:cs typeface="Noto Serif"/>
              </a:rPr>
              <a:t>(</a:t>
            </a:r>
            <a:r>
              <a:rPr kumimoji="0" sz="1400" b="0" i="1" u="none" strike="noStrike" kern="1200" cap="none" spc="-57" normalizeH="0" baseline="0" noProof="0">
                <a:ln>
                  <a:noFill/>
                </a:ln>
                <a:solidFill>
                  <a:srgbClr val="FFFFFF"/>
                </a:solidFill>
                <a:effectLst/>
                <a:uLnTx/>
                <a:uFillTx/>
                <a:latin typeface="Source Sans Pro"/>
                <a:ea typeface="Source Sans Pro"/>
                <a:cs typeface="Noto Serif"/>
              </a:rPr>
              <a:t>i.e.</a:t>
            </a:r>
            <a:endParaRPr kumimoji="0" lang="en-US" sz="1400" b="0" i="0" u="none" strike="noStrike" kern="1200" cap="none" spc="0" normalizeH="0" baseline="0" noProof="0">
              <a:ln>
                <a:noFill/>
              </a:ln>
              <a:solidFill>
                <a:prstClr val="black"/>
              </a:solidFill>
              <a:effectLst/>
              <a:uLnTx/>
              <a:uFillTx/>
              <a:latin typeface="Source Sans Pro"/>
              <a:ea typeface="Source Sans Pro"/>
              <a:cs typeface="Noto Serif"/>
            </a:endParaRPr>
          </a:p>
          <a:p>
            <a:pPr marL="0" marR="0" lvl="0" indent="0" algn="ctr" defTabSz="609539" rtl="0" eaLnBrk="1" fontAlgn="auto" latinLnBrk="0" hangingPunct="1">
              <a:lnSpc>
                <a:spcPct val="100000"/>
              </a:lnSpc>
              <a:spcBef>
                <a:spcPts val="239"/>
              </a:spcBef>
              <a:spcAft>
                <a:spcPts val="0"/>
              </a:spcAft>
              <a:buClrTx/>
              <a:buSzTx/>
              <a:buFontTx/>
              <a:buNone/>
              <a:tabLst/>
              <a:defRPr/>
            </a:pPr>
            <a:r>
              <a:rPr kumimoji="0" sz="1400" b="0" i="1" u="none" strike="noStrike" kern="1200" cap="none" spc="-57" normalizeH="0" baseline="0" noProof="0">
                <a:ln>
                  <a:noFill/>
                </a:ln>
                <a:solidFill>
                  <a:srgbClr val="FFFFFF"/>
                </a:solidFill>
                <a:effectLst/>
                <a:uLnTx/>
                <a:uFillTx/>
                <a:latin typeface="Source Sans Pro"/>
                <a:ea typeface="Source Sans Pro"/>
                <a:cs typeface="Noto Serif"/>
              </a:rPr>
              <a:t>S</a:t>
            </a:r>
            <a:r>
              <a:rPr kumimoji="0" sz="1400" b="0" i="1" u="none" strike="noStrike" kern="1200" cap="none" spc="-70" normalizeH="0" baseline="0" noProof="0">
                <a:ln>
                  <a:noFill/>
                </a:ln>
                <a:solidFill>
                  <a:srgbClr val="FFFFFF"/>
                </a:solidFill>
                <a:effectLst/>
                <a:uLnTx/>
                <a:uFillTx/>
                <a:latin typeface="Source Sans Pro"/>
                <a:ea typeface="Source Sans Pro"/>
                <a:cs typeface="Noto Serif"/>
              </a:rPr>
              <a:t>C</a:t>
            </a:r>
            <a:r>
              <a:rPr kumimoji="0" sz="1400" b="0" i="1" u="none" strike="noStrike" kern="1200" cap="none" spc="-140" normalizeH="0" baseline="0" noProof="0">
                <a:ln>
                  <a:noFill/>
                </a:ln>
                <a:solidFill>
                  <a:srgbClr val="FFFFFF"/>
                </a:solidFill>
                <a:effectLst/>
                <a:uLnTx/>
                <a:uFillTx/>
                <a:latin typeface="Source Sans Pro"/>
                <a:ea typeface="Source Sans Pro"/>
                <a:cs typeface="Noto Serif"/>
              </a:rPr>
              <a:t>FF</a:t>
            </a:r>
            <a:r>
              <a:rPr kumimoji="0" sz="1400" b="0" i="1" u="none" strike="noStrike" kern="1200" cap="none" spc="-37" normalizeH="0" baseline="0" noProof="0">
                <a:ln>
                  <a:noFill/>
                </a:ln>
                <a:solidFill>
                  <a:srgbClr val="FFFFFF"/>
                </a:solidFill>
                <a:effectLst/>
                <a:uLnTx/>
                <a:uFillTx/>
                <a:latin typeface="Source Sans Pro"/>
                <a:ea typeface="Source Sans Pro"/>
                <a:cs typeface="Noto Serif"/>
              </a:rPr>
              <a:t>,</a:t>
            </a:r>
            <a:r>
              <a:rPr kumimoji="0" sz="1400" b="0" i="1" u="none" strike="noStrike" kern="1200" cap="none" spc="3" normalizeH="0" baseline="0" noProof="0">
                <a:ln>
                  <a:noFill/>
                </a:ln>
                <a:solidFill>
                  <a:srgbClr val="FFFFFF"/>
                </a:solidFill>
                <a:effectLst/>
                <a:uLnTx/>
                <a:uFillTx/>
                <a:latin typeface="Source Sans Pro"/>
                <a:ea typeface="Source Sans Pro"/>
                <a:cs typeface="Noto Serif"/>
              </a:rPr>
              <a:t> </a:t>
            </a:r>
            <a:r>
              <a:rPr kumimoji="0" sz="1400" b="0" i="1" u="none" strike="noStrike" kern="1200" cap="none" spc="-50" normalizeH="0" baseline="0" noProof="0">
                <a:ln>
                  <a:noFill/>
                </a:ln>
                <a:solidFill>
                  <a:srgbClr val="FFFFFF"/>
                </a:solidFill>
                <a:effectLst/>
                <a:uLnTx/>
                <a:uFillTx/>
                <a:latin typeface="Source Sans Pro"/>
                <a:ea typeface="Source Sans Pro"/>
                <a:cs typeface="Noto Serif"/>
              </a:rPr>
              <a:t>e</a:t>
            </a:r>
            <a:r>
              <a:rPr kumimoji="0" sz="1400" b="0" i="1" u="none" strike="noStrike" kern="1200" cap="none" spc="-87" normalizeH="0" baseline="0" noProof="0">
                <a:ln>
                  <a:noFill/>
                </a:ln>
                <a:solidFill>
                  <a:srgbClr val="FFFFFF"/>
                </a:solidFill>
                <a:effectLst/>
                <a:uLnTx/>
                <a:uFillTx/>
                <a:latin typeface="Source Sans Pro"/>
                <a:ea typeface="Source Sans Pro"/>
                <a:cs typeface="Noto Serif"/>
              </a:rPr>
              <a:t>t</a:t>
            </a:r>
            <a:r>
              <a:rPr kumimoji="0" sz="1400" b="0" i="1" u="none" strike="noStrike" kern="1200" cap="none" spc="-67" normalizeH="0" baseline="0" noProof="0">
                <a:ln>
                  <a:noFill/>
                </a:ln>
                <a:solidFill>
                  <a:srgbClr val="FFFFFF"/>
                </a:solidFill>
                <a:effectLst/>
                <a:uLnTx/>
                <a:uFillTx/>
                <a:latin typeface="Source Sans Pro"/>
                <a:ea typeface="Source Sans Pro"/>
                <a:cs typeface="Noto Serif"/>
              </a:rPr>
              <a:t>c</a:t>
            </a:r>
            <a:r>
              <a:rPr kumimoji="0" lang="en-US" sz="1400" b="0" i="1" u="none" strike="noStrike" kern="1200" cap="none" spc="-17" normalizeH="0" baseline="0" noProof="0">
                <a:ln>
                  <a:noFill/>
                </a:ln>
                <a:solidFill>
                  <a:srgbClr val="FFFFFF"/>
                </a:solidFill>
                <a:effectLst/>
                <a:uLnTx/>
                <a:uFillTx/>
                <a:latin typeface="Source Sans Pro"/>
                <a:ea typeface="Source Sans Pro"/>
                <a:cs typeface="Noto Serif"/>
              </a:rPr>
              <a:t>.</a:t>
            </a:r>
            <a:r>
              <a:rPr kumimoji="0" lang="en-US" sz="1400" b="0" i="0" u="none" strike="noStrike" kern="1200" cap="none" spc="-93" normalizeH="0" baseline="0" noProof="0">
                <a:ln>
                  <a:noFill/>
                </a:ln>
                <a:solidFill>
                  <a:srgbClr val="FFFFFF"/>
                </a:solidFill>
                <a:effectLst/>
                <a:uLnTx/>
                <a:uFillTx/>
                <a:latin typeface="Source Sans Pro"/>
                <a:ea typeface="Source Sans Pro"/>
                <a:cs typeface="Noto Serif"/>
              </a:rPr>
              <a:t>)</a:t>
            </a:r>
            <a:endParaRPr kumimoji="0" sz="14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7" name="object 7"/>
          <p:cNvSpPr txBox="1"/>
          <p:nvPr/>
        </p:nvSpPr>
        <p:spPr>
          <a:xfrm>
            <a:off x="9294316" y="3433266"/>
            <a:ext cx="1147022" cy="508836"/>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7620"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87" normalizeH="0" baseline="0" noProof="0">
                <a:ln>
                  <a:noFill/>
                </a:ln>
                <a:solidFill>
                  <a:srgbClr val="FFFFFF"/>
                </a:solidFill>
                <a:effectLst/>
                <a:uLnTx/>
                <a:uFillTx/>
                <a:latin typeface="Source Sans Pro"/>
                <a:ea typeface="Source Sans Pro"/>
                <a:cs typeface="Noto Serif"/>
              </a:rPr>
              <a:t>E</a:t>
            </a:r>
            <a:r>
              <a:rPr kumimoji="0" lang="en-US" sz="1400" b="0" i="0" u="none" strike="noStrike" kern="1200" cap="none" spc="-17" normalizeH="0" baseline="0" noProof="0">
                <a:ln>
                  <a:noFill/>
                </a:ln>
                <a:solidFill>
                  <a:srgbClr val="FFFFFF"/>
                </a:solidFill>
                <a:effectLst/>
                <a:uLnTx/>
                <a:uFillTx/>
                <a:latin typeface="Source Sans Pro"/>
                <a:ea typeface="Source Sans Pro"/>
                <a:cs typeface="Noto Serif"/>
              </a:rPr>
              <a:t>q</a:t>
            </a:r>
            <a:r>
              <a:rPr kumimoji="0" lang="en-US" sz="1400" b="0" i="0" u="none" strike="noStrike" kern="1200" cap="none" spc="-50" normalizeH="0" baseline="0" noProof="0">
                <a:ln>
                  <a:noFill/>
                </a:ln>
                <a:solidFill>
                  <a:srgbClr val="FFFFFF"/>
                </a:solidFill>
                <a:effectLst/>
                <a:uLnTx/>
                <a:uFillTx/>
                <a:latin typeface="Source Sans Pro"/>
                <a:ea typeface="Source Sans Pro"/>
                <a:cs typeface="Noto Serif"/>
              </a:rPr>
              <a:t>u</a:t>
            </a:r>
            <a:r>
              <a:rPr kumimoji="0" lang="en-US" sz="1400" b="0" i="0" u="none" strike="noStrike" kern="1200" cap="none" spc="-120" normalizeH="0" baseline="0" noProof="0">
                <a:ln>
                  <a:noFill/>
                </a:ln>
                <a:solidFill>
                  <a:srgbClr val="FFFFFF"/>
                </a:solidFill>
                <a:effectLst/>
                <a:uLnTx/>
                <a:uFillTx/>
                <a:latin typeface="Source Sans Pro"/>
                <a:ea typeface="Source Sans Pro"/>
                <a:cs typeface="Noto Serif"/>
              </a:rPr>
              <a:t>i</a:t>
            </a:r>
            <a:r>
              <a:rPr kumimoji="0" lang="en-US" sz="1400" b="0" i="0" u="none" strike="noStrike" kern="1200" cap="none" spc="-20" normalizeH="0" baseline="0" noProof="0">
                <a:ln>
                  <a:noFill/>
                </a:ln>
                <a:solidFill>
                  <a:srgbClr val="FFFFFF"/>
                </a:solidFill>
                <a:effectLst/>
                <a:uLnTx/>
                <a:uFillTx/>
                <a:latin typeface="Source Sans Pro"/>
                <a:ea typeface="Source Sans Pro"/>
                <a:cs typeface="Noto Serif"/>
              </a:rPr>
              <a:t>t</a:t>
            </a:r>
            <a:r>
              <a:rPr kumimoji="0" lang="en-US" sz="1400" b="0" i="0" u="none" strike="noStrike" kern="1200" cap="none" spc="-37" normalizeH="0" baseline="0" noProof="0">
                <a:ln>
                  <a:noFill/>
                </a:ln>
                <a:solidFill>
                  <a:srgbClr val="FFFFFF"/>
                </a:solidFill>
                <a:effectLst/>
                <a:uLnTx/>
                <a:uFillTx/>
                <a:latin typeface="Source Sans Pro"/>
                <a:ea typeface="Source Sans Pro"/>
                <a:cs typeface="Noto Serif"/>
              </a:rPr>
              <a:t>a</a:t>
            </a:r>
            <a:r>
              <a:rPr kumimoji="0" lang="en-US" sz="1400" b="0" i="0" u="none" strike="noStrike" kern="1200" cap="none" spc="-17" normalizeH="0" baseline="0" noProof="0">
                <a:ln>
                  <a:noFill/>
                </a:ln>
                <a:solidFill>
                  <a:srgbClr val="FFFFFF"/>
                </a:solidFill>
                <a:effectLst/>
                <a:uLnTx/>
                <a:uFillTx/>
                <a:latin typeface="Source Sans Pro"/>
                <a:ea typeface="Source Sans Pro"/>
                <a:cs typeface="Noto Serif"/>
              </a:rPr>
              <a:t>b</a:t>
            </a:r>
            <a:r>
              <a:rPr kumimoji="0" lang="en-US" sz="1400" b="0" i="0" u="none" strike="noStrike" kern="1200" cap="none" spc="-107" normalizeH="0" baseline="0" noProof="0">
                <a:ln>
                  <a:noFill/>
                </a:ln>
                <a:solidFill>
                  <a:srgbClr val="FFFFFF"/>
                </a:solidFill>
                <a:effectLst/>
                <a:uLnTx/>
                <a:uFillTx/>
                <a:latin typeface="Source Sans Pro"/>
                <a:ea typeface="Source Sans Pro"/>
                <a:cs typeface="Noto Serif"/>
              </a:rPr>
              <a:t>l</a:t>
            </a:r>
            <a:r>
              <a:rPr kumimoji="0" lang="en-US" sz="1400" b="0" i="0" u="none" strike="noStrike" kern="1200" cap="none" spc="17" normalizeH="0" baseline="0" noProof="0">
                <a:ln>
                  <a:noFill/>
                </a:ln>
                <a:solidFill>
                  <a:srgbClr val="FFFFFF"/>
                </a:solidFill>
                <a:effectLst/>
                <a:uLnTx/>
                <a:uFillTx/>
                <a:latin typeface="Source Sans Pro"/>
                <a:ea typeface="Source Sans Pro"/>
                <a:cs typeface="Noto Serif"/>
              </a:rPr>
              <a:t>e </a:t>
            </a:r>
            <a:endParaRPr kumimoji="0" lang="en-US" sz="1400" b="0" i="0" u="none" strike="noStrike" kern="1200" cap="none" spc="0" normalizeH="0" baseline="0" noProof="0">
              <a:ln>
                <a:noFill/>
              </a:ln>
              <a:solidFill>
                <a:srgbClr val="000000"/>
              </a:solidFill>
              <a:effectLst/>
              <a:uLnTx/>
              <a:uFillTx/>
              <a:latin typeface="Source Sans Pro"/>
              <a:ea typeface="Source Sans Pro"/>
              <a:cs typeface="Noto Serif"/>
            </a:endParaRPr>
          </a:p>
          <a:p>
            <a:pPr marL="7620" marR="3175" lvl="0" indent="0" algn="ctr" defTabSz="609539" rtl="0" eaLnBrk="1" fontAlgn="auto" latinLnBrk="0" hangingPunct="1">
              <a:lnSpc>
                <a:spcPct val="117200"/>
              </a:lnSpc>
              <a:spcBef>
                <a:spcPts val="63"/>
              </a:spcBef>
              <a:spcAft>
                <a:spcPts val="0"/>
              </a:spcAft>
              <a:buClrTx/>
              <a:buSzTx/>
              <a:buFontTx/>
              <a:buNone/>
              <a:tabLst/>
              <a:defRPr/>
            </a:pPr>
            <a:r>
              <a:rPr kumimoji="0" lang="en-US" sz="1400" b="0" i="0" u="none" strike="noStrike" kern="1200" cap="none" spc="-83" normalizeH="0" baseline="0" noProof="0">
                <a:ln>
                  <a:noFill/>
                </a:ln>
                <a:solidFill>
                  <a:srgbClr val="FFFFFF"/>
                </a:solidFill>
                <a:effectLst/>
                <a:uLnTx/>
                <a:uFillTx/>
                <a:latin typeface="Source Sans Pro"/>
                <a:ea typeface="Source Sans Pro"/>
                <a:cs typeface="Noto Serif"/>
              </a:rPr>
              <a:t>Hiring </a:t>
            </a:r>
            <a:r>
              <a:rPr kumimoji="0" lang="en-US" sz="1400" b="0" i="0" u="none" strike="noStrike" kern="1200" cap="none" spc="-80" normalizeH="0" baseline="0" noProof="0">
                <a:ln>
                  <a:noFill/>
                </a:ln>
                <a:solidFill>
                  <a:srgbClr val="FFFFFF"/>
                </a:solidFill>
                <a:effectLst/>
                <a:uLnTx/>
                <a:uFillTx/>
                <a:latin typeface="Source Sans Pro"/>
                <a:ea typeface="Source Sans Pro"/>
                <a:cs typeface="Noto Serif"/>
              </a:rPr>
              <a:t> </a:t>
            </a:r>
            <a:r>
              <a:rPr kumimoji="0" lang="en-US" sz="1400" b="0" i="0" u="none" strike="noStrike" kern="1200" cap="none" spc="-30" normalizeH="0" baseline="0" noProof="0">
                <a:ln>
                  <a:noFill/>
                </a:ln>
                <a:solidFill>
                  <a:srgbClr val="FFFFFF"/>
                </a:solidFill>
                <a:effectLst/>
                <a:uLnTx/>
                <a:uFillTx/>
                <a:latin typeface="Source Sans Pro"/>
                <a:ea typeface="Source Sans Pro"/>
                <a:cs typeface="Noto Serif"/>
              </a:rPr>
              <a:t>Practices</a:t>
            </a:r>
            <a:endParaRPr kumimoji="0" lang="en-US" sz="14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8" name="object 8"/>
          <p:cNvSpPr txBox="1"/>
          <p:nvPr/>
        </p:nvSpPr>
        <p:spPr>
          <a:xfrm>
            <a:off x="10233368" y="5553801"/>
            <a:ext cx="921597" cy="471903"/>
          </a:xfrm>
          <a:prstGeom prst="rect">
            <a:avLst/>
          </a:prstGeom>
        </p:spPr>
        <p:txBody>
          <a:bodyPr vert="horz" wrap="square" lIns="0" tIns="8043"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11125" marR="3175" lvl="0" indent="-102870" algn="l" defTabSz="609539" rtl="0" eaLnBrk="1" fontAlgn="auto" latinLnBrk="0" hangingPunct="1">
              <a:lnSpc>
                <a:spcPct val="115399"/>
              </a:lnSpc>
              <a:spcBef>
                <a:spcPts val="63"/>
              </a:spcBef>
              <a:spcAft>
                <a:spcPts val="0"/>
              </a:spcAft>
              <a:buClrTx/>
              <a:buSzTx/>
              <a:buFontTx/>
              <a:buNone/>
              <a:tabLst/>
              <a:defRPr/>
            </a:pPr>
            <a:r>
              <a:rPr kumimoji="0" lang="en-US" sz="1400" b="0" i="0" u="none" strike="noStrike" kern="1200" cap="none" spc="3" normalizeH="0" baseline="0" noProof="0">
                <a:ln>
                  <a:noFill/>
                </a:ln>
                <a:solidFill>
                  <a:srgbClr val="FFFFFF"/>
                </a:solidFill>
                <a:effectLst/>
                <a:uLnTx/>
                <a:uFillTx/>
                <a:latin typeface="Source Sans Pro"/>
                <a:ea typeface="Source Sans Pro"/>
                <a:cs typeface="Noto Serif"/>
              </a:rPr>
              <a:t>S</a:t>
            </a:r>
            <a:r>
              <a:rPr kumimoji="0" lang="en-US" sz="1400" b="0" i="0" u="none" strike="noStrike" kern="1200" cap="none" spc="-23" normalizeH="0" baseline="0" noProof="0">
                <a:ln>
                  <a:noFill/>
                </a:ln>
                <a:solidFill>
                  <a:srgbClr val="FFFFFF"/>
                </a:solidFill>
                <a:effectLst/>
                <a:uLnTx/>
                <a:uFillTx/>
                <a:latin typeface="Source Sans Pro"/>
                <a:ea typeface="Source Sans Pro"/>
                <a:cs typeface="Noto Serif"/>
              </a:rPr>
              <a:t>t</a:t>
            </a:r>
            <a:r>
              <a:rPr kumimoji="0" lang="en-US" sz="1400" b="0" i="0" u="none" strike="noStrike" kern="1200" cap="none" spc="-107" normalizeH="0" baseline="0" noProof="0">
                <a:ln>
                  <a:noFill/>
                </a:ln>
                <a:solidFill>
                  <a:srgbClr val="FFFFFF"/>
                </a:solidFill>
                <a:effectLst/>
                <a:uLnTx/>
                <a:uFillTx/>
                <a:latin typeface="Source Sans Pro"/>
                <a:ea typeface="Source Sans Pro"/>
                <a:cs typeface="Noto Serif"/>
              </a:rPr>
              <a:t>r</a:t>
            </a:r>
            <a:r>
              <a:rPr kumimoji="0" lang="en-US" sz="1400" b="0" i="0" u="none" strike="noStrike" kern="1200" cap="none" spc="20" normalizeH="0" baseline="0" noProof="0">
                <a:ln>
                  <a:noFill/>
                </a:ln>
                <a:solidFill>
                  <a:srgbClr val="FFFFFF"/>
                </a:solidFill>
                <a:effectLst/>
                <a:uLnTx/>
                <a:uFillTx/>
                <a:latin typeface="Source Sans Pro"/>
                <a:ea typeface="Source Sans Pro"/>
                <a:cs typeface="Noto Serif"/>
              </a:rPr>
              <a:t>e</a:t>
            </a:r>
            <a:r>
              <a:rPr kumimoji="0" lang="en-US" sz="1400" b="0" i="0" u="none" strike="noStrike" kern="1200" cap="none" spc="-40" normalizeH="0" baseline="0" noProof="0">
                <a:ln>
                  <a:noFill/>
                </a:ln>
                <a:solidFill>
                  <a:srgbClr val="FFFFFF"/>
                </a:solidFill>
                <a:effectLst/>
                <a:uLnTx/>
                <a:uFillTx/>
                <a:latin typeface="Source Sans Pro"/>
                <a:ea typeface="Source Sans Pro"/>
                <a:cs typeface="Noto Serif"/>
              </a:rPr>
              <a:t>a</a:t>
            </a:r>
            <a:r>
              <a:rPr kumimoji="0" lang="en-US" sz="1400" b="0" i="0" u="none" strike="noStrike" kern="1200" cap="none" spc="-73" normalizeH="0" baseline="0" noProof="0">
                <a:ln>
                  <a:noFill/>
                </a:ln>
                <a:solidFill>
                  <a:srgbClr val="FFFFFF"/>
                </a:solidFill>
                <a:effectLst/>
                <a:uLnTx/>
                <a:uFillTx/>
                <a:latin typeface="Source Sans Pro"/>
                <a:ea typeface="Source Sans Pro"/>
                <a:cs typeface="Noto Serif"/>
              </a:rPr>
              <a:t>m</a:t>
            </a:r>
            <a:r>
              <a:rPr kumimoji="0" lang="en-US" sz="1400" b="0" i="0" u="none" strike="noStrike" kern="1200" cap="none" spc="-110" normalizeH="0" baseline="0" noProof="0">
                <a:ln>
                  <a:noFill/>
                </a:ln>
                <a:solidFill>
                  <a:srgbClr val="FFFFFF"/>
                </a:solidFill>
                <a:effectLst/>
                <a:uLnTx/>
                <a:uFillTx/>
                <a:latin typeface="Source Sans Pro"/>
                <a:ea typeface="Source Sans Pro"/>
                <a:cs typeface="Noto Serif"/>
              </a:rPr>
              <a:t>l</a:t>
            </a:r>
            <a:r>
              <a:rPr kumimoji="0" lang="en-US" sz="1400" b="0" i="0" u="none" strike="noStrike" kern="1200" cap="none" spc="-123" normalizeH="0" baseline="0" noProof="0">
                <a:ln>
                  <a:noFill/>
                </a:ln>
                <a:solidFill>
                  <a:srgbClr val="FFFFFF"/>
                </a:solidFill>
                <a:effectLst/>
                <a:uLnTx/>
                <a:uFillTx/>
                <a:latin typeface="Source Sans Pro"/>
                <a:ea typeface="Source Sans Pro"/>
                <a:cs typeface="Noto Serif"/>
              </a:rPr>
              <a:t>i</a:t>
            </a:r>
            <a:r>
              <a:rPr kumimoji="0" lang="en-US" sz="1400" b="0" i="0" u="none" strike="noStrike" kern="1200" cap="none" spc="-67" normalizeH="0" baseline="0" noProof="0">
                <a:ln>
                  <a:noFill/>
                </a:ln>
                <a:solidFill>
                  <a:srgbClr val="FFFFFF"/>
                </a:solidFill>
                <a:effectLst/>
                <a:uLnTx/>
                <a:uFillTx/>
                <a:latin typeface="Source Sans Pro"/>
                <a:ea typeface="Source Sans Pro"/>
                <a:cs typeface="Noto Serif"/>
              </a:rPr>
              <a:t>n</a:t>
            </a:r>
            <a:r>
              <a:rPr kumimoji="0" lang="en-US" sz="1400" b="0" i="0" u="none" strike="noStrike" kern="1200" cap="none" spc="20" normalizeH="0" baseline="0" noProof="0">
                <a:ln>
                  <a:noFill/>
                </a:ln>
                <a:solidFill>
                  <a:srgbClr val="FFFFFF"/>
                </a:solidFill>
                <a:effectLst/>
                <a:uLnTx/>
                <a:uFillTx/>
                <a:latin typeface="Source Sans Pro"/>
                <a:ea typeface="Source Sans Pro"/>
                <a:cs typeface="Noto Serif"/>
              </a:rPr>
              <a:t>e</a:t>
            </a:r>
            <a:r>
              <a:rPr kumimoji="0" lang="en-US" sz="1400" b="0" i="0" u="none" strike="noStrike" kern="1200" cap="none" spc="-10" normalizeH="0" baseline="0" noProof="0">
                <a:ln>
                  <a:noFill/>
                </a:ln>
                <a:solidFill>
                  <a:srgbClr val="FFFFFF"/>
                </a:solidFill>
                <a:effectLst/>
                <a:uLnTx/>
                <a:uFillTx/>
                <a:latin typeface="Source Sans Pro"/>
                <a:ea typeface="Source Sans Pro"/>
                <a:cs typeface="Noto Serif"/>
              </a:rPr>
              <a:t>d</a:t>
            </a:r>
            <a:r>
              <a:rPr kumimoji="0" lang="en-US" sz="1300" b="0" i="0" u="none" strike="noStrike" kern="1200" cap="none" spc="-10" normalizeH="0" baseline="0" noProof="0">
                <a:ln>
                  <a:noFill/>
                </a:ln>
                <a:solidFill>
                  <a:srgbClr val="FFFFFF"/>
                </a:solidFill>
                <a:effectLst/>
                <a:uLnTx/>
                <a:uFillTx/>
                <a:latin typeface="Source Sans Pro"/>
                <a:ea typeface="Source Sans Pro"/>
                <a:cs typeface="Noto Serif"/>
              </a:rPr>
              <a:t>  R</a:t>
            </a:r>
            <a:r>
              <a:rPr kumimoji="0" lang="en-US" sz="1300" b="0" i="0" u="none" strike="noStrike" kern="1200" cap="none" spc="-47" normalizeH="0" baseline="0" noProof="0">
                <a:ln>
                  <a:noFill/>
                </a:ln>
                <a:solidFill>
                  <a:srgbClr val="FFFFFF"/>
                </a:solidFill>
                <a:effectLst/>
                <a:uLnTx/>
                <a:uFillTx/>
                <a:latin typeface="Source Sans Pro"/>
                <a:ea typeface="Source Sans Pro"/>
                <a:cs typeface="Noto Serif"/>
              </a:rPr>
              <a:t>eporting</a:t>
            </a:r>
            <a:endParaRPr kumimoji="0" lang="en-US" sz="1300" b="0" i="0" u="none" strike="noStrike" kern="1200" cap="none" spc="0" normalizeH="0" baseline="0" noProof="0">
              <a:ln>
                <a:noFill/>
              </a:ln>
              <a:solidFill>
                <a:prstClr val="black"/>
              </a:solidFill>
              <a:effectLst/>
              <a:uLnTx/>
              <a:uFillTx/>
              <a:latin typeface="Source Sans Pro"/>
              <a:ea typeface="Source Sans Pro"/>
              <a:cs typeface="Noto Serif"/>
            </a:endParaRPr>
          </a:p>
        </p:txBody>
      </p:sp>
      <p:sp>
        <p:nvSpPr>
          <p:cNvPr id="9" name="object 9"/>
          <p:cNvSpPr txBox="1">
            <a:spLocks noGrp="1"/>
          </p:cNvSpPr>
          <p:nvPr>
            <p:ph type="title"/>
          </p:nvPr>
        </p:nvSpPr>
        <p:spPr>
          <a:xfrm>
            <a:off x="725743" y="311180"/>
            <a:ext cx="10740512" cy="624103"/>
          </a:xfrm>
          <a:prstGeom prst="rect">
            <a:avLst/>
          </a:prstGeom>
        </p:spPr>
        <p:txBody>
          <a:bodyPr vert="horz" wrap="square" lIns="0" tIns="8467" rIns="0" bIns="0"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85518" algn="ctr">
              <a:lnSpc>
                <a:spcPct val="100000"/>
              </a:lnSpc>
              <a:spcBef>
                <a:spcPts val="67"/>
              </a:spcBef>
              <a:tabLst>
                <a:tab pos="7121246" algn="l"/>
              </a:tabLst>
            </a:pPr>
            <a:r>
              <a:rPr sz="4000">
                <a:solidFill>
                  <a:srgbClr val="002060"/>
                </a:solidFill>
                <a:latin typeface="Source Sans Pro" panose="020B0503030403020204" pitchFamily="34" charset="0"/>
                <a:ea typeface="Source Sans Pro" panose="020B0503030403020204" pitchFamily="34" charset="0"/>
              </a:rPr>
              <a:t>Inclusive </a:t>
            </a:r>
            <a:r>
              <a:rPr sz="4000" spc="-10">
                <a:solidFill>
                  <a:srgbClr val="002060"/>
                </a:solidFill>
                <a:latin typeface="Source Sans Pro" panose="020B0503030403020204" pitchFamily="34" charset="0"/>
                <a:ea typeface="Source Sans Pro" panose="020B0503030403020204" pitchFamily="34" charset="0"/>
              </a:rPr>
              <a:t>&amp;</a:t>
            </a:r>
            <a:r>
              <a:rPr sz="4000" spc="3">
                <a:solidFill>
                  <a:srgbClr val="002060"/>
                </a:solidFill>
                <a:latin typeface="Source Sans Pro" panose="020B0503030403020204" pitchFamily="34" charset="0"/>
                <a:ea typeface="Source Sans Pro" panose="020B0503030403020204" pitchFamily="34" charset="0"/>
              </a:rPr>
              <a:t> </a:t>
            </a:r>
            <a:r>
              <a:rPr sz="4000" spc="37">
                <a:solidFill>
                  <a:srgbClr val="002060"/>
                </a:solidFill>
                <a:latin typeface="Source Sans Pro" panose="020B0503030403020204" pitchFamily="34" charset="0"/>
                <a:ea typeface="Source Sans Pro" panose="020B0503030403020204" pitchFamily="34" charset="0"/>
              </a:rPr>
              <a:t>Anti-Racist</a:t>
            </a:r>
            <a:r>
              <a:rPr lang="en-US" sz="4000" spc="37">
                <a:solidFill>
                  <a:srgbClr val="002060"/>
                </a:solidFill>
                <a:latin typeface="Source Sans Pro" panose="020B0503030403020204" pitchFamily="34" charset="0"/>
                <a:ea typeface="Source Sans Pro" panose="020B0503030403020204" pitchFamily="34" charset="0"/>
              </a:rPr>
              <a:t> </a:t>
            </a:r>
            <a:r>
              <a:rPr sz="4000" spc="67">
                <a:solidFill>
                  <a:srgbClr val="002060"/>
                </a:solidFill>
                <a:latin typeface="Source Sans Pro" panose="020B0503030403020204" pitchFamily="34" charset="0"/>
                <a:ea typeface="Source Sans Pro" panose="020B0503030403020204" pitchFamily="34" charset="0"/>
              </a:rPr>
              <a:t>Institutions</a:t>
            </a:r>
          </a:p>
        </p:txBody>
      </p:sp>
      <p:sp>
        <p:nvSpPr>
          <p:cNvPr id="11" name="Slide Number Placeholder 4">
            <a:extLst>
              <a:ext uri="{FF2B5EF4-FFF2-40B4-BE49-F238E27FC236}">
                <a16:creationId xmlns:a16="http://schemas.microsoft.com/office/drawing/2014/main" id="{6322DF6E-6753-41C0-966B-4DCAB958C9E2}"/>
              </a:ext>
            </a:extLst>
          </p:cNvPr>
          <p:cNvSpPr txBox="1">
            <a:spLocks/>
          </p:cNvSpPr>
          <p:nvPr/>
        </p:nvSpPr>
        <p:spPr>
          <a:xfrm>
            <a:off x="11359515" y="6374421"/>
            <a:ext cx="36576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dirty="0" smtClean="0">
                <a:ln>
                  <a:noFill/>
                </a:ln>
                <a:solidFill>
                  <a:srgbClr val="1F4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419659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944FCA-1363-A94D-82E1-9FADF5B9C9BC}"/>
              </a:ext>
            </a:extLst>
          </p:cNvPr>
          <p:cNvSpPr/>
          <p:nvPr/>
        </p:nvSpPr>
        <p:spPr>
          <a:xfrm>
            <a:off x="2535737" y="179452"/>
            <a:ext cx="7276375"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F6D"/>
                </a:solidFill>
                <a:effectLst/>
                <a:uLnTx/>
                <a:uFillTx/>
                <a:latin typeface="Source Sans Pro"/>
                <a:ea typeface="+mn-ea"/>
                <a:cs typeface="Arial" panose="020B0604020202020204" pitchFamily="34" charset="0"/>
              </a:rPr>
              <a:t>Anti-Racist Institutions  </a:t>
            </a:r>
          </a:p>
        </p:txBody>
      </p:sp>
      <p:sp>
        <p:nvSpPr>
          <p:cNvPr id="6" name="Rectangle 5">
            <a:extLst>
              <a:ext uri="{FF2B5EF4-FFF2-40B4-BE49-F238E27FC236}">
                <a16:creationId xmlns:a16="http://schemas.microsoft.com/office/drawing/2014/main" id="{DE52E0BC-CCF5-FF4C-945A-936AF9517E3B}"/>
              </a:ext>
            </a:extLst>
          </p:cNvPr>
          <p:cNvSpPr/>
          <p:nvPr/>
        </p:nvSpPr>
        <p:spPr>
          <a:xfrm>
            <a:off x="7427180" y="1612262"/>
            <a:ext cx="4350147" cy="5324535"/>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Have Culturally Relevant Curriculum </a:t>
            </a: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75A"/>
                </a:solidFill>
                <a:effectLst/>
                <a:uLnTx/>
                <a:uFillTx/>
                <a:latin typeface="Source Sans Pro"/>
                <a:ea typeface="Source Sans Pro"/>
                <a:cs typeface="+mn-cs"/>
              </a:rPr>
              <a:t>Integrate and analyze equity gaps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Adopt and embrace policies and practices that are anti-racist.</a:t>
            </a: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Validate Students via hiring employees that reflect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53575A"/>
              </a:solidFill>
              <a:latin typeface="Source Sans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3575A"/>
                </a:solidFill>
                <a:effectLst/>
                <a:uLnTx/>
                <a:uFillTx/>
                <a:latin typeface="Source Sans Pro"/>
                <a:ea typeface="+mn-ea"/>
                <a:cs typeface="+mn-cs"/>
              </a:rPr>
              <a:t>Professional Development and Supports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53575A"/>
              </a:solidFill>
              <a:latin typeface="Source Sans 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3575A"/>
              </a:solidFill>
              <a:effectLst/>
              <a:uLnTx/>
              <a:uFillTx/>
              <a:latin typeface="Source Sans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3575A"/>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F6D"/>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79" y="1637713"/>
            <a:ext cx="6858650" cy="3734751"/>
          </a:xfrm>
          <a:prstGeom prst="rect">
            <a:avLst/>
          </a:prstGeom>
        </p:spPr>
      </p:pic>
    </p:spTree>
    <p:extLst>
      <p:ext uri="{BB962C8B-B14F-4D97-AF65-F5344CB8AC3E}">
        <p14:creationId xmlns:p14="http://schemas.microsoft.com/office/powerpoint/2010/main" val="7468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84" y="242312"/>
            <a:ext cx="10203426" cy="1136933"/>
          </a:xfrm>
        </p:spPr>
        <p:txBody>
          <a:bodyPr>
            <a:normAutofit fontScale="90000"/>
          </a:bodyPr>
          <a:lstStyle/>
          <a:p>
            <a:r>
              <a:rPr lang="en-US" sz="4800" b="1" dirty="0"/>
              <a:t>Mindset Shift: Disrupting the Status Quo </a:t>
            </a:r>
          </a:p>
        </p:txBody>
      </p:sp>
      <p:pic>
        <p:nvPicPr>
          <p:cNvPr id="13" name="Picture 11" descr="A picture containing chart&#10;&#10;Description automatically generated">
            <a:extLst>
              <a:ext uri="{FF2B5EF4-FFF2-40B4-BE49-F238E27FC236}">
                <a16:creationId xmlns:a16="http://schemas.microsoft.com/office/drawing/2014/main" id="{0F016B15-C294-4387-95A9-24BAE8FFE9BD}"/>
              </a:ext>
            </a:extLst>
          </p:cNvPr>
          <p:cNvPicPr>
            <a:picLocks noGrp="1" noChangeAspect="1"/>
          </p:cNvPicPr>
          <p:nvPr>
            <p:ph sz="half" idx="1"/>
          </p:nvPr>
        </p:nvPicPr>
        <p:blipFill rotWithShape="1">
          <a:blip r:embed="rId3"/>
          <a:srcRect r="-3" b="12527"/>
          <a:stretch/>
        </p:blipFill>
        <p:spPr>
          <a:xfrm>
            <a:off x="44181" y="2278844"/>
            <a:ext cx="5038725" cy="2387337"/>
          </a:xfrm>
          <a:prstGeom prst="rect">
            <a:avLst/>
          </a:prstGeom>
          <a:ln w="9525">
            <a:solidFill>
              <a:schemeClr val="tx1">
                <a:alpha val="20000"/>
              </a:schemeClr>
            </a:solidFill>
          </a:ln>
        </p:spPr>
      </p:pic>
      <p:sp>
        <p:nvSpPr>
          <p:cNvPr id="15" name="TextBox 14"/>
          <p:cNvSpPr txBox="1"/>
          <p:nvPr/>
        </p:nvSpPr>
        <p:spPr>
          <a:xfrm>
            <a:off x="2383325" y="2484107"/>
            <a:ext cx="1182254" cy="369332"/>
          </a:xfrm>
          <a:prstGeom prst="rect">
            <a:avLst/>
          </a:prstGeom>
          <a:noFill/>
        </p:spPr>
        <p:txBody>
          <a:bodyPr wrap="square" rtlCol="0">
            <a:spAutoFit/>
          </a:bodyPr>
          <a:lstStyle/>
          <a:p>
            <a:r>
              <a:rPr lang="en-US" dirty="0"/>
              <a:t>State</a:t>
            </a:r>
          </a:p>
        </p:txBody>
      </p:sp>
      <p:sp>
        <p:nvSpPr>
          <p:cNvPr id="16" name="TextBox 15"/>
          <p:cNvSpPr txBox="1"/>
          <p:nvPr/>
        </p:nvSpPr>
        <p:spPr>
          <a:xfrm>
            <a:off x="2220897" y="3472512"/>
            <a:ext cx="1099127" cy="369332"/>
          </a:xfrm>
          <a:prstGeom prst="rect">
            <a:avLst/>
          </a:prstGeom>
          <a:noFill/>
        </p:spPr>
        <p:txBody>
          <a:bodyPr wrap="square" rtlCol="0">
            <a:spAutoFit/>
          </a:bodyPr>
          <a:lstStyle/>
          <a:p>
            <a:r>
              <a:rPr lang="en-US" dirty="0"/>
              <a:t>Districts</a:t>
            </a:r>
          </a:p>
        </p:txBody>
      </p:sp>
      <p:sp>
        <p:nvSpPr>
          <p:cNvPr id="17" name="TextBox 16"/>
          <p:cNvSpPr txBox="1"/>
          <p:nvPr/>
        </p:nvSpPr>
        <p:spPr>
          <a:xfrm>
            <a:off x="2187947" y="3965624"/>
            <a:ext cx="1099128" cy="369332"/>
          </a:xfrm>
          <a:prstGeom prst="rect">
            <a:avLst/>
          </a:prstGeom>
          <a:noFill/>
        </p:spPr>
        <p:txBody>
          <a:bodyPr wrap="square" rtlCol="0">
            <a:spAutoFit/>
          </a:bodyPr>
          <a:lstStyle/>
          <a:p>
            <a:r>
              <a:rPr lang="en-US" dirty="0"/>
              <a:t>Colleges</a:t>
            </a:r>
          </a:p>
        </p:txBody>
      </p:sp>
      <p:sp>
        <p:nvSpPr>
          <p:cNvPr id="18" name="TextBox 17"/>
          <p:cNvSpPr txBox="1"/>
          <p:nvPr/>
        </p:nvSpPr>
        <p:spPr>
          <a:xfrm>
            <a:off x="1995053" y="2993768"/>
            <a:ext cx="1431637" cy="369332"/>
          </a:xfrm>
          <a:prstGeom prst="rect">
            <a:avLst/>
          </a:prstGeom>
          <a:noFill/>
        </p:spPr>
        <p:txBody>
          <a:bodyPr wrap="square" rtlCol="0">
            <a:spAutoFit/>
          </a:bodyPr>
          <a:lstStyle/>
          <a:p>
            <a:r>
              <a:rPr lang="en-US" dirty="0"/>
              <a:t>Associations</a:t>
            </a:r>
          </a:p>
        </p:txBody>
      </p:sp>
      <p:pic>
        <p:nvPicPr>
          <p:cNvPr id="19" name="Picture 18"/>
          <p:cNvPicPr>
            <a:picLocks noChangeAspect="1"/>
          </p:cNvPicPr>
          <p:nvPr/>
        </p:nvPicPr>
        <p:blipFill>
          <a:blip r:embed="rId4"/>
          <a:stretch>
            <a:fillRect/>
          </a:stretch>
        </p:blipFill>
        <p:spPr>
          <a:xfrm>
            <a:off x="3426259" y="3657178"/>
            <a:ext cx="2524858" cy="1514915"/>
          </a:xfrm>
          <a:prstGeom prst="rect">
            <a:avLst/>
          </a:prstGeom>
        </p:spPr>
      </p:pic>
      <p:sp>
        <p:nvSpPr>
          <p:cNvPr id="20" name="TextBox 19"/>
          <p:cNvSpPr txBox="1"/>
          <p:nvPr/>
        </p:nvSpPr>
        <p:spPr>
          <a:xfrm>
            <a:off x="3974318" y="4448933"/>
            <a:ext cx="1810328" cy="369332"/>
          </a:xfrm>
          <a:prstGeom prst="rect">
            <a:avLst/>
          </a:prstGeom>
          <a:noFill/>
        </p:spPr>
        <p:txBody>
          <a:bodyPr wrap="square" rtlCol="0">
            <a:spAutoFit/>
          </a:bodyPr>
          <a:lstStyle/>
          <a:p>
            <a:r>
              <a:rPr lang="en-US" b="1" dirty="0">
                <a:solidFill>
                  <a:schemeClr val="bg1"/>
                </a:solidFill>
              </a:rPr>
              <a:t>Accreditation</a:t>
            </a:r>
          </a:p>
        </p:txBody>
      </p:sp>
      <p:pic>
        <p:nvPicPr>
          <p:cNvPr id="5" name="Picture 4"/>
          <p:cNvPicPr>
            <a:picLocks noChangeAspect="1"/>
          </p:cNvPicPr>
          <p:nvPr/>
        </p:nvPicPr>
        <p:blipFill rotWithShape="1">
          <a:blip r:embed="rId5"/>
          <a:srcRect b="9489"/>
          <a:stretch/>
        </p:blipFill>
        <p:spPr>
          <a:xfrm>
            <a:off x="7826552" y="4327634"/>
            <a:ext cx="3446077" cy="2297631"/>
          </a:xfrm>
          <a:prstGeom prst="rect">
            <a:avLst/>
          </a:prstGeom>
        </p:spPr>
      </p:pic>
      <p:graphicFrame>
        <p:nvGraphicFramePr>
          <p:cNvPr id="4" name="Content Placeholder 3"/>
          <p:cNvGraphicFramePr>
            <a:graphicFrameLocks noGrp="1"/>
          </p:cNvGraphicFramePr>
          <p:nvPr>
            <p:ph sz="half" idx="10"/>
            <p:extLst>
              <p:ext uri="{D42A27DB-BD31-4B8C-83A1-F6EECF244321}">
                <p14:modId xmlns:p14="http://schemas.microsoft.com/office/powerpoint/2010/main" val="1757898053"/>
              </p:ext>
            </p:extLst>
          </p:nvPr>
        </p:nvGraphicFramePr>
        <p:xfrm>
          <a:off x="6565807" y="1249749"/>
          <a:ext cx="5839854" cy="42267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52193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Evolution: From Initiatives to Outcomes</a:t>
            </a:r>
          </a:p>
        </p:txBody>
      </p:sp>
      <p:sp>
        <p:nvSpPr>
          <p:cNvPr id="3" name="Content Placeholder 2"/>
          <p:cNvSpPr>
            <a:spLocks noGrp="1"/>
          </p:cNvSpPr>
          <p:nvPr>
            <p:ph sz="half" idx="1"/>
          </p:nvPr>
        </p:nvSpPr>
        <p:spPr/>
        <p:txBody>
          <a:bodyPr/>
          <a:lstStyle/>
          <a:p>
            <a:r>
              <a:rPr lang="en-US" dirty="0"/>
              <a:t>Do institutional set standards meet the identified mission and standards for student performance?</a:t>
            </a:r>
          </a:p>
          <a:p>
            <a:r>
              <a:rPr lang="en-US" dirty="0"/>
              <a:t>Does the data collected and reviewed demonstrate progress towards institutional set standards?</a:t>
            </a:r>
          </a:p>
          <a:p>
            <a:endParaRPr lang="en-US" dirty="0"/>
          </a:p>
        </p:txBody>
      </p:sp>
      <p:sp>
        <p:nvSpPr>
          <p:cNvPr id="4" name="Content Placeholder 3"/>
          <p:cNvSpPr>
            <a:spLocks noGrp="1"/>
          </p:cNvSpPr>
          <p:nvPr>
            <p:ph sz="half" idx="10"/>
          </p:nvPr>
        </p:nvSpPr>
        <p:spPr/>
        <p:txBody>
          <a:bodyPr>
            <a:normAutofit lnSpcReduction="10000"/>
          </a:bodyPr>
          <a:lstStyle/>
          <a:p>
            <a:r>
              <a:rPr lang="en-US" dirty="0"/>
              <a:t>How are institutional learning environments designed for equitable student outcomes?</a:t>
            </a:r>
            <a:br>
              <a:rPr lang="en-US" dirty="0"/>
            </a:br>
            <a:endParaRPr lang="en-US" dirty="0"/>
          </a:p>
          <a:p>
            <a:r>
              <a:rPr lang="en-US" dirty="0"/>
              <a:t>How has the data collected and reviewed demonstrate assessment and effective planning for student success achievement and learning?</a:t>
            </a:r>
          </a:p>
        </p:txBody>
      </p:sp>
      <p:cxnSp>
        <p:nvCxnSpPr>
          <p:cNvPr id="7" name="Straight Arrow Connector 6"/>
          <p:cNvCxnSpPr/>
          <p:nvPr/>
        </p:nvCxnSpPr>
        <p:spPr>
          <a:xfrm>
            <a:off x="5334000" y="2560028"/>
            <a:ext cx="1149927"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5301832" y="4069590"/>
            <a:ext cx="1149927"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703911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D0ABB940-4A4C-482A-96F5-53B593FABE5C}"/>
    </a:ext>
  </a:extLst>
</a:theme>
</file>

<file path=ppt/theme/theme6.xml><?xml version="1.0" encoding="utf-8"?>
<a:theme xmlns:a="http://schemas.openxmlformats.org/drawingml/2006/main" name="2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71339628DDB340A057FF6D1F7B5B92" ma:contentTypeVersion="13" ma:contentTypeDescription="Create a new document." ma:contentTypeScope="" ma:versionID="9005dc1880ae8551eea490bcc6a14173">
  <xsd:schema xmlns:xsd="http://www.w3.org/2001/XMLSchema" xmlns:xs="http://www.w3.org/2001/XMLSchema" xmlns:p="http://schemas.microsoft.com/office/2006/metadata/properties" xmlns:ns3="78a32531-0712-4769-bed4-91422861740b" xmlns:ns4="d40a4db9-5114-4d00-bd98-10466e2d5522" targetNamespace="http://schemas.microsoft.com/office/2006/metadata/properties" ma:root="true" ma:fieldsID="8a0c3dec921b951257e5e2adcc13ca14" ns3:_="" ns4:_="">
    <xsd:import namespace="78a32531-0712-4769-bed4-91422861740b"/>
    <xsd:import namespace="d40a4db9-5114-4d00-bd98-10466e2d55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32531-0712-4769-bed4-9142286174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0a4db9-5114-4d00-bd98-10466e2d55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10CC26-15D8-46CB-B8FB-5EC25E5CF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32531-0712-4769-bed4-91422861740b"/>
    <ds:schemaRef ds:uri="d40a4db9-5114-4d00-bd98-10466e2d5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F487A6-7271-49A5-8B0E-707171411955}">
  <ds:schemaRefs>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2006/documentManagement/types"/>
    <ds:schemaRef ds:uri="78a32531-0712-4769-bed4-91422861740b"/>
    <ds:schemaRef ds:uri="http://schemas.microsoft.com/office/infopath/2007/PartnerControls"/>
    <ds:schemaRef ds:uri="d40a4db9-5114-4d00-bd98-10466e2d5522"/>
    <ds:schemaRef ds:uri="http://schemas.microsoft.com/office/2006/metadata/properties"/>
  </ds:schemaRefs>
</ds:datastoreItem>
</file>

<file path=customXml/itemProps3.xml><?xml version="1.0" encoding="utf-8"?>
<ds:datastoreItem xmlns:ds="http://schemas.openxmlformats.org/officeDocument/2006/customXml" ds:itemID="{27A40391-7215-4F0F-8533-F2BEE39D2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8042</TotalTime>
  <Words>643</Words>
  <Application>Microsoft Office PowerPoint</Application>
  <PresentationFormat>Widescreen</PresentationFormat>
  <Paragraphs>116</Paragraphs>
  <Slides>12</Slides>
  <Notes>12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Arial</vt:lpstr>
      <vt:lpstr>Bookman Old Style</vt:lpstr>
      <vt:lpstr>Calibri</vt:lpstr>
      <vt:lpstr>Calibri Light</vt:lpstr>
      <vt:lpstr>Noto Serif</vt:lpstr>
      <vt:lpstr>Source Sans Pro</vt:lpstr>
      <vt:lpstr>Office Theme</vt:lpstr>
      <vt:lpstr>California Community Colleges - Primary (White)</vt:lpstr>
      <vt:lpstr>1_California Community Colleges - Primary (White)</vt:lpstr>
      <vt:lpstr>1_Office Theme</vt:lpstr>
      <vt:lpstr>California Community Colleges - White</vt:lpstr>
      <vt:lpstr>2_California Community Colleges - Primary (White)</vt:lpstr>
      <vt:lpstr>3_California Community Colleges - Primary (White)</vt:lpstr>
      <vt:lpstr> NUTURING AN ANTI-RACIST CAMPUS CULTURE DURING CONSTANT CHANGE</vt:lpstr>
      <vt:lpstr> Equity  Framework</vt:lpstr>
      <vt:lpstr>PowerPoint Presentation</vt:lpstr>
      <vt:lpstr>PowerPoint Presentation</vt:lpstr>
      <vt:lpstr>Transforming a Culture</vt:lpstr>
      <vt:lpstr>Inclusive &amp; Anti-Racist Institutions</vt:lpstr>
      <vt:lpstr>PowerPoint Presentation</vt:lpstr>
      <vt:lpstr>Mindset Shift: Disrupting the Status Quo </vt:lpstr>
      <vt:lpstr>Evolution: From Initiatives to Outcomes</vt:lpstr>
      <vt:lpstr>Collective Transformation</vt:lpstr>
      <vt:lpstr>Not a moment in time. A movement!</vt:lpstr>
      <vt:lpstr>Thank you so much!!       </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Moment for the Moral Imagination: The Crucial Role of Centering Race in Reimagining Community Colleges</dc:title>
  <dc:creator>Gonzales, Daisy</dc:creator>
  <cp:lastModifiedBy>Kyoko Hatano</cp:lastModifiedBy>
  <cp:revision>50</cp:revision>
  <dcterms:created xsi:type="dcterms:W3CDTF">2021-04-10T22:39:16Z</dcterms:created>
  <dcterms:modified xsi:type="dcterms:W3CDTF">2022-03-03T23:47:02Z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0x0101003671339628DDB340A057FF6D1F7B5B92</vt:lpwstr>
  </property>
</Properties>
</file>