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67" r:id="rId5"/>
    <p:sldId id="266" r:id="rId6"/>
    <p:sldId id="258" r:id="rId7"/>
    <p:sldId id="272" r:id="rId8"/>
    <p:sldId id="271" r:id="rId9"/>
    <p:sldId id="259" r:id="rId10"/>
    <p:sldId id="262" r:id="rId11"/>
    <p:sldId id="273" r:id="rId12"/>
    <p:sldId id="268" r:id="rId13"/>
    <p:sldId id="269" r:id="rId14"/>
    <p:sldId id="265" r:id="rId15"/>
    <p:sldId id="260" r:id="rId16"/>
    <p:sldId id="264" r:id="rId17"/>
    <p:sldId id="280" r:id="rId18"/>
    <p:sldId id="275" r:id="rId19"/>
    <p:sldId id="261" r:id="rId20"/>
    <p:sldId id="276" r:id="rId21"/>
    <p:sldId id="277"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212387-CD9F-4CC3-9F4A-B3B896758A8A}" v="50" dt="2022-02-19T01:44:53.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9" autoAdjust="0"/>
    <p:restoredTop sz="93969" autoAdjust="0"/>
  </p:normalViewPr>
  <p:slideViewPr>
    <p:cSldViewPr snapToGrid="0">
      <p:cViewPr varScale="1">
        <p:scale>
          <a:sx n="64" d="100"/>
          <a:sy n="64" d="100"/>
        </p:scale>
        <p:origin x="1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Gillis" userId="1d2fa45cee6b8a71" providerId="LiveId" clId="{50212387-CD9F-4CC3-9F4A-B3B896758A8A}"/>
    <pc:docChg chg="undo custSel addSld delSld modSld sldOrd">
      <pc:chgData name="Amber Gillis" userId="1d2fa45cee6b8a71" providerId="LiveId" clId="{50212387-CD9F-4CC3-9F4A-B3B896758A8A}" dt="2022-02-19T01:47:38.321" v="4168" actId="20577"/>
      <pc:docMkLst>
        <pc:docMk/>
      </pc:docMkLst>
      <pc:sldChg chg="modNotesTx">
        <pc:chgData name="Amber Gillis" userId="1d2fa45cee6b8a71" providerId="LiveId" clId="{50212387-CD9F-4CC3-9F4A-B3B896758A8A}" dt="2022-02-16T19:02:44.070" v="3136" actId="20577"/>
        <pc:sldMkLst>
          <pc:docMk/>
          <pc:sldMk cId="1735750166" sldId="258"/>
        </pc:sldMkLst>
      </pc:sldChg>
      <pc:sldChg chg="modSp mod modNotesTx">
        <pc:chgData name="Amber Gillis" userId="1d2fa45cee6b8a71" providerId="LiveId" clId="{50212387-CD9F-4CC3-9F4A-B3B896758A8A}" dt="2022-02-16T19:03:46.685" v="3171" actId="20577"/>
        <pc:sldMkLst>
          <pc:docMk/>
          <pc:sldMk cId="2530573297" sldId="259"/>
        </pc:sldMkLst>
        <pc:spChg chg="mod">
          <ac:chgData name="Amber Gillis" userId="1d2fa45cee6b8a71" providerId="LiveId" clId="{50212387-CD9F-4CC3-9F4A-B3B896758A8A}" dt="2022-02-15T19:47:25.315" v="9" actId="20577"/>
          <ac:spMkLst>
            <pc:docMk/>
            <pc:sldMk cId="2530573297" sldId="259"/>
            <ac:spMk id="3" creationId="{0ED29E73-3C2D-439B-8FD0-E5B1DA591CF1}"/>
          </ac:spMkLst>
        </pc:spChg>
      </pc:sldChg>
      <pc:sldChg chg="modSp mod modNotesTx">
        <pc:chgData name="Amber Gillis" userId="1d2fa45cee6b8a71" providerId="LiveId" clId="{50212387-CD9F-4CC3-9F4A-B3B896758A8A}" dt="2022-02-16T19:19:43.214" v="3383" actId="20577"/>
        <pc:sldMkLst>
          <pc:docMk/>
          <pc:sldMk cId="3115744655" sldId="260"/>
        </pc:sldMkLst>
        <pc:spChg chg="mod">
          <ac:chgData name="Amber Gillis" userId="1d2fa45cee6b8a71" providerId="LiveId" clId="{50212387-CD9F-4CC3-9F4A-B3B896758A8A}" dt="2022-02-15T20:09:23.706" v="843" actId="15"/>
          <ac:spMkLst>
            <pc:docMk/>
            <pc:sldMk cId="3115744655" sldId="260"/>
            <ac:spMk id="3" creationId="{00817952-8118-4548-A06F-6087AB125E08}"/>
          </ac:spMkLst>
        </pc:spChg>
      </pc:sldChg>
      <pc:sldChg chg="modSp mod modNotesTx">
        <pc:chgData name="Amber Gillis" userId="1d2fa45cee6b8a71" providerId="LiveId" clId="{50212387-CD9F-4CC3-9F4A-B3B896758A8A}" dt="2022-02-16T19:19:05.740" v="3365" actId="20577"/>
        <pc:sldMkLst>
          <pc:docMk/>
          <pc:sldMk cId="3753528820" sldId="261"/>
        </pc:sldMkLst>
        <pc:spChg chg="mod">
          <ac:chgData name="Amber Gillis" userId="1d2fa45cee6b8a71" providerId="LiveId" clId="{50212387-CD9F-4CC3-9F4A-B3B896758A8A}" dt="2022-02-16T18:34:47.820" v="1958" actId="20577"/>
          <ac:spMkLst>
            <pc:docMk/>
            <pc:sldMk cId="3753528820" sldId="261"/>
            <ac:spMk id="2" creationId="{FF8BB5D5-F6F7-4E86-AE18-68293B777DF6}"/>
          </ac:spMkLst>
        </pc:spChg>
        <pc:spChg chg="mod">
          <ac:chgData name="Amber Gillis" userId="1d2fa45cee6b8a71" providerId="LiveId" clId="{50212387-CD9F-4CC3-9F4A-B3B896758A8A}" dt="2022-02-16T18:47:22.453" v="2487" actId="20577"/>
          <ac:spMkLst>
            <pc:docMk/>
            <pc:sldMk cId="3753528820" sldId="261"/>
            <ac:spMk id="3" creationId="{4CBC8651-DA92-49C5-B2DA-431FC7F2906C}"/>
          </ac:spMkLst>
        </pc:spChg>
      </pc:sldChg>
      <pc:sldChg chg="modSp mod modNotesTx">
        <pc:chgData name="Amber Gillis" userId="1d2fa45cee6b8a71" providerId="LiveId" clId="{50212387-CD9F-4CC3-9F4A-B3B896758A8A}" dt="2022-02-16T19:03:51.647" v="3175" actId="20577"/>
        <pc:sldMkLst>
          <pc:docMk/>
          <pc:sldMk cId="3838532286" sldId="262"/>
        </pc:sldMkLst>
        <pc:spChg chg="mod">
          <ac:chgData name="Amber Gillis" userId="1d2fa45cee6b8a71" providerId="LiveId" clId="{50212387-CD9F-4CC3-9F4A-B3B896758A8A}" dt="2022-02-15T19:55:32.089" v="344" actId="14"/>
          <ac:spMkLst>
            <pc:docMk/>
            <pc:sldMk cId="3838532286" sldId="262"/>
            <ac:spMk id="3" creationId="{0ED29E73-3C2D-439B-8FD0-E5B1DA591CF1}"/>
          </ac:spMkLst>
        </pc:spChg>
      </pc:sldChg>
      <pc:sldChg chg="modNotesTx">
        <pc:chgData name="Amber Gillis" userId="1d2fa45cee6b8a71" providerId="LiveId" clId="{50212387-CD9F-4CC3-9F4A-B3B896758A8A}" dt="2022-02-16T19:19:49.041" v="3396" actId="20577"/>
        <pc:sldMkLst>
          <pc:docMk/>
          <pc:sldMk cId="2413978879" sldId="264"/>
        </pc:sldMkLst>
      </pc:sldChg>
      <pc:sldChg chg="modSp mod modNotesTx">
        <pc:chgData name="Amber Gillis" userId="1d2fa45cee6b8a71" providerId="LiveId" clId="{50212387-CD9F-4CC3-9F4A-B3B896758A8A}" dt="2022-02-19T01:47:38.321" v="4168" actId="20577"/>
        <pc:sldMkLst>
          <pc:docMk/>
          <pc:sldMk cId="2556419245" sldId="265"/>
        </pc:sldMkLst>
        <pc:spChg chg="mod">
          <ac:chgData name="Amber Gillis" userId="1d2fa45cee6b8a71" providerId="LiveId" clId="{50212387-CD9F-4CC3-9F4A-B3B896758A8A}" dt="2022-02-15T20:08:12.201" v="835" actId="27636"/>
          <ac:spMkLst>
            <pc:docMk/>
            <pc:sldMk cId="2556419245" sldId="265"/>
            <ac:spMk id="3" creationId="{0ED29E73-3C2D-439B-8FD0-E5B1DA591CF1}"/>
          </ac:spMkLst>
        </pc:spChg>
      </pc:sldChg>
      <pc:sldChg chg="modNotesTx">
        <pc:chgData name="Amber Gillis" userId="1d2fa45cee6b8a71" providerId="LiveId" clId="{50212387-CD9F-4CC3-9F4A-B3B896758A8A}" dt="2022-02-16T19:02:41.083" v="3133" actId="20577"/>
        <pc:sldMkLst>
          <pc:docMk/>
          <pc:sldMk cId="816857526" sldId="266"/>
        </pc:sldMkLst>
      </pc:sldChg>
      <pc:sldChg chg="modSp new mod modNotesTx">
        <pc:chgData name="Amber Gillis" userId="1d2fa45cee6b8a71" providerId="LiveId" clId="{50212387-CD9F-4CC3-9F4A-B3B896758A8A}" dt="2022-02-16T19:04:03.309" v="3186" actId="20577"/>
        <pc:sldMkLst>
          <pc:docMk/>
          <pc:sldMk cId="4060206340" sldId="268"/>
        </pc:sldMkLst>
        <pc:spChg chg="mod">
          <ac:chgData name="Amber Gillis" userId="1d2fa45cee6b8a71" providerId="LiveId" clId="{50212387-CD9F-4CC3-9F4A-B3B896758A8A}" dt="2022-02-15T19:56:31.048" v="372" actId="20577"/>
          <ac:spMkLst>
            <pc:docMk/>
            <pc:sldMk cId="4060206340" sldId="268"/>
            <ac:spMk id="2" creationId="{D17FB06F-89FD-4D8D-AB9B-66E947E0A692}"/>
          </ac:spMkLst>
        </pc:spChg>
        <pc:spChg chg="mod">
          <ac:chgData name="Amber Gillis" userId="1d2fa45cee6b8a71" providerId="LiveId" clId="{50212387-CD9F-4CC3-9F4A-B3B896758A8A}" dt="2022-02-15T19:58:31.818" v="409" actId="20577"/>
          <ac:spMkLst>
            <pc:docMk/>
            <pc:sldMk cId="4060206340" sldId="268"/>
            <ac:spMk id="3" creationId="{EF80EB80-CAFF-47D4-BAE3-A78D9820145D}"/>
          </ac:spMkLst>
        </pc:spChg>
      </pc:sldChg>
      <pc:sldChg chg="addSp delSp modSp add mod modNotesTx">
        <pc:chgData name="Amber Gillis" userId="1d2fa45cee6b8a71" providerId="LiveId" clId="{50212387-CD9F-4CC3-9F4A-B3B896758A8A}" dt="2022-02-19T01:44:03.982" v="4156" actId="1076"/>
        <pc:sldMkLst>
          <pc:docMk/>
          <pc:sldMk cId="703919713" sldId="269"/>
        </pc:sldMkLst>
        <pc:spChg chg="mod">
          <ac:chgData name="Amber Gillis" userId="1d2fa45cee6b8a71" providerId="LiveId" clId="{50212387-CD9F-4CC3-9F4A-B3B896758A8A}" dt="2022-02-19T01:43:47.176" v="4144" actId="20577"/>
          <ac:spMkLst>
            <pc:docMk/>
            <pc:sldMk cId="703919713" sldId="269"/>
            <ac:spMk id="2" creationId="{D17FB06F-89FD-4D8D-AB9B-66E947E0A692}"/>
          </ac:spMkLst>
        </pc:spChg>
        <pc:spChg chg="add del">
          <ac:chgData name="Amber Gillis" userId="1d2fa45cee6b8a71" providerId="LiveId" clId="{50212387-CD9F-4CC3-9F4A-B3B896758A8A}" dt="2022-02-19T01:43:25.701" v="4129" actId="931"/>
          <ac:spMkLst>
            <pc:docMk/>
            <pc:sldMk cId="703919713" sldId="269"/>
            <ac:spMk id="3" creationId="{EF80EB80-CAFF-47D4-BAE3-A78D9820145D}"/>
          </ac:spMkLst>
        </pc:spChg>
        <pc:picChg chg="add del mod">
          <ac:chgData name="Amber Gillis" userId="1d2fa45cee6b8a71" providerId="LiveId" clId="{50212387-CD9F-4CC3-9F4A-B3B896758A8A}" dt="2022-02-19T01:44:03.982" v="4156" actId="1076"/>
          <ac:picMkLst>
            <pc:docMk/>
            <pc:sldMk cId="703919713" sldId="269"/>
            <ac:picMk id="6" creationId="{80512A29-A865-481C-9C80-38D2DBAA6A86}"/>
          </ac:picMkLst>
        </pc:picChg>
      </pc:sldChg>
      <pc:sldChg chg="new del">
        <pc:chgData name="Amber Gillis" userId="1d2fa45cee6b8a71" providerId="LiveId" clId="{50212387-CD9F-4CC3-9F4A-B3B896758A8A}" dt="2022-02-15T19:54:42.898" v="337" actId="680"/>
        <pc:sldMkLst>
          <pc:docMk/>
          <pc:sldMk cId="1448961994" sldId="269"/>
        </pc:sldMkLst>
      </pc:sldChg>
      <pc:sldChg chg="delSp modSp new del mod">
        <pc:chgData name="Amber Gillis" userId="1d2fa45cee6b8a71" providerId="LiveId" clId="{50212387-CD9F-4CC3-9F4A-B3B896758A8A}" dt="2022-02-16T18:21:22.797" v="1426" actId="47"/>
        <pc:sldMkLst>
          <pc:docMk/>
          <pc:sldMk cId="2898156022" sldId="270"/>
        </pc:sldMkLst>
        <pc:spChg chg="del mod">
          <ac:chgData name="Amber Gillis" userId="1d2fa45cee6b8a71" providerId="LiveId" clId="{50212387-CD9F-4CC3-9F4A-B3B896758A8A}" dt="2022-02-15T20:01:47.701" v="530" actId="478"/>
          <ac:spMkLst>
            <pc:docMk/>
            <pc:sldMk cId="2898156022" sldId="270"/>
            <ac:spMk id="2" creationId="{7401B886-2FE0-41ED-818F-78BF0D4AA2FE}"/>
          </ac:spMkLst>
        </pc:spChg>
        <pc:spChg chg="mod">
          <ac:chgData name="Amber Gillis" userId="1d2fa45cee6b8a71" providerId="LiveId" clId="{50212387-CD9F-4CC3-9F4A-B3B896758A8A}" dt="2022-02-15T20:04:27.929" v="817" actId="255"/>
          <ac:spMkLst>
            <pc:docMk/>
            <pc:sldMk cId="2898156022" sldId="270"/>
            <ac:spMk id="3" creationId="{8A762FA7-4473-4972-886C-49F4DA15B282}"/>
          </ac:spMkLst>
        </pc:spChg>
      </pc:sldChg>
      <pc:sldChg chg="delSp modSp new mod modNotesTx">
        <pc:chgData name="Amber Gillis" userId="1d2fa45cee6b8a71" providerId="LiveId" clId="{50212387-CD9F-4CC3-9F4A-B3B896758A8A}" dt="2022-02-19T00:59:54.924" v="3813" actId="20577"/>
        <pc:sldMkLst>
          <pc:docMk/>
          <pc:sldMk cId="2079077924" sldId="271"/>
        </pc:sldMkLst>
        <pc:spChg chg="del">
          <ac:chgData name="Amber Gillis" userId="1d2fa45cee6b8a71" providerId="LiveId" clId="{50212387-CD9F-4CC3-9F4A-B3B896758A8A}" dt="2022-02-16T18:13:10.662" v="930" actId="478"/>
          <ac:spMkLst>
            <pc:docMk/>
            <pc:sldMk cId="2079077924" sldId="271"/>
            <ac:spMk id="2" creationId="{3350BDDD-3D42-4240-A51F-7A0B11C54D0C}"/>
          </ac:spMkLst>
        </pc:spChg>
        <pc:spChg chg="mod">
          <ac:chgData name="Amber Gillis" userId="1d2fa45cee6b8a71" providerId="LiveId" clId="{50212387-CD9F-4CC3-9F4A-B3B896758A8A}" dt="2022-02-19T00:59:54.924" v="3813" actId="20577"/>
          <ac:spMkLst>
            <pc:docMk/>
            <pc:sldMk cId="2079077924" sldId="271"/>
            <ac:spMk id="3" creationId="{89F60321-83F3-4083-AA80-6B275AB1B5D5}"/>
          </ac:spMkLst>
        </pc:spChg>
      </pc:sldChg>
      <pc:sldChg chg="addSp modSp new mod ord modClrScheme chgLayout modNotesTx">
        <pc:chgData name="Amber Gillis" userId="1d2fa45cee6b8a71" providerId="LiveId" clId="{50212387-CD9F-4CC3-9F4A-B3B896758A8A}" dt="2022-02-19T01:00:06.233" v="3838" actId="20577"/>
        <pc:sldMkLst>
          <pc:docMk/>
          <pc:sldMk cId="1501891486" sldId="272"/>
        </pc:sldMkLst>
        <pc:spChg chg="mod ord">
          <ac:chgData name="Amber Gillis" userId="1d2fa45cee6b8a71" providerId="LiveId" clId="{50212387-CD9F-4CC3-9F4A-B3B896758A8A}" dt="2022-02-19T00:57:49.199" v="3774" actId="26606"/>
          <ac:spMkLst>
            <pc:docMk/>
            <pc:sldMk cId="1501891486" sldId="272"/>
            <ac:spMk id="2" creationId="{EE195C83-944A-4A1F-92C8-67D964387BAD}"/>
          </ac:spMkLst>
        </pc:spChg>
        <pc:spChg chg="add mod">
          <ac:chgData name="Amber Gillis" userId="1d2fa45cee6b8a71" providerId="LiveId" clId="{50212387-CD9F-4CC3-9F4A-B3B896758A8A}" dt="2022-02-19T00:59:29.750" v="3802"/>
          <ac:spMkLst>
            <pc:docMk/>
            <pc:sldMk cId="1501891486" sldId="272"/>
            <ac:spMk id="8" creationId="{B7D9E207-209F-4E3B-B1E4-8270E21E8A6F}"/>
          </ac:spMkLst>
        </pc:spChg>
        <pc:picChg chg="add mod">
          <ac:chgData name="Amber Gillis" userId="1d2fa45cee6b8a71" providerId="LiveId" clId="{50212387-CD9F-4CC3-9F4A-B3B896758A8A}" dt="2022-02-19T00:57:49.199" v="3774" actId="26606"/>
          <ac:picMkLst>
            <pc:docMk/>
            <pc:sldMk cId="1501891486" sldId="272"/>
            <ac:picMk id="3" creationId="{DCBD6925-8574-4FCB-96AF-1B2229F14A04}"/>
          </ac:picMkLst>
        </pc:picChg>
        <pc:picChg chg="add mod">
          <ac:chgData name="Amber Gillis" userId="1d2fa45cee6b8a71" providerId="LiveId" clId="{50212387-CD9F-4CC3-9F4A-B3B896758A8A}" dt="2022-02-19T00:58:13.955" v="3795" actId="1076"/>
          <ac:picMkLst>
            <pc:docMk/>
            <pc:sldMk cId="1501891486" sldId="272"/>
            <ac:picMk id="5" creationId="{88EFB381-3DD2-44F9-B9B1-2A8F247D57E6}"/>
          </ac:picMkLst>
        </pc:picChg>
        <pc:picChg chg="add mod">
          <ac:chgData name="Amber Gillis" userId="1d2fa45cee6b8a71" providerId="LiveId" clId="{50212387-CD9F-4CC3-9F4A-B3B896758A8A}" dt="2022-02-19T00:58:35.936" v="3797" actId="1076"/>
          <ac:picMkLst>
            <pc:docMk/>
            <pc:sldMk cId="1501891486" sldId="272"/>
            <ac:picMk id="6" creationId="{B623FBE6-BD19-487F-86AE-9E4B5D4984F5}"/>
          </ac:picMkLst>
        </pc:picChg>
        <pc:picChg chg="add mod">
          <ac:chgData name="Amber Gillis" userId="1d2fa45cee6b8a71" providerId="LiveId" clId="{50212387-CD9F-4CC3-9F4A-B3B896758A8A}" dt="2022-02-19T00:58:50.484" v="3798"/>
          <ac:picMkLst>
            <pc:docMk/>
            <pc:sldMk cId="1501891486" sldId="272"/>
            <ac:picMk id="7" creationId="{A303ADD8-52BB-407B-BB34-FDF652CAF127}"/>
          </ac:picMkLst>
        </pc:picChg>
        <pc:picChg chg="add mod">
          <ac:chgData name="Amber Gillis" userId="1d2fa45cee6b8a71" providerId="LiveId" clId="{50212387-CD9F-4CC3-9F4A-B3B896758A8A}" dt="2022-02-19T00:59:03.960" v="3799"/>
          <ac:picMkLst>
            <pc:docMk/>
            <pc:sldMk cId="1501891486" sldId="272"/>
            <ac:picMk id="9" creationId="{87F2B4D8-598F-41AD-9A2C-45E25EBA543A}"/>
          </ac:picMkLst>
        </pc:picChg>
        <pc:picChg chg="add mod">
          <ac:chgData name="Amber Gillis" userId="1d2fa45cee6b8a71" providerId="LiveId" clId="{50212387-CD9F-4CC3-9F4A-B3B896758A8A}" dt="2022-02-19T00:59:19.496" v="3801" actId="1076"/>
          <ac:picMkLst>
            <pc:docMk/>
            <pc:sldMk cId="1501891486" sldId="272"/>
            <ac:picMk id="10" creationId="{9EC16C5E-34BC-47E1-8F9D-3D2206CA2081}"/>
          </ac:picMkLst>
        </pc:picChg>
      </pc:sldChg>
      <pc:sldChg chg="modSp new mod modNotesTx">
        <pc:chgData name="Amber Gillis" userId="1d2fa45cee6b8a71" providerId="LiveId" clId="{50212387-CD9F-4CC3-9F4A-B3B896758A8A}" dt="2022-02-16T19:03:55.284" v="3179" actId="20577"/>
        <pc:sldMkLst>
          <pc:docMk/>
          <pc:sldMk cId="1550804685" sldId="273"/>
        </pc:sldMkLst>
        <pc:spChg chg="mod">
          <ac:chgData name="Amber Gillis" userId="1d2fa45cee6b8a71" providerId="LiveId" clId="{50212387-CD9F-4CC3-9F4A-B3B896758A8A}" dt="2022-02-16T18:20:54.844" v="1421" actId="20577"/>
          <ac:spMkLst>
            <pc:docMk/>
            <pc:sldMk cId="1550804685" sldId="273"/>
            <ac:spMk id="2" creationId="{0E0FF501-5B93-4D47-BDD8-EC794983E112}"/>
          </ac:spMkLst>
        </pc:spChg>
        <pc:spChg chg="mod">
          <ac:chgData name="Amber Gillis" userId="1d2fa45cee6b8a71" providerId="LiveId" clId="{50212387-CD9F-4CC3-9F4A-B3B896758A8A}" dt="2022-02-16T18:22:47.657" v="1557" actId="20577"/>
          <ac:spMkLst>
            <pc:docMk/>
            <pc:sldMk cId="1550804685" sldId="273"/>
            <ac:spMk id="3" creationId="{4DF79FF2-EED1-401F-962D-7CFC40C651F9}"/>
          </ac:spMkLst>
        </pc:spChg>
      </pc:sldChg>
      <pc:sldChg chg="modSp new del mod ord">
        <pc:chgData name="Amber Gillis" userId="1d2fa45cee6b8a71" providerId="LiveId" clId="{50212387-CD9F-4CC3-9F4A-B3B896758A8A}" dt="2022-02-16T18:57:36.529" v="3121" actId="47"/>
        <pc:sldMkLst>
          <pc:docMk/>
          <pc:sldMk cId="143060552" sldId="274"/>
        </pc:sldMkLst>
        <pc:spChg chg="mod">
          <ac:chgData name="Amber Gillis" userId="1d2fa45cee6b8a71" providerId="LiveId" clId="{50212387-CD9F-4CC3-9F4A-B3B896758A8A}" dt="2022-02-16T18:29:58.717" v="1592" actId="20577"/>
          <ac:spMkLst>
            <pc:docMk/>
            <pc:sldMk cId="143060552" sldId="274"/>
            <ac:spMk id="2" creationId="{56B4B54B-82A4-43D6-B191-93BD7C1D5311}"/>
          </ac:spMkLst>
        </pc:spChg>
        <pc:spChg chg="mod">
          <ac:chgData name="Amber Gillis" userId="1d2fa45cee6b8a71" providerId="LiveId" clId="{50212387-CD9F-4CC3-9F4A-B3B896758A8A}" dt="2022-02-16T18:31:49.291" v="1724" actId="313"/>
          <ac:spMkLst>
            <pc:docMk/>
            <pc:sldMk cId="143060552" sldId="274"/>
            <ac:spMk id="3" creationId="{3B223198-6F2A-4443-BA5C-FB439CAEE183}"/>
          </ac:spMkLst>
        </pc:spChg>
      </pc:sldChg>
      <pc:sldChg chg="modSp add mod ord modNotesTx">
        <pc:chgData name="Amber Gillis" userId="1d2fa45cee6b8a71" providerId="LiveId" clId="{50212387-CD9F-4CC3-9F4A-B3B896758A8A}" dt="2022-02-16T19:19:00.068" v="3349" actId="20577"/>
        <pc:sldMkLst>
          <pc:docMk/>
          <pc:sldMk cId="2244589312" sldId="275"/>
        </pc:sldMkLst>
        <pc:spChg chg="mod">
          <ac:chgData name="Amber Gillis" userId="1d2fa45cee6b8a71" providerId="LiveId" clId="{50212387-CD9F-4CC3-9F4A-B3B896758A8A}" dt="2022-02-16T18:33:50.274" v="1919" actId="20577"/>
          <ac:spMkLst>
            <pc:docMk/>
            <pc:sldMk cId="2244589312" sldId="275"/>
            <ac:spMk id="2" creationId="{FF8BB5D5-F6F7-4E86-AE18-68293B777DF6}"/>
          </ac:spMkLst>
        </pc:spChg>
        <pc:spChg chg="mod">
          <ac:chgData name="Amber Gillis" userId="1d2fa45cee6b8a71" providerId="LiveId" clId="{50212387-CD9F-4CC3-9F4A-B3B896758A8A}" dt="2022-02-16T18:34:17.141" v="1925" actId="255"/>
          <ac:spMkLst>
            <pc:docMk/>
            <pc:sldMk cId="2244589312" sldId="275"/>
            <ac:spMk id="3" creationId="{4CBC8651-DA92-49C5-B2DA-431FC7F2906C}"/>
          </ac:spMkLst>
        </pc:spChg>
      </pc:sldChg>
      <pc:sldChg chg="modSp new mod modNotesTx">
        <pc:chgData name="Amber Gillis" userId="1d2fa45cee6b8a71" providerId="LiveId" clId="{50212387-CD9F-4CC3-9F4A-B3B896758A8A}" dt="2022-02-16T19:19:12.152" v="3373" actId="20577"/>
        <pc:sldMkLst>
          <pc:docMk/>
          <pc:sldMk cId="2998503498" sldId="276"/>
        </pc:sldMkLst>
        <pc:spChg chg="mod">
          <ac:chgData name="Amber Gillis" userId="1d2fa45cee6b8a71" providerId="LiveId" clId="{50212387-CD9F-4CC3-9F4A-B3B896758A8A}" dt="2022-02-16T18:45:52.040" v="2465" actId="20577"/>
          <ac:spMkLst>
            <pc:docMk/>
            <pc:sldMk cId="2998503498" sldId="276"/>
            <ac:spMk id="2" creationId="{6671B24A-0AF8-42C9-821A-B025959CA2D7}"/>
          </ac:spMkLst>
        </pc:spChg>
        <pc:spChg chg="mod">
          <ac:chgData name="Amber Gillis" userId="1d2fa45cee6b8a71" providerId="LiveId" clId="{50212387-CD9F-4CC3-9F4A-B3B896758A8A}" dt="2022-02-16T18:45:34.141" v="2429" actId="255"/>
          <ac:spMkLst>
            <pc:docMk/>
            <pc:sldMk cId="2998503498" sldId="276"/>
            <ac:spMk id="3" creationId="{BEA0AB84-69F6-40B2-9118-73B586B55DC0}"/>
          </ac:spMkLst>
        </pc:spChg>
      </pc:sldChg>
      <pc:sldChg chg="modSp new mod modNotesTx">
        <pc:chgData name="Amber Gillis" userId="1d2fa45cee6b8a71" providerId="LiveId" clId="{50212387-CD9F-4CC3-9F4A-B3B896758A8A}" dt="2022-02-16T19:20:58.101" v="3427" actId="20577"/>
        <pc:sldMkLst>
          <pc:docMk/>
          <pc:sldMk cId="1988861415" sldId="277"/>
        </pc:sldMkLst>
        <pc:spChg chg="mod">
          <ac:chgData name="Amber Gillis" userId="1d2fa45cee6b8a71" providerId="LiveId" clId="{50212387-CD9F-4CC3-9F4A-B3B896758A8A}" dt="2022-02-16T18:47:42.978" v="2524" actId="20577"/>
          <ac:spMkLst>
            <pc:docMk/>
            <pc:sldMk cId="1988861415" sldId="277"/>
            <ac:spMk id="2" creationId="{37EF258C-96E6-4192-9775-E7E2EC341A25}"/>
          </ac:spMkLst>
        </pc:spChg>
        <pc:spChg chg="mod">
          <ac:chgData name="Amber Gillis" userId="1d2fa45cee6b8a71" providerId="LiveId" clId="{50212387-CD9F-4CC3-9F4A-B3B896758A8A}" dt="2022-02-16T19:17:19.540" v="3339" actId="20577"/>
          <ac:spMkLst>
            <pc:docMk/>
            <pc:sldMk cId="1988861415" sldId="277"/>
            <ac:spMk id="3" creationId="{8B785C16-E1A9-4338-B899-FD1E0AB6404C}"/>
          </ac:spMkLst>
        </pc:spChg>
      </pc:sldChg>
      <pc:sldChg chg="add del modNotesTx">
        <pc:chgData name="Amber Gillis" userId="1d2fa45cee6b8a71" providerId="LiveId" clId="{50212387-CD9F-4CC3-9F4A-B3B896758A8A}" dt="2022-02-19T01:00:18.376" v="3840" actId="47"/>
        <pc:sldMkLst>
          <pc:docMk/>
          <pc:sldMk cId="2531373051" sldId="278"/>
        </pc:sldMkLst>
      </pc:sldChg>
      <pc:sldChg chg="addSp delSp modSp add mod">
        <pc:chgData name="Amber Gillis" userId="1d2fa45cee6b8a71" providerId="LiveId" clId="{50212387-CD9F-4CC3-9F4A-B3B896758A8A}" dt="2022-02-16T19:27:47.830" v="3772" actId="1076"/>
        <pc:sldMkLst>
          <pc:docMk/>
          <pc:sldMk cId="1823802701" sldId="279"/>
        </pc:sldMkLst>
        <pc:spChg chg="add del mod">
          <ac:chgData name="Amber Gillis" userId="1d2fa45cee6b8a71" providerId="LiveId" clId="{50212387-CD9F-4CC3-9F4A-B3B896758A8A}" dt="2022-02-16T19:23:08.329" v="3442"/>
          <ac:spMkLst>
            <pc:docMk/>
            <pc:sldMk cId="1823802701" sldId="279"/>
            <ac:spMk id="2" creationId="{424DB986-DE21-402A-B2CC-035B488E7A25}"/>
          </ac:spMkLst>
        </pc:spChg>
        <pc:spChg chg="mod">
          <ac:chgData name="Amber Gillis" userId="1d2fa45cee6b8a71" providerId="LiveId" clId="{50212387-CD9F-4CC3-9F4A-B3B896758A8A}" dt="2022-02-16T19:27:44.102" v="3771" actId="1076"/>
          <ac:spMkLst>
            <pc:docMk/>
            <pc:sldMk cId="1823802701" sldId="279"/>
            <ac:spMk id="5" creationId="{7BBD604B-53EB-4D1B-9B18-E4CF07988778}"/>
          </ac:spMkLst>
        </pc:spChg>
        <pc:spChg chg="mod">
          <ac:chgData name="Amber Gillis" userId="1d2fa45cee6b8a71" providerId="LiveId" clId="{50212387-CD9F-4CC3-9F4A-B3B896758A8A}" dt="2022-02-16T19:27:47.830" v="3772" actId="1076"/>
          <ac:spMkLst>
            <pc:docMk/>
            <pc:sldMk cId="1823802701" sldId="279"/>
            <ac:spMk id="6" creationId="{DB31ABE8-472B-4AB1-A126-299BCF335FCD}"/>
          </ac:spMkLst>
        </pc:spChg>
        <pc:spChg chg="add mod">
          <ac:chgData name="Amber Gillis" userId="1d2fa45cee6b8a71" providerId="LiveId" clId="{50212387-CD9F-4CC3-9F4A-B3B896758A8A}" dt="2022-02-16T19:27:36.967" v="3769" actId="1076"/>
          <ac:spMkLst>
            <pc:docMk/>
            <pc:sldMk cId="1823802701" sldId="279"/>
            <ac:spMk id="7" creationId="{0019A8F2-88DE-4A88-A5D6-3A1D836AA534}"/>
          </ac:spMkLst>
        </pc:spChg>
        <pc:spChg chg="add mod">
          <ac:chgData name="Amber Gillis" userId="1d2fa45cee6b8a71" providerId="LiveId" clId="{50212387-CD9F-4CC3-9F4A-B3B896758A8A}" dt="2022-02-16T19:27:40.096" v="3770" actId="1076"/>
          <ac:spMkLst>
            <pc:docMk/>
            <pc:sldMk cId="1823802701" sldId="279"/>
            <ac:spMk id="8" creationId="{C777EEF9-5F71-4CF1-A107-200DE3C4845A}"/>
          </ac:spMkLst>
        </pc:spChg>
      </pc:sldChg>
      <pc:sldChg chg="addSp delSp modSp add mod modNotesTx">
        <pc:chgData name="Amber Gillis" userId="1d2fa45cee6b8a71" providerId="LiveId" clId="{50212387-CD9F-4CC3-9F4A-B3B896758A8A}" dt="2022-02-19T01:45:04.457" v="4160" actId="1076"/>
        <pc:sldMkLst>
          <pc:docMk/>
          <pc:sldMk cId="306981707" sldId="280"/>
        </pc:sldMkLst>
        <pc:spChg chg="mod">
          <ac:chgData name="Amber Gillis" userId="1d2fa45cee6b8a71" providerId="LiveId" clId="{50212387-CD9F-4CC3-9F4A-B3B896758A8A}" dt="2022-02-19T01:35:46.471" v="3902" actId="1076"/>
          <ac:spMkLst>
            <pc:docMk/>
            <pc:sldMk cId="306981707" sldId="280"/>
            <ac:spMk id="8" creationId="{B7D9E207-209F-4E3B-B1E4-8270E21E8A6F}"/>
          </ac:spMkLst>
        </pc:spChg>
        <pc:spChg chg="add del mod">
          <ac:chgData name="Amber Gillis" userId="1d2fa45cee6b8a71" providerId="LiveId" clId="{50212387-CD9F-4CC3-9F4A-B3B896758A8A}" dt="2022-02-19T01:35:20.858" v="3896" actId="478"/>
          <ac:spMkLst>
            <pc:docMk/>
            <pc:sldMk cId="306981707" sldId="280"/>
            <ac:spMk id="12" creationId="{A782C1BF-1C17-4B25-96FA-A93CA20F0023}"/>
          </ac:spMkLst>
        </pc:spChg>
        <pc:spChg chg="add mod">
          <ac:chgData name="Amber Gillis" userId="1d2fa45cee6b8a71" providerId="LiveId" clId="{50212387-CD9F-4CC3-9F4A-B3B896758A8A}" dt="2022-02-19T01:37:18.458" v="3929" actId="207"/>
          <ac:spMkLst>
            <pc:docMk/>
            <pc:sldMk cId="306981707" sldId="280"/>
            <ac:spMk id="13" creationId="{0AF6004E-3383-4F95-A492-47668091BA17}"/>
          </ac:spMkLst>
        </pc:spChg>
        <pc:spChg chg="add mod">
          <ac:chgData name="Amber Gillis" userId="1d2fa45cee6b8a71" providerId="LiveId" clId="{50212387-CD9F-4CC3-9F4A-B3B896758A8A}" dt="2022-02-19T01:37:12.192" v="3928" actId="207"/>
          <ac:spMkLst>
            <pc:docMk/>
            <pc:sldMk cId="306981707" sldId="280"/>
            <ac:spMk id="14" creationId="{98285415-FBBA-4745-A72C-E28768A0146A}"/>
          </ac:spMkLst>
        </pc:spChg>
        <pc:picChg chg="mod ord">
          <ac:chgData name="Amber Gillis" userId="1d2fa45cee6b8a71" providerId="LiveId" clId="{50212387-CD9F-4CC3-9F4A-B3B896758A8A}" dt="2022-02-19T01:33:52.756" v="3889" actId="167"/>
          <ac:picMkLst>
            <pc:docMk/>
            <pc:sldMk cId="306981707" sldId="280"/>
            <ac:picMk id="3" creationId="{DCBD6925-8574-4FCB-96AF-1B2229F14A04}"/>
          </ac:picMkLst>
        </pc:picChg>
        <pc:picChg chg="mod">
          <ac:chgData name="Amber Gillis" userId="1d2fa45cee6b8a71" providerId="LiveId" clId="{50212387-CD9F-4CC3-9F4A-B3B896758A8A}" dt="2022-02-19T01:36:21.460" v="3921" actId="1076"/>
          <ac:picMkLst>
            <pc:docMk/>
            <pc:sldMk cId="306981707" sldId="280"/>
            <ac:picMk id="5" creationId="{88EFB381-3DD2-44F9-B9B1-2A8F247D57E6}"/>
          </ac:picMkLst>
        </pc:picChg>
        <pc:picChg chg="mod">
          <ac:chgData name="Amber Gillis" userId="1d2fa45cee6b8a71" providerId="LiveId" clId="{50212387-CD9F-4CC3-9F4A-B3B896758A8A}" dt="2022-02-19T01:36:16.608" v="3920" actId="1076"/>
          <ac:picMkLst>
            <pc:docMk/>
            <pc:sldMk cId="306981707" sldId="280"/>
            <ac:picMk id="10" creationId="{9EC16C5E-34BC-47E1-8F9D-3D2206CA2081}"/>
          </ac:picMkLst>
        </pc:picChg>
        <pc:picChg chg="add del mod ord">
          <ac:chgData name="Amber Gillis" userId="1d2fa45cee6b8a71" providerId="LiveId" clId="{50212387-CD9F-4CC3-9F4A-B3B896758A8A}" dt="2022-02-19T01:33:57.434" v="3891" actId="478"/>
          <ac:picMkLst>
            <pc:docMk/>
            <pc:sldMk cId="306981707" sldId="280"/>
            <ac:picMk id="11" creationId="{273C36DD-0044-4D50-AA51-D4B4C57AC674}"/>
          </ac:picMkLst>
        </pc:picChg>
        <pc:picChg chg="add mod">
          <ac:chgData name="Amber Gillis" userId="1d2fa45cee6b8a71" providerId="LiveId" clId="{50212387-CD9F-4CC3-9F4A-B3B896758A8A}" dt="2022-02-19T01:44:51.360" v="4158" actId="1076"/>
          <ac:picMkLst>
            <pc:docMk/>
            <pc:sldMk cId="306981707" sldId="280"/>
            <ac:picMk id="15" creationId="{A22E3499-9CA6-4257-91EC-BDEDFCBE66ED}"/>
          </ac:picMkLst>
        </pc:picChg>
        <pc:picChg chg="add mod">
          <ac:chgData name="Amber Gillis" userId="1d2fa45cee6b8a71" providerId="LiveId" clId="{50212387-CD9F-4CC3-9F4A-B3B896758A8A}" dt="2022-02-19T01:45:04.457" v="4160" actId="1076"/>
          <ac:picMkLst>
            <pc:docMk/>
            <pc:sldMk cId="306981707" sldId="280"/>
            <ac:picMk id="16" creationId="{DEC44A1E-1A4E-4307-8925-EB05AE97DD7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8C36CC-0ED8-442D-8DA7-692B69A1E3B5}" type="datetimeFigureOut">
              <a:rPr lang="en-US" smtClean="0"/>
              <a:t>2/18/2022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02F37-5A08-43A0-8034-74C2DAD00974}" type="slidenum">
              <a:rPr lang="en-US" smtClean="0"/>
              <a:t>‹#›</a:t>
            </a:fld>
            <a:endParaRPr lang="en-US"/>
          </a:p>
        </p:txBody>
      </p:sp>
    </p:spTree>
    <p:extLst>
      <p:ext uri="{BB962C8B-B14F-4D97-AF65-F5344CB8AC3E}">
        <p14:creationId xmlns:p14="http://schemas.microsoft.com/office/powerpoint/2010/main" val="341483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Van</a:t>
            </a:r>
          </a:p>
        </p:txBody>
      </p:sp>
      <p:sp>
        <p:nvSpPr>
          <p:cNvPr id="4" name="Slide Number Placeholder 3"/>
          <p:cNvSpPr>
            <a:spLocks noGrp="1"/>
          </p:cNvSpPr>
          <p:nvPr>
            <p:ph type="sldNum" sz="quarter" idx="5"/>
          </p:nvPr>
        </p:nvSpPr>
        <p:spPr/>
        <p:txBody>
          <a:bodyPr/>
          <a:lstStyle/>
          <a:p>
            <a:fld id="{53702F37-5A08-43A0-8034-74C2DAD00974}" type="slidenum">
              <a:rPr lang="en-US" smtClean="0"/>
              <a:t>2</a:t>
            </a:fld>
            <a:endParaRPr lang="en-US"/>
          </a:p>
        </p:txBody>
      </p:sp>
    </p:spTree>
    <p:extLst>
      <p:ext uri="{BB962C8B-B14F-4D97-AF65-F5344CB8AC3E}">
        <p14:creationId xmlns:p14="http://schemas.microsoft.com/office/powerpoint/2010/main" val="1306727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a:t>
            </a:r>
          </a:p>
        </p:txBody>
      </p:sp>
      <p:sp>
        <p:nvSpPr>
          <p:cNvPr id="4" name="Slide Number Placeholder 3"/>
          <p:cNvSpPr>
            <a:spLocks noGrp="1"/>
          </p:cNvSpPr>
          <p:nvPr>
            <p:ph type="sldNum" sz="quarter" idx="5"/>
          </p:nvPr>
        </p:nvSpPr>
        <p:spPr/>
        <p:txBody>
          <a:bodyPr/>
          <a:lstStyle/>
          <a:p>
            <a:fld id="{53702F37-5A08-43A0-8034-74C2DAD00974}" type="slidenum">
              <a:rPr lang="en-US" smtClean="0"/>
              <a:t>11</a:t>
            </a:fld>
            <a:endParaRPr lang="en-US"/>
          </a:p>
        </p:txBody>
      </p:sp>
    </p:spTree>
    <p:extLst>
      <p:ext uri="{BB962C8B-B14F-4D97-AF65-F5344CB8AC3E}">
        <p14:creationId xmlns:p14="http://schemas.microsoft.com/office/powerpoint/2010/main" val="4016933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 </a:t>
            </a:r>
          </a:p>
        </p:txBody>
      </p:sp>
      <p:sp>
        <p:nvSpPr>
          <p:cNvPr id="4" name="Slide Number Placeholder 3"/>
          <p:cNvSpPr>
            <a:spLocks noGrp="1"/>
          </p:cNvSpPr>
          <p:nvPr>
            <p:ph type="sldNum" sz="quarter" idx="5"/>
          </p:nvPr>
        </p:nvSpPr>
        <p:spPr/>
        <p:txBody>
          <a:bodyPr/>
          <a:lstStyle/>
          <a:p>
            <a:fld id="{53702F37-5A08-43A0-8034-74C2DAD00974}" type="slidenum">
              <a:rPr lang="en-US" smtClean="0"/>
              <a:t>12</a:t>
            </a:fld>
            <a:endParaRPr lang="en-US"/>
          </a:p>
        </p:txBody>
      </p:sp>
    </p:spTree>
    <p:extLst>
      <p:ext uri="{BB962C8B-B14F-4D97-AF65-F5344CB8AC3E}">
        <p14:creationId xmlns:p14="http://schemas.microsoft.com/office/powerpoint/2010/main" val="3062704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a:t>
            </a:r>
          </a:p>
        </p:txBody>
      </p:sp>
      <p:sp>
        <p:nvSpPr>
          <p:cNvPr id="4" name="Slide Number Placeholder 3"/>
          <p:cNvSpPr>
            <a:spLocks noGrp="1"/>
          </p:cNvSpPr>
          <p:nvPr>
            <p:ph type="sldNum" sz="quarter" idx="5"/>
          </p:nvPr>
        </p:nvSpPr>
        <p:spPr/>
        <p:txBody>
          <a:bodyPr/>
          <a:lstStyle/>
          <a:p>
            <a:fld id="{53702F37-5A08-43A0-8034-74C2DAD00974}" type="slidenum">
              <a:rPr lang="en-US" smtClean="0"/>
              <a:t>13</a:t>
            </a:fld>
            <a:endParaRPr lang="en-US"/>
          </a:p>
        </p:txBody>
      </p:sp>
    </p:spTree>
    <p:extLst>
      <p:ext uri="{BB962C8B-B14F-4D97-AF65-F5344CB8AC3E}">
        <p14:creationId xmlns:p14="http://schemas.microsoft.com/office/powerpoint/2010/main" val="708939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gathering is a continual process and shouldn’t just be an afterthought for years 5-7.</a:t>
            </a:r>
          </a:p>
        </p:txBody>
      </p:sp>
      <p:sp>
        <p:nvSpPr>
          <p:cNvPr id="4" name="Slide Number Placeholder 3"/>
          <p:cNvSpPr>
            <a:spLocks noGrp="1"/>
          </p:cNvSpPr>
          <p:nvPr>
            <p:ph type="sldNum" sz="quarter" idx="5"/>
          </p:nvPr>
        </p:nvSpPr>
        <p:spPr/>
        <p:txBody>
          <a:bodyPr/>
          <a:lstStyle/>
          <a:p>
            <a:fld id="{53702F37-5A08-43A0-8034-74C2DAD00974}" type="slidenum">
              <a:rPr lang="en-US" smtClean="0"/>
              <a:t>14</a:t>
            </a:fld>
            <a:endParaRPr lang="en-US"/>
          </a:p>
        </p:txBody>
      </p:sp>
    </p:spTree>
    <p:extLst>
      <p:ext uri="{BB962C8B-B14F-4D97-AF65-F5344CB8AC3E}">
        <p14:creationId xmlns:p14="http://schemas.microsoft.com/office/powerpoint/2010/main" val="4231310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 - Operationalizing the spirit of accreditation in your everyday work.</a:t>
            </a:r>
          </a:p>
        </p:txBody>
      </p:sp>
      <p:sp>
        <p:nvSpPr>
          <p:cNvPr id="4" name="Slide Number Placeholder 3"/>
          <p:cNvSpPr>
            <a:spLocks noGrp="1"/>
          </p:cNvSpPr>
          <p:nvPr>
            <p:ph type="sldNum" sz="quarter" idx="5"/>
          </p:nvPr>
        </p:nvSpPr>
        <p:spPr/>
        <p:txBody>
          <a:bodyPr/>
          <a:lstStyle/>
          <a:p>
            <a:fld id="{53702F37-5A08-43A0-8034-74C2DAD00974}" type="slidenum">
              <a:rPr lang="en-US" smtClean="0"/>
              <a:t>15</a:t>
            </a:fld>
            <a:endParaRPr lang="en-US"/>
          </a:p>
        </p:txBody>
      </p:sp>
    </p:spTree>
    <p:extLst>
      <p:ext uri="{BB962C8B-B14F-4D97-AF65-F5344CB8AC3E}">
        <p14:creationId xmlns:p14="http://schemas.microsoft.com/office/powerpoint/2010/main" val="3409256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 - Operationalizing the spirit of accreditation in your everyday work.</a:t>
            </a:r>
          </a:p>
        </p:txBody>
      </p:sp>
      <p:sp>
        <p:nvSpPr>
          <p:cNvPr id="4" name="Slide Number Placeholder 3"/>
          <p:cNvSpPr>
            <a:spLocks noGrp="1"/>
          </p:cNvSpPr>
          <p:nvPr>
            <p:ph type="sldNum" sz="quarter" idx="5"/>
          </p:nvPr>
        </p:nvSpPr>
        <p:spPr/>
        <p:txBody>
          <a:bodyPr/>
          <a:lstStyle/>
          <a:p>
            <a:fld id="{53702F37-5A08-43A0-8034-74C2DAD00974}" type="slidenum">
              <a:rPr lang="en-US" smtClean="0"/>
              <a:t>16</a:t>
            </a:fld>
            <a:endParaRPr lang="en-US"/>
          </a:p>
        </p:txBody>
      </p:sp>
    </p:spTree>
    <p:extLst>
      <p:ext uri="{BB962C8B-B14F-4D97-AF65-F5344CB8AC3E}">
        <p14:creationId xmlns:p14="http://schemas.microsoft.com/office/powerpoint/2010/main" val="250873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 - </a:t>
            </a:r>
            <a:r>
              <a:rPr lang="en-US" dirty="0" err="1"/>
              <a:t>Jamboard</a:t>
            </a:r>
            <a:endParaRPr lang="en-US" dirty="0"/>
          </a:p>
        </p:txBody>
      </p:sp>
      <p:sp>
        <p:nvSpPr>
          <p:cNvPr id="4" name="Slide Number Placeholder 3"/>
          <p:cNvSpPr>
            <a:spLocks noGrp="1"/>
          </p:cNvSpPr>
          <p:nvPr>
            <p:ph type="sldNum" sz="quarter" idx="5"/>
          </p:nvPr>
        </p:nvSpPr>
        <p:spPr/>
        <p:txBody>
          <a:bodyPr/>
          <a:lstStyle/>
          <a:p>
            <a:fld id="{53702F37-5A08-43A0-8034-74C2DAD00974}" type="slidenum">
              <a:rPr lang="en-US" smtClean="0"/>
              <a:t>17</a:t>
            </a:fld>
            <a:endParaRPr lang="en-US"/>
          </a:p>
        </p:txBody>
      </p:sp>
    </p:spTree>
    <p:extLst>
      <p:ext uri="{BB962C8B-B14F-4D97-AF65-F5344CB8AC3E}">
        <p14:creationId xmlns:p14="http://schemas.microsoft.com/office/powerpoint/2010/main" val="3264549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Amber/Laura</a:t>
            </a:r>
          </a:p>
        </p:txBody>
      </p:sp>
      <p:sp>
        <p:nvSpPr>
          <p:cNvPr id="4" name="Slide Number Placeholder 3"/>
          <p:cNvSpPr>
            <a:spLocks noGrp="1"/>
          </p:cNvSpPr>
          <p:nvPr>
            <p:ph type="sldNum" sz="quarter" idx="5"/>
          </p:nvPr>
        </p:nvSpPr>
        <p:spPr/>
        <p:txBody>
          <a:bodyPr/>
          <a:lstStyle/>
          <a:p>
            <a:fld id="{53702F37-5A08-43A0-8034-74C2DAD00974}" type="slidenum">
              <a:rPr lang="en-US" smtClean="0"/>
              <a:t>18</a:t>
            </a:fld>
            <a:endParaRPr lang="en-US"/>
          </a:p>
        </p:txBody>
      </p:sp>
    </p:spTree>
    <p:extLst>
      <p:ext uri="{BB962C8B-B14F-4D97-AF65-F5344CB8AC3E}">
        <p14:creationId xmlns:p14="http://schemas.microsoft.com/office/powerpoint/2010/main" val="284105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Van</a:t>
            </a:r>
          </a:p>
        </p:txBody>
      </p:sp>
      <p:sp>
        <p:nvSpPr>
          <p:cNvPr id="4" name="Slide Number Placeholder 3"/>
          <p:cNvSpPr>
            <a:spLocks noGrp="1"/>
          </p:cNvSpPr>
          <p:nvPr>
            <p:ph type="sldNum" sz="quarter" idx="5"/>
          </p:nvPr>
        </p:nvSpPr>
        <p:spPr/>
        <p:txBody>
          <a:bodyPr/>
          <a:lstStyle/>
          <a:p>
            <a:fld id="{53702F37-5A08-43A0-8034-74C2DAD00974}" type="slidenum">
              <a:rPr lang="en-US" smtClean="0"/>
              <a:t>3</a:t>
            </a:fld>
            <a:endParaRPr lang="en-US"/>
          </a:p>
        </p:txBody>
      </p:sp>
    </p:spTree>
    <p:extLst>
      <p:ext uri="{BB962C8B-B14F-4D97-AF65-F5344CB8AC3E}">
        <p14:creationId xmlns:p14="http://schemas.microsoft.com/office/powerpoint/2010/main" val="1269769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Van</a:t>
            </a:r>
          </a:p>
        </p:txBody>
      </p:sp>
      <p:sp>
        <p:nvSpPr>
          <p:cNvPr id="4" name="Slide Number Placeholder 3"/>
          <p:cNvSpPr>
            <a:spLocks noGrp="1"/>
          </p:cNvSpPr>
          <p:nvPr>
            <p:ph type="sldNum" sz="quarter" idx="5"/>
          </p:nvPr>
        </p:nvSpPr>
        <p:spPr/>
        <p:txBody>
          <a:bodyPr/>
          <a:lstStyle/>
          <a:p>
            <a:fld id="{53702F37-5A08-43A0-8034-74C2DAD00974}" type="slidenum">
              <a:rPr lang="en-US" smtClean="0"/>
              <a:t>4</a:t>
            </a:fld>
            <a:endParaRPr lang="en-US"/>
          </a:p>
        </p:txBody>
      </p:sp>
    </p:spTree>
    <p:extLst>
      <p:ext uri="{BB962C8B-B14F-4D97-AF65-F5344CB8AC3E}">
        <p14:creationId xmlns:p14="http://schemas.microsoft.com/office/powerpoint/2010/main" val="43635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Van Lead - Poll/Chat</a:t>
            </a:r>
          </a:p>
        </p:txBody>
      </p:sp>
      <p:sp>
        <p:nvSpPr>
          <p:cNvPr id="4" name="Slide Number Placeholder 3"/>
          <p:cNvSpPr>
            <a:spLocks noGrp="1"/>
          </p:cNvSpPr>
          <p:nvPr>
            <p:ph type="sldNum" sz="quarter" idx="5"/>
          </p:nvPr>
        </p:nvSpPr>
        <p:spPr/>
        <p:txBody>
          <a:bodyPr/>
          <a:lstStyle/>
          <a:p>
            <a:fld id="{53702F37-5A08-43A0-8034-74C2DAD00974}" type="slidenum">
              <a:rPr lang="en-US" smtClean="0"/>
              <a:t>5</a:t>
            </a:fld>
            <a:endParaRPr lang="en-US"/>
          </a:p>
        </p:txBody>
      </p:sp>
    </p:spTree>
    <p:extLst>
      <p:ext uri="{BB962C8B-B14F-4D97-AF65-F5344CB8AC3E}">
        <p14:creationId xmlns:p14="http://schemas.microsoft.com/office/powerpoint/2010/main" val="48080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a:t>
            </a:r>
          </a:p>
        </p:txBody>
      </p:sp>
      <p:sp>
        <p:nvSpPr>
          <p:cNvPr id="4" name="Slide Number Placeholder 3"/>
          <p:cNvSpPr>
            <a:spLocks noGrp="1"/>
          </p:cNvSpPr>
          <p:nvPr>
            <p:ph type="sldNum" sz="quarter" idx="5"/>
          </p:nvPr>
        </p:nvSpPr>
        <p:spPr/>
        <p:txBody>
          <a:bodyPr/>
          <a:lstStyle/>
          <a:p>
            <a:fld id="{53702F37-5A08-43A0-8034-74C2DAD00974}" type="slidenum">
              <a:rPr lang="en-US" smtClean="0"/>
              <a:t>6</a:t>
            </a:fld>
            <a:endParaRPr lang="en-US"/>
          </a:p>
        </p:txBody>
      </p:sp>
    </p:spTree>
    <p:extLst>
      <p:ext uri="{BB962C8B-B14F-4D97-AF65-F5344CB8AC3E}">
        <p14:creationId xmlns:p14="http://schemas.microsoft.com/office/powerpoint/2010/main" val="20021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a:t>
            </a:r>
          </a:p>
        </p:txBody>
      </p:sp>
      <p:sp>
        <p:nvSpPr>
          <p:cNvPr id="4" name="Slide Number Placeholder 3"/>
          <p:cNvSpPr>
            <a:spLocks noGrp="1"/>
          </p:cNvSpPr>
          <p:nvPr>
            <p:ph type="sldNum" sz="quarter" idx="5"/>
          </p:nvPr>
        </p:nvSpPr>
        <p:spPr/>
        <p:txBody>
          <a:bodyPr/>
          <a:lstStyle/>
          <a:p>
            <a:fld id="{53702F37-5A08-43A0-8034-74C2DAD00974}" type="slidenum">
              <a:rPr lang="en-US" smtClean="0"/>
              <a:t>7</a:t>
            </a:fld>
            <a:endParaRPr lang="en-US"/>
          </a:p>
        </p:txBody>
      </p:sp>
    </p:spTree>
    <p:extLst>
      <p:ext uri="{BB962C8B-B14F-4D97-AF65-F5344CB8AC3E}">
        <p14:creationId xmlns:p14="http://schemas.microsoft.com/office/powerpoint/2010/main" val="986148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a:t>
            </a:r>
          </a:p>
        </p:txBody>
      </p:sp>
      <p:sp>
        <p:nvSpPr>
          <p:cNvPr id="4" name="Slide Number Placeholder 3"/>
          <p:cNvSpPr>
            <a:spLocks noGrp="1"/>
          </p:cNvSpPr>
          <p:nvPr>
            <p:ph type="sldNum" sz="quarter" idx="5"/>
          </p:nvPr>
        </p:nvSpPr>
        <p:spPr/>
        <p:txBody>
          <a:bodyPr/>
          <a:lstStyle/>
          <a:p>
            <a:fld id="{53702F37-5A08-43A0-8034-74C2DAD00974}" type="slidenum">
              <a:rPr lang="en-US" smtClean="0"/>
              <a:t>8</a:t>
            </a:fld>
            <a:endParaRPr lang="en-US"/>
          </a:p>
        </p:txBody>
      </p:sp>
    </p:spTree>
    <p:extLst>
      <p:ext uri="{BB962C8B-B14F-4D97-AF65-F5344CB8AC3E}">
        <p14:creationId xmlns:p14="http://schemas.microsoft.com/office/powerpoint/2010/main" val="220235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 - Helps participants to see what the various roles and responsibilities are so that work is disseminated fairly and work moves quicker.</a:t>
            </a:r>
          </a:p>
        </p:txBody>
      </p:sp>
      <p:sp>
        <p:nvSpPr>
          <p:cNvPr id="4" name="Slide Number Placeholder 3"/>
          <p:cNvSpPr>
            <a:spLocks noGrp="1"/>
          </p:cNvSpPr>
          <p:nvPr>
            <p:ph type="sldNum" sz="quarter" idx="5"/>
          </p:nvPr>
        </p:nvSpPr>
        <p:spPr/>
        <p:txBody>
          <a:bodyPr/>
          <a:lstStyle/>
          <a:p>
            <a:fld id="{53702F37-5A08-43A0-8034-74C2DAD00974}" type="slidenum">
              <a:rPr lang="en-US" smtClean="0"/>
              <a:t>9</a:t>
            </a:fld>
            <a:endParaRPr lang="en-US"/>
          </a:p>
        </p:txBody>
      </p:sp>
    </p:spTree>
    <p:extLst>
      <p:ext uri="{BB962C8B-B14F-4D97-AF65-F5344CB8AC3E}">
        <p14:creationId xmlns:p14="http://schemas.microsoft.com/office/powerpoint/2010/main" val="3285313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Jeff - Helps participants to see what the various roles and responsibilities are so that work is disseminated fairly and work moves quicker.</a:t>
            </a:r>
          </a:p>
        </p:txBody>
      </p:sp>
      <p:sp>
        <p:nvSpPr>
          <p:cNvPr id="4" name="Slide Number Placeholder 3"/>
          <p:cNvSpPr>
            <a:spLocks noGrp="1"/>
          </p:cNvSpPr>
          <p:nvPr>
            <p:ph type="sldNum" sz="quarter" idx="5"/>
          </p:nvPr>
        </p:nvSpPr>
        <p:spPr/>
        <p:txBody>
          <a:bodyPr/>
          <a:lstStyle/>
          <a:p>
            <a:fld id="{53702F37-5A08-43A0-8034-74C2DAD00974}" type="slidenum">
              <a:rPr lang="en-US" smtClean="0"/>
              <a:t>10</a:t>
            </a:fld>
            <a:endParaRPr lang="en-US"/>
          </a:p>
        </p:txBody>
      </p:sp>
    </p:spTree>
    <p:extLst>
      <p:ext uri="{BB962C8B-B14F-4D97-AF65-F5344CB8AC3E}">
        <p14:creationId xmlns:p14="http://schemas.microsoft.com/office/powerpoint/2010/main" val="1466976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chor="ctr">
            <a:normAutofit/>
          </a:bodyPr>
          <a:lstStyle>
            <a:lvl1pPr algn="ctr">
              <a:lnSpc>
                <a:spcPct val="100000"/>
              </a:lnSpc>
              <a:defRPr sz="4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1869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88E9CC-3E5C-1A42-8F10-1C5F7D6F7DCB}"/>
              </a:ext>
            </a:extLst>
          </p:cNvPr>
          <p:cNvSpPr/>
          <p:nvPr userDrawn="1"/>
        </p:nvSpPr>
        <p:spPr>
          <a:xfrm>
            <a:off x="2352691" y="0"/>
            <a:ext cx="9839310" cy="235269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pic>
        <p:nvPicPr>
          <p:cNvPr id="9" name="Picture 8">
            <a:extLst>
              <a:ext uri="{FF2B5EF4-FFF2-40B4-BE49-F238E27FC236}">
                <a16:creationId xmlns:a16="http://schemas.microsoft.com/office/drawing/2014/main" id="{D683F7ED-ADA5-0F4A-8BE2-B1987E86E8EC}"/>
              </a:ext>
            </a:extLst>
          </p:cNvPr>
          <p:cNvPicPr>
            <a:picLocks noChangeAspect="1"/>
          </p:cNvPicPr>
          <p:nvPr userDrawn="1"/>
        </p:nvPicPr>
        <p:blipFill>
          <a:blip r:embed="rId2"/>
          <a:stretch>
            <a:fillRect/>
          </a:stretch>
        </p:blipFill>
        <p:spPr>
          <a:xfrm>
            <a:off x="0" y="0"/>
            <a:ext cx="2352690" cy="2352690"/>
          </a:xfrm>
          <a:prstGeom prst="rect">
            <a:avLst/>
          </a:prstGeom>
        </p:spPr>
      </p:pic>
      <p:pic>
        <p:nvPicPr>
          <p:cNvPr id="6" name="Picture 6">
            <a:extLst>
              <a:ext uri="{FF2B5EF4-FFF2-40B4-BE49-F238E27FC236}">
                <a16:creationId xmlns:a16="http://schemas.microsoft.com/office/drawing/2014/main" id="{1E2055A4-D301-6F44-BF4D-9C69B0BAC2A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5515" y="403412"/>
            <a:ext cx="8058283" cy="1685768"/>
          </a:xfrm>
        </p:spPr>
        <p:txBody>
          <a:bodyPr>
            <a:normAutofit/>
          </a:bodyPr>
          <a:lstStyle>
            <a:lvl1pPr algn="l">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3C4D22D1-B652-3642-A8BF-57EE1D580DA4}"/>
              </a:ext>
            </a:extLst>
          </p:cNvPr>
          <p:cNvSpPr>
            <a:spLocks noGrp="1"/>
          </p:cNvSpPr>
          <p:nvPr>
            <p:ph type="sldNum" sz="quarter" idx="10"/>
          </p:nvPr>
        </p:nvSpPr>
        <p:spPr/>
        <p:txBody>
          <a:bodyPr/>
          <a:lstStyle>
            <a:lvl1pPr>
              <a:defRPr/>
            </a:lvl1pPr>
          </a:lstStyle>
          <a:p>
            <a:pPr>
              <a:defRPr/>
            </a:pPr>
            <a:fld id="{68B9F06C-3E18-7D4A-8620-170A4BF71910}" type="slidenum">
              <a:rPr lang="en-US" altLang="en-US"/>
              <a:pPr>
                <a:defRPr/>
              </a:pPr>
              <a:t>‹#›</a:t>
            </a:fld>
            <a:endParaRPr lang="en-US" altLang="en-US"/>
          </a:p>
        </p:txBody>
      </p:sp>
    </p:spTree>
    <p:extLst>
      <p:ext uri="{BB962C8B-B14F-4D97-AF65-F5344CB8AC3E}">
        <p14:creationId xmlns:p14="http://schemas.microsoft.com/office/powerpoint/2010/main" val="237425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53B915-8011-0845-8F57-66B3733FFCA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E906C4B8-BC79-8641-AAD2-E2366060EF06}"/>
              </a:ext>
            </a:extLst>
          </p:cNvPr>
          <p:cNvPicPr>
            <a:picLocks noChangeAspect="1"/>
          </p:cNvPicPr>
          <p:nvPr userDrawn="1"/>
        </p:nvPicPr>
        <p:blipFill>
          <a:blip r:embed="rId3"/>
          <a:stretch>
            <a:fillRect/>
          </a:stretch>
        </p:blipFill>
        <p:spPr>
          <a:xfrm>
            <a:off x="456" y="5355"/>
            <a:ext cx="821412" cy="6852645"/>
          </a:xfrm>
          <a:prstGeom prst="rect">
            <a:avLst/>
          </a:prstGeom>
          <a:effec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dirty="0"/>
              <a:t>Click to edit Master title style</a:t>
            </a:r>
          </a:p>
        </p:txBody>
      </p:sp>
      <p:sp>
        <p:nvSpPr>
          <p:cNvPr id="4" name="Content Placeholder 3"/>
          <p:cNvSpPr>
            <a:spLocks noGrp="1"/>
          </p:cNvSpPr>
          <p:nvPr>
            <p:ph sz="half" idx="2"/>
          </p:nvPr>
        </p:nvSpPr>
        <p:spPr>
          <a:xfrm>
            <a:off x="1277650"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E3D54CA-1BB6-5248-84C6-D1720C69014D}"/>
              </a:ext>
            </a:extLst>
          </p:cNvPr>
          <p:cNvSpPr>
            <a:spLocks noGrp="1"/>
          </p:cNvSpPr>
          <p:nvPr>
            <p:ph type="sldNum" sz="quarter" idx="10"/>
          </p:nvPr>
        </p:nvSpPr>
        <p:spPr/>
        <p:txBody>
          <a:bodyPr/>
          <a:lstStyle>
            <a:lvl1pPr>
              <a:defRPr/>
            </a:lvl1pPr>
          </a:lstStyle>
          <a:p>
            <a:pPr>
              <a:defRPr/>
            </a:pPr>
            <a:fld id="{B7979332-CAD7-7B44-A441-F122C39CA061}" type="slidenum">
              <a:rPr lang="en-US" altLang="en-US"/>
              <a:pPr>
                <a:defRPr/>
              </a:pPr>
              <a:t>‹#›</a:t>
            </a:fld>
            <a:endParaRPr lang="en-US" altLang="en-US"/>
          </a:p>
        </p:txBody>
      </p:sp>
    </p:spTree>
    <p:extLst>
      <p:ext uri="{BB962C8B-B14F-4D97-AF65-F5344CB8AC3E}">
        <p14:creationId xmlns:p14="http://schemas.microsoft.com/office/powerpoint/2010/main" val="321610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C30B6C9-9E5E-B142-BE67-0050E11B83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dirty="0"/>
              <a:t>Click to edit Master title style</a:t>
            </a:r>
          </a:p>
        </p:txBody>
      </p:sp>
      <p:sp>
        <p:nvSpPr>
          <p:cNvPr id="11" name="Content Placeholder 2"/>
          <p:cNvSpPr>
            <a:spLocks noGrp="1"/>
          </p:cNvSpPr>
          <p:nvPr>
            <p:ph sz="half" idx="1"/>
          </p:nvPr>
        </p:nvSpPr>
        <p:spPr>
          <a:xfrm>
            <a:off x="1277650" y="1798320"/>
            <a:ext cx="100584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BFE2F8CC-2327-B946-B58B-7820E3757DBF}"/>
              </a:ext>
            </a:extLst>
          </p:cNvPr>
          <p:cNvSpPr>
            <a:spLocks noGrp="1"/>
          </p:cNvSpPr>
          <p:nvPr>
            <p:ph type="sldNum" sz="quarter" idx="10"/>
          </p:nvPr>
        </p:nvSpPr>
        <p:spPr/>
        <p:txBody>
          <a:bodyPr/>
          <a:lstStyle>
            <a:lvl1pPr>
              <a:defRPr/>
            </a:lvl1pPr>
          </a:lstStyle>
          <a:p>
            <a:pPr>
              <a:defRPr/>
            </a:pPr>
            <a:fld id="{0154297E-07AE-1449-BCEE-4C04EBDD19BF}" type="slidenum">
              <a:rPr lang="en-US" altLang="en-US"/>
              <a:pPr>
                <a:defRPr/>
              </a:pPr>
              <a:t>‹#›</a:t>
            </a:fld>
            <a:endParaRPr lang="en-US" altLang="en-US"/>
          </a:p>
        </p:txBody>
      </p:sp>
      <p:pic>
        <p:nvPicPr>
          <p:cNvPr id="8" name="Picture 7">
            <a:extLst>
              <a:ext uri="{FF2B5EF4-FFF2-40B4-BE49-F238E27FC236}">
                <a16:creationId xmlns:a16="http://schemas.microsoft.com/office/drawing/2014/main" id="{3A9881A1-1F1D-AA41-BB20-C1C416941427}"/>
              </a:ext>
            </a:extLst>
          </p:cNvPr>
          <p:cNvPicPr>
            <a:picLocks noChangeAspect="1"/>
          </p:cNvPicPr>
          <p:nvPr userDrawn="1"/>
        </p:nvPicPr>
        <p:blipFill>
          <a:blip r:embed="rId3"/>
          <a:stretch>
            <a:fillRect/>
          </a:stretch>
        </p:blipFill>
        <p:spPr>
          <a:xfrm>
            <a:off x="456" y="5355"/>
            <a:ext cx="821412" cy="6852645"/>
          </a:xfrm>
          <a:prstGeom prst="rect">
            <a:avLst/>
          </a:prstGeom>
          <a:effectLst/>
        </p:spPr>
      </p:pic>
    </p:spTree>
    <p:extLst>
      <p:ext uri="{BB962C8B-B14F-4D97-AF65-F5344CB8AC3E}">
        <p14:creationId xmlns:p14="http://schemas.microsoft.com/office/powerpoint/2010/main" val="145862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C82E804-7C62-714B-934D-34CB036820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2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3B9883AA-8376-3E4F-941E-9AB602480396}"/>
              </a:ext>
            </a:extLst>
          </p:cNvPr>
          <p:cNvSpPr>
            <a:spLocks noGrp="1"/>
          </p:cNvSpPr>
          <p:nvPr>
            <p:ph type="sldNum" sz="quarter" idx="10"/>
          </p:nvPr>
        </p:nvSpPr>
        <p:spPr>
          <a:xfrm>
            <a:off x="10298113" y="6356350"/>
            <a:ext cx="1055687" cy="365125"/>
          </a:xfrm>
        </p:spPr>
        <p:txBody>
          <a:bodyPr/>
          <a:lstStyle>
            <a:lvl1pPr>
              <a:defRPr/>
            </a:lvl1pPr>
          </a:lstStyle>
          <a:p>
            <a:pPr>
              <a:defRPr/>
            </a:pPr>
            <a:fld id="{C080EA95-3868-B04B-BC44-37A0E4E4BD83}" type="slidenum">
              <a:rPr lang="en-US" altLang="en-US"/>
              <a:pPr>
                <a:defRPr/>
              </a:pPr>
              <a:t>‹#›</a:t>
            </a:fld>
            <a:endParaRPr lang="en-US" altLang="en-US"/>
          </a:p>
        </p:txBody>
      </p:sp>
    </p:spTree>
    <p:extLst>
      <p:ext uri="{BB962C8B-B14F-4D97-AF65-F5344CB8AC3E}">
        <p14:creationId xmlns:p14="http://schemas.microsoft.com/office/powerpoint/2010/main" val="971306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9F61EA3-B5F0-3549-9CDE-ACB3094957AF}"/>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13E075BF-353E-F148-AA68-3CA99C93E815}"/>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85FCD8D-1E30-B240-9C71-F2AE6C6B8298}"/>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24BE405D-08E2-8A46-B448-98EC89699F61}" type="slidenum">
              <a:rPr lang="en-US" altLang="en-US"/>
              <a:pPr>
                <a:defRPr/>
              </a:pPr>
              <a:t>‹#›</a:t>
            </a:fld>
            <a:endParaRPr lang="en-US" altLang="en-US"/>
          </a:p>
        </p:txBody>
      </p:sp>
    </p:spTree>
    <p:extLst>
      <p:ext uri="{BB962C8B-B14F-4D97-AF65-F5344CB8AC3E}">
        <p14:creationId xmlns:p14="http://schemas.microsoft.com/office/powerpoint/2010/main" val="1323761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899F6C5-241E-4976-B776-C1D077C4A59D}"/>
              </a:ext>
            </a:extLst>
          </p:cNvPr>
          <p:cNvSpPr>
            <a:spLocks noGrp="1"/>
          </p:cNvSpPr>
          <p:nvPr>
            <p:ph type="title"/>
          </p:nvPr>
        </p:nvSpPr>
        <p:spPr>
          <a:xfrm>
            <a:off x="958850" y="4683125"/>
            <a:ext cx="10433050" cy="1736725"/>
          </a:xfrm>
        </p:spPr>
        <p:txBody>
          <a:bodyPr>
            <a:normAutofit/>
          </a:bodyPr>
          <a:lstStyle>
            <a:lvl1pPr algn="ctr">
              <a:lnSpc>
                <a:spcPct val="100000"/>
              </a:lnSpc>
              <a:defRPr sz="4400">
                <a:solidFill>
                  <a:schemeClr val="bg1"/>
                </a:solidFill>
              </a:defRPr>
            </a:lvl1pPr>
          </a:lstStyle>
          <a:p>
            <a:r>
              <a:rPr lang="en-US" b="1" dirty="0"/>
              <a:t>Best Practices in Coordinating, Developing, and Using the ISER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FB06F-89FD-4D8D-AB9B-66E947E0A692}"/>
              </a:ext>
            </a:extLst>
          </p:cNvPr>
          <p:cNvSpPr>
            <a:spLocks noGrp="1"/>
          </p:cNvSpPr>
          <p:nvPr>
            <p:ph type="title"/>
          </p:nvPr>
        </p:nvSpPr>
        <p:spPr/>
        <p:txBody>
          <a:bodyPr anchor="t"/>
          <a:lstStyle/>
          <a:p>
            <a:r>
              <a:rPr lang="en-US" dirty="0"/>
              <a:t>Santiago Canyon College Model for Accreditation Roles</a:t>
            </a:r>
          </a:p>
        </p:txBody>
      </p:sp>
      <p:pic>
        <p:nvPicPr>
          <p:cNvPr id="6" name="Content Placeholder 5" descr="Diagram&#10;&#10;Description automatically generated">
            <a:extLst>
              <a:ext uri="{FF2B5EF4-FFF2-40B4-BE49-F238E27FC236}">
                <a16:creationId xmlns:a16="http://schemas.microsoft.com/office/drawing/2014/main" id="{80512A29-A865-481C-9C80-38D2DBAA6A8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955431" y="1371759"/>
            <a:ext cx="7814475" cy="5303520"/>
          </a:xfrm>
        </p:spPr>
      </p:pic>
      <p:sp>
        <p:nvSpPr>
          <p:cNvPr id="4" name="Slide Number Placeholder 3">
            <a:extLst>
              <a:ext uri="{FF2B5EF4-FFF2-40B4-BE49-F238E27FC236}">
                <a16:creationId xmlns:a16="http://schemas.microsoft.com/office/drawing/2014/main" id="{61B6D9B3-C90B-40A7-95E0-D58281C5D980}"/>
              </a:ext>
            </a:extLst>
          </p:cNvPr>
          <p:cNvSpPr>
            <a:spLocks noGrp="1"/>
          </p:cNvSpPr>
          <p:nvPr>
            <p:ph type="sldNum" sz="quarter" idx="10"/>
          </p:nvPr>
        </p:nvSpPr>
        <p:spPr/>
        <p:txBody>
          <a:bodyPr/>
          <a:lstStyle/>
          <a:p>
            <a:pPr>
              <a:defRPr/>
            </a:pPr>
            <a:fld id="{0154297E-07AE-1449-BCEE-4C04EBDD19BF}" type="slidenum">
              <a:rPr lang="en-US" altLang="en-US" smtClean="0"/>
              <a:pPr>
                <a:defRPr/>
              </a:pPr>
              <a:t>10</a:t>
            </a:fld>
            <a:endParaRPr lang="en-US" altLang="en-US"/>
          </a:p>
        </p:txBody>
      </p:sp>
    </p:spTree>
    <p:extLst>
      <p:ext uri="{BB962C8B-B14F-4D97-AF65-F5344CB8AC3E}">
        <p14:creationId xmlns:p14="http://schemas.microsoft.com/office/powerpoint/2010/main" val="703919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393F-15C0-4838-A188-40273B8764FB}"/>
              </a:ext>
            </a:extLst>
          </p:cNvPr>
          <p:cNvSpPr>
            <a:spLocks noGrp="1"/>
          </p:cNvSpPr>
          <p:nvPr>
            <p:ph type="title"/>
          </p:nvPr>
        </p:nvSpPr>
        <p:spPr/>
        <p:txBody>
          <a:bodyPr/>
          <a:lstStyle/>
          <a:p>
            <a:r>
              <a:rPr lang="en-US" dirty="0"/>
              <a:t>Coordinating the ISER</a:t>
            </a:r>
          </a:p>
        </p:txBody>
      </p:sp>
      <p:sp>
        <p:nvSpPr>
          <p:cNvPr id="3" name="Content Placeholder 2">
            <a:extLst>
              <a:ext uri="{FF2B5EF4-FFF2-40B4-BE49-F238E27FC236}">
                <a16:creationId xmlns:a16="http://schemas.microsoft.com/office/drawing/2014/main" id="{0ED29E73-3C2D-439B-8FD0-E5B1DA591CF1}"/>
              </a:ext>
            </a:extLst>
          </p:cNvPr>
          <p:cNvSpPr>
            <a:spLocks noGrp="1"/>
          </p:cNvSpPr>
          <p:nvPr>
            <p:ph sz="half" idx="1"/>
          </p:nvPr>
        </p:nvSpPr>
        <p:spPr/>
        <p:txBody>
          <a:bodyPr>
            <a:normAutofit lnSpcReduction="10000"/>
          </a:bodyPr>
          <a:lstStyle/>
          <a:p>
            <a:r>
              <a:rPr lang="en-US" dirty="0"/>
              <a:t>Participatory Governance: Include all Constituent Groups</a:t>
            </a:r>
          </a:p>
          <a:p>
            <a:pPr lvl="1"/>
            <a:r>
              <a:rPr lang="en-US" dirty="0"/>
              <a:t>Chair, Co-Chair, Tri-Chair</a:t>
            </a:r>
          </a:p>
          <a:p>
            <a:r>
              <a:rPr lang="en-US" dirty="0"/>
              <a:t>Faculty Accreditation Coordinator and Connection to Senate</a:t>
            </a:r>
          </a:p>
          <a:p>
            <a:r>
              <a:rPr lang="en-US" dirty="0"/>
              <a:t>Where to work?  </a:t>
            </a:r>
          </a:p>
          <a:p>
            <a:pPr lvl="1"/>
            <a:r>
              <a:rPr lang="en-US" dirty="0"/>
              <a:t>Microsoft Teams</a:t>
            </a:r>
          </a:p>
          <a:p>
            <a:pPr lvl="1"/>
            <a:r>
              <a:rPr lang="en-US" dirty="0"/>
              <a:t>Google Docs</a:t>
            </a:r>
          </a:p>
          <a:p>
            <a:pPr lvl="1"/>
            <a:r>
              <a:rPr lang="en-US" dirty="0" err="1"/>
              <a:t>Sharepoint</a:t>
            </a:r>
            <a:endParaRPr lang="en-US" dirty="0"/>
          </a:p>
          <a:p>
            <a:r>
              <a:rPr lang="en-US" dirty="0"/>
              <a:t>Upload all relevant resources to one location</a:t>
            </a:r>
          </a:p>
          <a:p>
            <a:r>
              <a:rPr lang="en-US" dirty="0"/>
              <a:t>Core Editing Team (of one?)</a:t>
            </a:r>
          </a:p>
          <a:p>
            <a:r>
              <a:rPr lang="en-US" dirty="0"/>
              <a:t>Verify Budget– Coordination, Overtime, </a:t>
            </a:r>
            <a:r>
              <a:rPr lang="en-US" dirty="0" err="1"/>
              <a:t>etc</a:t>
            </a:r>
            <a:endParaRPr lang="en-US" dirty="0"/>
          </a:p>
          <a:p>
            <a:r>
              <a:rPr lang="en-US" dirty="0"/>
              <a:t>Multi-College District Coordination</a:t>
            </a:r>
          </a:p>
          <a:p>
            <a:pPr marL="0" indent="0">
              <a:buNone/>
            </a:pPr>
            <a:endParaRPr lang="en-US" dirty="0"/>
          </a:p>
        </p:txBody>
      </p:sp>
    </p:spTree>
    <p:extLst>
      <p:ext uri="{BB962C8B-B14F-4D97-AF65-F5344CB8AC3E}">
        <p14:creationId xmlns:p14="http://schemas.microsoft.com/office/powerpoint/2010/main" val="255641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B71C-B806-483C-A083-BB4A39214C04}"/>
              </a:ext>
            </a:extLst>
          </p:cNvPr>
          <p:cNvSpPr>
            <a:spLocks noGrp="1"/>
          </p:cNvSpPr>
          <p:nvPr>
            <p:ph type="title"/>
          </p:nvPr>
        </p:nvSpPr>
        <p:spPr/>
        <p:txBody>
          <a:bodyPr/>
          <a:lstStyle/>
          <a:p>
            <a:r>
              <a:rPr lang="en-US" dirty="0"/>
              <a:t>Developing the ISER</a:t>
            </a:r>
          </a:p>
        </p:txBody>
      </p:sp>
      <p:sp>
        <p:nvSpPr>
          <p:cNvPr id="3" name="Content Placeholder 2">
            <a:extLst>
              <a:ext uri="{FF2B5EF4-FFF2-40B4-BE49-F238E27FC236}">
                <a16:creationId xmlns:a16="http://schemas.microsoft.com/office/drawing/2014/main" id="{00817952-8118-4548-A06F-6087AB125E08}"/>
              </a:ext>
            </a:extLst>
          </p:cNvPr>
          <p:cNvSpPr>
            <a:spLocks noGrp="1"/>
          </p:cNvSpPr>
          <p:nvPr>
            <p:ph sz="half" idx="1"/>
          </p:nvPr>
        </p:nvSpPr>
        <p:spPr/>
        <p:txBody>
          <a:bodyPr>
            <a:normAutofit/>
          </a:bodyPr>
          <a:lstStyle/>
          <a:p>
            <a:r>
              <a:rPr lang="en-US" dirty="0"/>
              <a:t>Use ACCJC Resources and Guides</a:t>
            </a:r>
          </a:p>
          <a:p>
            <a:pPr lvl="1"/>
            <a:r>
              <a:rPr lang="en-US" dirty="0"/>
              <a:t>ACCJC Style Guide</a:t>
            </a:r>
          </a:p>
          <a:p>
            <a:r>
              <a:rPr lang="en-US" dirty="0"/>
              <a:t>Evidence Template (Stolen from SCC)</a:t>
            </a:r>
          </a:p>
          <a:p>
            <a:pPr lvl="1"/>
            <a:r>
              <a:rPr lang="en-US" dirty="0"/>
              <a:t>Process, Policy, Practice</a:t>
            </a:r>
          </a:p>
          <a:p>
            <a:pPr lvl="1"/>
            <a:r>
              <a:rPr lang="en-US" dirty="0"/>
              <a:t>Evidence to be cited</a:t>
            </a:r>
          </a:p>
          <a:p>
            <a:pPr lvl="1"/>
            <a:r>
              <a:rPr lang="en-US" dirty="0"/>
              <a:t>Individuals to be interviewed</a:t>
            </a:r>
          </a:p>
          <a:p>
            <a:r>
              <a:rPr lang="en-US" dirty="0"/>
              <a:t>Evidence Protocols</a:t>
            </a:r>
          </a:p>
          <a:p>
            <a:pPr lvl="1"/>
            <a:r>
              <a:rPr lang="en-US" dirty="0"/>
              <a:t>How to name, where to save, </a:t>
            </a:r>
            <a:r>
              <a:rPr lang="en-US" dirty="0" err="1"/>
              <a:t>etc</a:t>
            </a:r>
            <a:endParaRPr lang="en-US" dirty="0"/>
          </a:p>
          <a:p>
            <a:r>
              <a:rPr lang="en-US" dirty="0"/>
              <a:t>Establish regular meetings</a:t>
            </a:r>
          </a:p>
          <a:p>
            <a:r>
              <a:rPr lang="en-US" dirty="0"/>
              <a:t>Calendarize Reporting Out</a:t>
            </a:r>
          </a:p>
          <a:p>
            <a:endParaRPr lang="en-US" dirty="0"/>
          </a:p>
        </p:txBody>
      </p:sp>
    </p:spTree>
    <p:extLst>
      <p:ext uri="{BB962C8B-B14F-4D97-AF65-F5344CB8AC3E}">
        <p14:creationId xmlns:p14="http://schemas.microsoft.com/office/powerpoint/2010/main" val="311574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B71C-B806-483C-A083-BB4A39214C04}"/>
              </a:ext>
            </a:extLst>
          </p:cNvPr>
          <p:cNvSpPr>
            <a:spLocks noGrp="1"/>
          </p:cNvSpPr>
          <p:nvPr>
            <p:ph type="title"/>
          </p:nvPr>
        </p:nvSpPr>
        <p:spPr/>
        <p:txBody>
          <a:bodyPr/>
          <a:lstStyle/>
          <a:p>
            <a:r>
              <a:rPr lang="en-US" dirty="0"/>
              <a:t>Developing the ISER</a:t>
            </a:r>
          </a:p>
        </p:txBody>
      </p:sp>
      <p:sp>
        <p:nvSpPr>
          <p:cNvPr id="3" name="Content Placeholder 2">
            <a:extLst>
              <a:ext uri="{FF2B5EF4-FFF2-40B4-BE49-F238E27FC236}">
                <a16:creationId xmlns:a16="http://schemas.microsoft.com/office/drawing/2014/main" id="{00817952-8118-4548-A06F-6087AB125E08}"/>
              </a:ext>
            </a:extLst>
          </p:cNvPr>
          <p:cNvSpPr>
            <a:spLocks noGrp="1"/>
          </p:cNvSpPr>
          <p:nvPr>
            <p:ph sz="half" idx="1"/>
          </p:nvPr>
        </p:nvSpPr>
        <p:spPr/>
        <p:txBody>
          <a:bodyPr>
            <a:normAutofit/>
          </a:bodyPr>
          <a:lstStyle/>
          <a:p>
            <a:r>
              <a:rPr lang="en-US" dirty="0"/>
              <a:t>Hold ISER Writing Retreats</a:t>
            </a:r>
          </a:p>
          <a:p>
            <a:pPr lvl="1"/>
            <a:r>
              <a:rPr lang="en-US" dirty="0"/>
              <a:t>SAC Workshop document</a:t>
            </a:r>
          </a:p>
          <a:p>
            <a:pPr lvl="1"/>
            <a:r>
              <a:rPr lang="en-US" dirty="0"/>
              <a:t>Writing Tips</a:t>
            </a:r>
          </a:p>
          <a:p>
            <a:pPr lvl="1"/>
            <a:r>
              <a:rPr lang="en-US" dirty="0"/>
              <a:t>Evidence in Accreditation (PPT)</a:t>
            </a:r>
          </a:p>
          <a:p>
            <a:r>
              <a:rPr lang="en-US" dirty="0"/>
              <a:t>Coordinate with ITS</a:t>
            </a:r>
          </a:p>
          <a:p>
            <a:pPr lvl="1"/>
            <a:r>
              <a:rPr lang="en-US" dirty="0"/>
              <a:t>Post on Webpage</a:t>
            </a:r>
          </a:p>
          <a:p>
            <a:pPr lvl="1"/>
            <a:r>
              <a:rPr lang="en-US" dirty="0"/>
              <a:t>Linking evidence</a:t>
            </a:r>
          </a:p>
          <a:p>
            <a:r>
              <a:rPr lang="en-US" dirty="0"/>
              <a:t>Linking Evidence</a:t>
            </a:r>
          </a:p>
          <a:p>
            <a:pPr lvl="1"/>
            <a:r>
              <a:rPr lang="en-US" dirty="0"/>
              <a:t>Plan ahead</a:t>
            </a:r>
          </a:p>
          <a:p>
            <a:pPr lvl="1"/>
            <a:r>
              <a:rPr lang="en-US" dirty="0"/>
              <a:t>Evidence drives the writing and should be collected prior to writing narratives</a:t>
            </a:r>
          </a:p>
          <a:p>
            <a:endParaRPr lang="en-US" dirty="0"/>
          </a:p>
          <a:p>
            <a:pPr lvl="1"/>
            <a:endParaRPr lang="en-US" dirty="0"/>
          </a:p>
        </p:txBody>
      </p:sp>
    </p:spTree>
    <p:extLst>
      <p:ext uri="{BB962C8B-B14F-4D97-AF65-F5344CB8AC3E}">
        <p14:creationId xmlns:p14="http://schemas.microsoft.com/office/powerpoint/2010/main" val="241397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7D9E207-209F-4E3B-B1E4-8270E21E8A6F}"/>
              </a:ext>
            </a:extLst>
          </p:cNvPr>
          <p:cNvSpPr>
            <a:spLocks noGrp="1"/>
          </p:cNvSpPr>
          <p:nvPr>
            <p:ph type="title"/>
          </p:nvPr>
        </p:nvSpPr>
        <p:spPr>
          <a:xfrm>
            <a:off x="1277650" y="365126"/>
            <a:ext cx="10046043" cy="739728"/>
          </a:xfrm>
        </p:spPr>
        <p:txBody>
          <a:bodyPr anchor="t"/>
          <a:lstStyle/>
          <a:p>
            <a:r>
              <a:rPr lang="en-US" dirty="0"/>
              <a:t>Accreditation Cycle/Evidence Collection Cycle</a:t>
            </a:r>
          </a:p>
        </p:txBody>
      </p:sp>
      <p:pic>
        <p:nvPicPr>
          <p:cNvPr id="3" name="Google Shape;163;p24">
            <a:extLst>
              <a:ext uri="{FF2B5EF4-FFF2-40B4-BE49-F238E27FC236}">
                <a16:creationId xmlns:a16="http://schemas.microsoft.com/office/drawing/2014/main" id="{DCBD6925-8574-4FCB-96AF-1B2229F14A04}"/>
              </a:ext>
            </a:extLst>
          </p:cNvPr>
          <p:cNvPicPr preferRelativeResize="0"/>
          <p:nvPr/>
        </p:nvPicPr>
        <p:blipFill>
          <a:blip r:embed="rId3"/>
          <a:stretch>
            <a:fillRect/>
          </a:stretch>
        </p:blipFill>
        <p:spPr>
          <a:xfrm>
            <a:off x="2307212" y="1648418"/>
            <a:ext cx="7999275" cy="4419600"/>
          </a:xfrm>
          <a:prstGeom prst="rect">
            <a:avLst/>
          </a:prstGeom>
          <a:noFill/>
          <a:ln>
            <a:noFill/>
          </a:ln>
        </p:spPr>
      </p:pic>
      <p:sp>
        <p:nvSpPr>
          <p:cNvPr id="2" name="Slide Number Placeholder 1">
            <a:extLst>
              <a:ext uri="{FF2B5EF4-FFF2-40B4-BE49-F238E27FC236}">
                <a16:creationId xmlns:a16="http://schemas.microsoft.com/office/drawing/2014/main" id="{EE195C83-944A-4A1F-92C8-67D964387BAD}"/>
              </a:ext>
            </a:extLst>
          </p:cNvPr>
          <p:cNvSpPr>
            <a:spLocks noGrp="1"/>
          </p:cNvSpPr>
          <p:nvPr>
            <p:ph type="sldNum" sz="quarter" idx="10"/>
          </p:nvPr>
        </p:nvSpPr>
        <p:spPr>
          <a:xfrm>
            <a:off x="10437813" y="6356350"/>
            <a:ext cx="915987" cy="365125"/>
          </a:xfrm>
        </p:spPr>
        <p:txBody>
          <a:bodyPr wrap="square" anchor="ctr">
            <a:normAutofit/>
          </a:bodyPr>
          <a:lstStyle/>
          <a:p>
            <a:pPr>
              <a:spcAft>
                <a:spcPts val="600"/>
              </a:spcAft>
              <a:defRPr/>
            </a:pPr>
            <a:fld id="{C080EA95-3868-B04B-BC44-37A0E4E4BD83}" type="slidenum">
              <a:rPr lang="en-US" altLang="en-US" smtClean="0"/>
              <a:pPr>
                <a:spcAft>
                  <a:spcPts val="600"/>
                </a:spcAft>
                <a:defRPr/>
              </a:pPr>
              <a:t>14</a:t>
            </a:fld>
            <a:endParaRPr lang="en-US" altLang="en-US"/>
          </a:p>
        </p:txBody>
      </p:sp>
      <p:pic>
        <p:nvPicPr>
          <p:cNvPr id="5" name="Google Shape;164;p24">
            <a:extLst>
              <a:ext uri="{FF2B5EF4-FFF2-40B4-BE49-F238E27FC236}">
                <a16:creationId xmlns:a16="http://schemas.microsoft.com/office/drawing/2014/main" id="{88EFB381-3DD2-44F9-B9B1-2A8F247D57E6}"/>
              </a:ext>
            </a:extLst>
          </p:cNvPr>
          <p:cNvPicPr preferRelativeResize="0"/>
          <p:nvPr/>
        </p:nvPicPr>
        <p:blipFill>
          <a:blip r:embed="rId4">
            <a:alphaModFix/>
          </a:blip>
          <a:stretch>
            <a:fillRect/>
          </a:stretch>
        </p:blipFill>
        <p:spPr>
          <a:xfrm>
            <a:off x="8008363" y="2217239"/>
            <a:ext cx="1876425" cy="495300"/>
          </a:xfrm>
          <a:prstGeom prst="rect">
            <a:avLst/>
          </a:prstGeom>
          <a:noFill/>
          <a:ln>
            <a:noFill/>
          </a:ln>
        </p:spPr>
      </p:pic>
      <p:pic>
        <p:nvPicPr>
          <p:cNvPr id="6" name="Google Shape;165;p24">
            <a:extLst>
              <a:ext uri="{FF2B5EF4-FFF2-40B4-BE49-F238E27FC236}">
                <a16:creationId xmlns:a16="http://schemas.microsoft.com/office/drawing/2014/main" id="{B623FBE6-BD19-487F-86AE-9E4B5D4984F5}"/>
              </a:ext>
            </a:extLst>
          </p:cNvPr>
          <p:cNvPicPr preferRelativeResize="0"/>
          <p:nvPr/>
        </p:nvPicPr>
        <p:blipFill>
          <a:blip r:embed="rId5">
            <a:alphaModFix/>
          </a:blip>
          <a:stretch>
            <a:fillRect/>
          </a:stretch>
        </p:blipFill>
        <p:spPr>
          <a:xfrm>
            <a:off x="8482862" y="5257847"/>
            <a:ext cx="1647825" cy="495300"/>
          </a:xfrm>
          <a:prstGeom prst="rect">
            <a:avLst/>
          </a:prstGeom>
          <a:noFill/>
          <a:ln>
            <a:noFill/>
          </a:ln>
        </p:spPr>
      </p:pic>
      <p:pic>
        <p:nvPicPr>
          <p:cNvPr id="7" name="Google Shape;168;p24">
            <a:extLst>
              <a:ext uri="{FF2B5EF4-FFF2-40B4-BE49-F238E27FC236}">
                <a16:creationId xmlns:a16="http://schemas.microsoft.com/office/drawing/2014/main" id="{A303ADD8-52BB-407B-BB34-FDF652CAF127}"/>
              </a:ext>
            </a:extLst>
          </p:cNvPr>
          <p:cNvPicPr preferRelativeResize="0"/>
          <p:nvPr/>
        </p:nvPicPr>
        <p:blipFill>
          <a:blip r:embed="rId6">
            <a:alphaModFix/>
          </a:blip>
          <a:stretch>
            <a:fillRect/>
          </a:stretch>
        </p:blipFill>
        <p:spPr>
          <a:xfrm>
            <a:off x="5360150" y="4004700"/>
            <a:ext cx="1881100" cy="436684"/>
          </a:xfrm>
          <a:prstGeom prst="rect">
            <a:avLst/>
          </a:prstGeom>
          <a:noFill/>
          <a:ln>
            <a:noFill/>
          </a:ln>
        </p:spPr>
      </p:pic>
      <p:pic>
        <p:nvPicPr>
          <p:cNvPr id="9" name="Google Shape;166;p24">
            <a:extLst>
              <a:ext uri="{FF2B5EF4-FFF2-40B4-BE49-F238E27FC236}">
                <a16:creationId xmlns:a16="http://schemas.microsoft.com/office/drawing/2014/main" id="{87F2B4D8-598F-41AD-9A2C-45E25EBA543A}"/>
              </a:ext>
            </a:extLst>
          </p:cNvPr>
          <p:cNvPicPr preferRelativeResize="0"/>
          <p:nvPr/>
        </p:nvPicPr>
        <p:blipFill>
          <a:blip r:embed="rId7">
            <a:alphaModFix/>
          </a:blip>
          <a:stretch>
            <a:fillRect/>
          </a:stretch>
        </p:blipFill>
        <p:spPr>
          <a:xfrm>
            <a:off x="2390050" y="4441375"/>
            <a:ext cx="1524000" cy="495300"/>
          </a:xfrm>
          <a:prstGeom prst="rect">
            <a:avLst/>
          </a:prstGeom>
          <a:noFill/>
          <a:ln>
            <a:noFill/>
          </a:ln>
        </p:spPr>
      </p:pic>
      <p:pic>
        <p:nvPicPr>
          <p:cNvPr id="10" name="Google Shape;167;p24">
            <a:extLst>
              <a:ext uri="{FF2B5EF4-FFF2-40B4-BE49-F238E27FC236}">
                <a16:creationId xmlns:a16="http://schemas.microsoft.com/office/drawing/2014/main" id="{9EC16C5E-34BC-47E1-8F9D-3D2206CA2081}"/>
              </a:ext>
            </a:extLst>
          </p:cNvPr>
          <p:cNvPicPr preferRelativeResize="0"/>
          <p:nvPr/>
        </p:nvPicPr>
        <p:blipFill>
          <a:blip r:embed="rId8">
            <a:alphaModFix/>
          </a:blip>
          <a:stretch>
            <a:fillRect/>
          </a:stretch>
        </p:blipFill>
        <p:spPr>
          <a:xfrm>
            <a:off x="2993115" y="2269920"/>
            <a:ext cx="1524000" cy="495300"/>
          </a:xfrm>
          <a:prstGeom prst="rect">
            <a:avLst/>
          </a:prstGeom>
          <a:noFill/>
          <a:ln>
            <a:noFill/>
          </a:ln>
        </p:spPr>
      </p:pic>
      <p:sp>
        <p:nvSpPr>
          <p:cNvPr id="13" name="Arrow: Curved Down 12">
            <a:extLst>
              <a:ext uri="{FF2B5EF4-FFF2-40B4-BE49-F238E27FC236}">
                <a16:creationId xmlns:a16="http://schemas.microsoft.com/office/drawing/2014/main" id="{0AF6004E-3383-4F95-A492-47668091BA17}"/>
              </a:ext>
            </a:extLst>
          </p:cNvPr>
          <p:cNvSpPr/>
          <p:nvPr/>
        </p:nvSpPr>
        <p:spPr>
          <a:xfrm rot="16849620">
            <a:off x="94099" y="2760793"/>
            <a:ext cx="4480560" cy="1280160"/>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Down 13">
            <a:extLst>
              <a:ext uri="{FF2B5EF4-FFF2-40B4-BE49-F238E27FC236}">
                <a16:creationId xmlns:a16="http://schemas.microsoft.com/office/drawing/2014/main" id="{98285415-FBBA-4745-A72C-E28768A0146A}"/>
              </a:ext>
            </a:extLst>
          </p:cNvPr>
          <p:cNvSpPr/>
          <p:nvPr/>
        </p:nvSpPr>
        <p:spPr>
          <a:xfrm rot="4968495">
            <a:off x="8132371" y="2840299"/>
            <a:ext cx="4480560" cy="1280160"/>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Google Shape;165;p24">
            <a:extLst>
              <a:ext uri="{FF2B5EF4-FFF2-40B4-BE49-F238E27FC236}">
                <a16:creationId xmlns:a16="http://schemas.microsoft.com/office/drawing/2014/main" id="{A22E3499-9CA6-4257-91EC-BDEDFCBE66ED}"/>
              </a:ext>
            </a:extLst>
          </p:cNvPr>
          <p:cNvPicPr preferRelativeResize="0"/>
          <p:nvPr/>
        </p:nvPicPr>
        <p:blipFill>
          <a:blip r:embed="rId5">
            <a:alphaModFix/>
          </a:blip>
          <a:stretch>
            <a:fillRect/>
          </a:stretch>
        </p:blipFill>
        <p:spPr>
          <a:xfrm>
            <a:off x="10499780" y="1182738"/>
            <a:ext cx="1647825" cy="495300"/>
          </a:xfrm>
          <a:prstGeom prst="rect">
            <a:avLst/>
          </a:prstGeom>
          <a:noFill/>
          <a:ln>
            <a:noFill/>
          </a:ln>
        </p:spPr>
      </p:pic>
      <p:pic>
        <p:nvPicPr>
          <p:cNvPr id="16" name="Google Shape;165;p24">
            <a:extLst>
              <a:ext uri="{FF2B5EF4-FFF2-40B4-BE49-F238E27FC236}">
                <a16:creationId xmlns:a16="http://schemas.microsoft.com/office/drawing/2014/main" id="{DEC44A1E-1A4E-4307-8925-EB05AE97DD73}"/>
              </a:ext>
            </a:extLst>
          </p:cNvPr>
          <p:cNvPicPr preferRelativeResize="0"/>
          <p:nvPr/>
        </p:nvPicPr>
        <p:blipFill>
          <a:blip r:embed="rId5">
            <a:alphaModFix/>
          </a:blip>
          <a:stretch>
            <a:fillRect/>
          </a:stretch>
        </p:blipFill>
        <p:spPr>
          <a:xfrm>
            <a:off x="903843" y="1170578"/>
            <a:ext cx="1647825" cy="495300"/>
          </a:xfrm>
          <a:prstGeom prst="rect">
            <a:avLst/>
          </a:prstGeom>
          <a:noFill/>
          <a:ln>
            <a:noFill/>
          </a:ln>
        </p:spPr>
      </p:pic>
    </p:spTree>
    <p:extLst>
      <p:ext uri="{BB962C8B-B14F-4D97-AF65-F5344CB8AC3E}">
        <p14:creationId xmlns:p14="http://schemas.microsoft.com/office/powerpoint/2010/main" val="30698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B5D5-F6F7-4E86-AE18-68293B777DF6}"/>
              </a:ext>
            </a:extLst>
          </p:cNvPr>
          <p:cNvSpPr>
            <a:spLocks noGrp="1"/>
          </p:cNvSpPr>
          <p:nvPr>
            <p:ph type="title"/>
          </p:nvPr>
        </p:nvSpPr>
        <p:spPr/>
        <p:txBody>
          <a:bodyPr/>
          <a:lstStyle/>
          <a:p>
            <a:r>
              <a:rPr lang="en-US" dirty="0"/>
              <a:t>Using the ISER in Your Everyday Practices</a:t>
            </a:r>
          </a:p>
        </p:txBody>
      </p:sp>
      <p:sp>
        <p:nvSpPr>
          <p:cNvPr id="3" name="Content Placeholder 2">
            <a:extLst>
              <a:ext uri="{FF2B5EF4-FFF2-40B4-BE49-F238E27FC236}">
                <a16:creationId xmlns:a16="http://schemas.microsoft.com/office/drawing/2014/main" id="{4CBC8651-DA92-49C5-B2DA-431FC7F2906C}"/>
              </a:ext>
            </a:extLst>
          </p:cNvPr>
          <p:cNvSpPr>
            <a:spLocks noGrp="1"/>
          </p:cNvSpPr>
          <p:nvPr>
            <p:ph sz="half" idx="1"/>
          </p:nvPr>
        </p:nvSpPr>
        <p:spPr>
          <a:xfrm>
            <a:off x="1265293" y="1690688"/>
            <a:ext cx="10058400" cy="4419600"/>
          </a:xfrm>
        </p:spPr>
        <p:txBody>
          <a:bodyPr/>
          <a:lstStyle/>
          <a:p>
            <a:r>
              <a:rPr lang="en-US" sz="2800" dirty="0"/>
              <a:t>Use ISER to continually evaluate college processes and procedures</a:t>
            </a:r>
          </a:p>
          <a:p>
            <a:r>
              <a:rPr lang="en-US" sz="2800" dirty="0"/>
              <a:t>Develop/ Rely on Accreditation Standing Committee that Works in Years 1-7</a:t>
            </a:r>
          </a:p>
          <a:p>
            <a:r>
              <a:rPr lang="en-US" sz="2800" dirty="0"/>
              <a:t>Identify which committees link to which standards</a:t>
            </a:r>
          </a:p>
          <a:p>
            <a:pPr lvl="1"/>
            <a:r>
              <a:rPr lang="en-US" sz="2800" dirty="0"/>
              <a:t>Human Resources Committee and Standard IIIA</a:t>
            </a:r>
          </a:p>
          <a:p>
            <a:pPr lvl="1"/>
            <a:r>
              <a:rPr lang="en-US" sz="2800" dirty="0"/>
              <a:t>Maintain agendas with minutes to later use as evidence</a:t>
            </a:r>
          </a:p>
          <a:p>
            <a:endParaRPr lang="en-US" dirty="0"/>
          </a:p>
        </p:txBody>
      </p:sp>
    </p:spTree>
    <p:extLst>
      <p:ext uri="{BB962C8B-B14F-4D97-AF65-F5344CB8AC3E}">
        <p14:creationId xmlns:p14="http://schemas.microsoft.com/office/powerpoint/2010/main" val="224458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B5D5-F6F7-4E86-AE18-68293B777DF6}"/>
              </a:ext>
            </a:extLst>
          </p:cNvPr>
          <p:cNvSpPr>
            <a:spLocks noGrp="1"/>
          </p:cNvSpPr>
          <p:nvPr>
            <p:ph type="title"/>
          </p:nvPr>
        </p:nvSpPr>
        <p:spPr/>
        <p:txBody>
          <a:bodyPr/>
          <a:lstStyle/>
          <a:p>
            <a:r>
              <a:rPr lang="en-US" dirty="0"/>
              <a:t>Using the ISER in Your Everyday Practices</a:t>
            </a:r>
          </a:p>
        </p:txBody>
      </p:sp>
      <p:sp>
        <p:nvSpPr>
          <p:cNvPr id="3" name="Content Placeholder 2">
            <a:extLst>
              <a:ext uri="{FF2B5EF4-FFF2-40B4-BE49-F238E27FC236}">
                <a16:creationId xmlns:a16="http://schemas.microsoft.com/office/drawing/2014/main" id="{4CBC8651-DA92-49C5-B2DA-431FC7F2906C}"/>
              </a:ext>
            </a:extLst>
          </p:cNvPr>
          <p:cNvSpPr>
            <a:spLocks noGrp="1"/>
          </p:cNvSpPr>
          <p:nvPr>
            <p:ph sz="half" idx="1"/>
          </p:nvPr>
        </p:nvSpPr>
        <p:spPr>
          <a:xfrm>
            <a:off x="1265293" y="1690688"/>
            <a:ext cx="10058400" cy="4419600"/>
          </a:xfrm>
        </p:spPr>
        <p:txBody>
          <a:bodyPr/>
          <a:lstStyle/>
          <a:p>
            <a:r>
              <a:rPr lang="en-US" sz="2800" dirty="0"/>
              <a:t>Standardize Practices/Procedures to make your life easier</a:t>
            </a:r>
          </a:p>
          <a:p>
            <a:pPr lvl="1"/>
            <a:r>
              <a:rPr lang="en-US" sz="2800" dirty="0"/>
              <a:t>Board Policies linked to accreditation standards</a:t>
            </a:r>
          </a:p>
          <a:p>
            <a:pPr lvl="1"/>
            <a:r>
              <a:rPr lang="en-US" sz="2800" dirty="0"/>
              <a:t>Committee annual goal setting/evaluation</a:t>
            </a:r>
          </a:p>
          <a:p>
            <a:pPr lvl="1"/>
            <a:r>
              <a:rPr lang="en-US" sz="2800" dirty="0"/>
              <a:t>Linking committees to standards</a:t>
            </a:r>
          </a:p>
          <a:p>
            <a:r>
              <a:rPr lang="en-US" sz="2800" dirty="0"/>
              <a:t>Potential Ideas to Collect Evidence/Wish List:</a:t>
            </a:r>
          </a:p>
          <a:p>
            <a:pPr lvl="1"/>
            <a:r>
              <a:rPr lang="en-US" sz="2800" dirty="0"/>
              <a:t>Means to tag documents as evidence</a:t>
            </a:r>
          </a:p>
          <a:p>
            <a:pPr lvl="2"/>
            <a:r>
              <a:rPr lang="en-US" sz="2600" dirty="0"/>
              <a:t>On committee agendas</a:t>
            </a:r>
          </a:p>
          <a:p>
            <a:pPr lvl="2"/>
            <a:r>
              <a:rPr lang="en-US" sz="2600" dirty="0"/>
              <a:t>On committee minutes</a:t>
            </a:r>
          </a:p>
          <a:p>
            <a:pPr lvl="1"/>
            <a:r>
              <a:rPr lang="en-US" sz="2800" dirty="0"/>
              <a:t>SharePoint/Microsoft Teams Folders</a:t>
            </a:r>
          </a:p>
          <a:p>
            <a:endParaRPr lang="en-US" dirty="0"/>
          </a:p>
          <a:p>
            <a:endParaRPr lang="en-US" dirty="0"/>
          </a:p>
        </p:txBody>
      </p:sp>
    </p:spTree>
    <p:extLst>
      <p:ext uri="{BB962C8B-B14F-4D97-AF65-F5344CB8AC3E}">
        <p14:creationId xmlns:p14="http://schemas.microsoft.com/office/powerpoint/2010/main" val="375352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B24A-0AF8-42C9-821A-B025959CA2D7}"/>
              </a:ext>
            </a:extLst>
          </p:cNvPr>
          <p:cNvSpPr>
            <a:spLocks noGrp="1"/>
          </p:cNvSpPr>
          <p:nvPr>
            <p:ph type="title"/>
          </p:nvPr>
        </p:nvSpPr>
        <p:spPr/>
        <p:txBody>
          <a:bodyPr/>
          <a:lstStyle/>
          <a:p>
            <a:r>
              <a:rPr lang="en-US" dirty="0"/>
              <a:t>Long Term Accreditation Work</a:t>
            </a:r>
          </a:p>
        </p:txBody>
      </p:sp>
      <p:sp>
        <p:nvSpPr>
          <p:cNvPr id="3" name="Content Placeholder 2">
            <a:extLst>
              <a:ext uri="{FF2B5EF4-FFF2-40B4-BE49-F238E27FC236}">
                <a16:creationId xmlns:a16="http://schemas.microsoft.com/office/drawing/2014/main" id="{BEA0AB84-69F6-40B2-9118-73B586B55DC0}"/>
              </a:ext>
            </a:extLst>
          </p:cNvPr>
          <p:cNvSpPr>
            <a:spLocks noGrp="1"/>
          </p:cNvSpPr>
          <p:nvPr>
            <p:ph sz="half" idx="1"/>
          </p:nvPr>
        </p:nvSpPr>
        <p:spPr/>
        <p:txBody>
          <a:bodyPr/>
          <a:lstStyle/>
          <a:p>
            <a:r>
              <a:rPr lang="en-US" sz="3200" dirty="0"/>
              <a:t>What kinds of practices does your college have around organizing and collecting evidence throughout the entire 7-year accreditation cycle?</a:t>
            </a:r>
          </a:p>
          <a:p>
            <a:endParaRPr lang="en-US" sz="3200" dirty="0"/>
          </a:p>
          <a:p>
            <a:r>
              <a:rPr lang="en-US" sz="3200" dirty="0"/>
              <a:t>If your college does not have one, what conversations can you have with constituent groups to make this happen?</a:t>
            </a:r>
          </a:p>
        </p:txBody>
      </p:sp>
      <p:sp>
        <p:nvSpPr>
          <p:cNvPr id="4" name="Slide Number Placeholder 3">
            <a:extLst>
              <a:ext uri="{FF2B5EF4-FFF2-40B4-BE49-F238E27FC236}">
                <a16:creationId xmlns:a16="http://schemas.microsoft.com/office/drawing/2014/main" id="{91B3D874-4844-492A-B0D5-9FDBF4CD851A}"/>
              </a:ext>
            </a:extLst>
          </p:cNvPr>
          <p:cNvSpPr>
            <a:spLocks noGrp="1"/>
          </p:cNvSpPr>
          <p:nvPr>
            <p:ph type="sldNum" sz="quarter" idx="10"/>
          </p:nvPr>
        </p:nvSpPr>
        <p:spPr/>
        <p:txBody>
          <a:bodyPr/>
          <a:lstStyle/>
          <a:p>
            <a:pPr>
              <a:defRPr/>
            </a:pPr>
            <a:fld id="{0154297E-07AE-1449-BCEE-4C04EBDD19BF}" type="slidenum">
              <a:rPr lang="en-US" altLang="en-US" smtClean="0"/>
              <a:pPr>
                <a:defRPr/>
              </a:pPr>
              <a:t>17</a:t>
            </a:fld>
            <a:endParaRPr lang="en-US" altLang="en-US"/>
          </a:p>
        </p:txBody>
      </p:sp>
    </p:spTree>
    <p:extLst>
      <p:ext uri="{BB962C8B-B14F-4D97-AF65-F5344CB8AC3E}">
        <p14:creationId xmlns:p14="http://schemas.microsoft.com/office/powerpoint/2010/main" val="299850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258C-96E6-4192-9775-E7E2EC341A25}"/>
              </a:ext>
            </a:extLst>
          </p:cNvPr>
          <p:cNvSpPr>
            <a:spLocks noGrp="1"/>
          </p:cNvSpPr>
          <p:nvPr>
            <p:ph type="title"/>
          </p:nvPr>
        </p:nvSpPr>
        <p:spPr/>
        <p:txBody>
          <a:bodyPr/>
          <a:lstStyle/>
          <a:p>
            <a:r>
              <a:rPr lang="en-US" dirty="0"/>
              <a:t>Best Practices Wish List</a:t>
            </a:r>
          </a:p>
        </p:txBody>
      </p:sp>
      <p:sp>
        <p:nvSpPr>
          <p:cNvPr id="3" name="Content Placeholder 2">
            <a:extLst>
              <a:ext uri="{FF2B5EF4-FFF2-40B4-BE49-F238E27FC236}">
                <a16:creationId xmlns:a16="http://schemas.microsoft.com/office/drawing/2014/main" id="{8B785C16-E1A9-4338-B899-FD1E0AB6404C}"/>
              </a:ext>
            </a:extLst>
          </p:cNvPr>
          <p:cNvSpPr>
            <a:spLocks noGrp="1"/>
          </p:cNvSpPr>
          <p:nvPr>
            <p:ph sz="half" idx="1"/>
          </p:nvPr>
        </p:nvSpPr>
        <p:spPr/>
        <p:txBody>
          <a:bodyPr/>
          <a:lstStyle/>
          <a:p>
            <a:pPr marL="0" indent="0">
              <a:buNone/>
            </a:pPr>
            <a:endParaRPr lang="en-US" dirty="0"/>
          </a:p>
          <a:p>
            <a:pPr marL="0" indent="0">
              <a:buNone/>
            </a:pPr>
            <a:r>
              <a:rPr lang="en-US" sz="2800" dirty="0"/>
              <a:t>What does your college need to make the continuous, ongoing preparation and actual writing of your report easier?</a:t>
            </a:r>
          </a:p>
          <a:p>
            <a:pPr lvl="1"/>
            <a:r>
              <a:rPr lang="en-US" sz="2800" dirty="0"/>
              <a:t>Tangibles – ALO, Accreditation Faculty Lead, Budget for OT/RT, SharePoint and other technology, changes in leadership positions/roles</a:t>
            </a:r>
          </a:p>
          <a:p>
            <a:pPr lvl="1"/>
            <a:r>
              <a:rPr lang="en-US" sz="2800" dirty="0"/>
              <a:t>Cultural Shift – Organizational Structures, Attitudes towards Accreditation (it’s not somebody else’s job; it’s everyone’s job)</a:t>
            </a:r>
          </a:p>
          <a:p>
            <a:pPr marL="457200" lvl="1" indent="0">
              <a:buNone/>
            </a:pPr>
            <a:endParaRPr lang="en-US" dirty="0"/>
          </a:p>
        </p:txBody>
      </p:sp>
      <p:sp>
        <p:nvSpPr>
          <p:cNvPr id="4" name="Slide Number Placeholder 3">
            <a:extLst>
              <a:ext uri="{FF2B5EF4-FFF2-40B4-BE49-F238E27FC236}">
                <a16:creationId xmlns:a16="http://schemas.microsoft.com/office/drawing/2014/main" id="{4C5A7ACD-965F-42FA-A483-3133C0C908B0}"/>
              </a:ext>
            </a:extLst>
          </p:cNvPr>
          <p:cNvSpPr>
            <a:spLocks noGrp="1"/>
          </p:cNvSpPr>
          <p:nvPr>
            <p:ph type="sldNum" sz="quarter" idx="10"/>
          </p:nvPr>
        </p:nvSpPr>
        <p:spPr/>
        <p:txBody>
          <a:bodyPr/>
          <a:lstStyle/>
          <a:p>
            <a:pPr>
              <a:defRPr/>
            </a:pPr>
            <a:fld id="{0154297E-07AE-1449-BCEE-4C04EBDD19BF}" type="slidenum">
              <a:rPr lang="en-US" altLang="en-US" smtClean="0"/>
              <a:pPr>
                <a:defRPr/>
              </a:pPr>
              <a:t>18</a:t>
            </a:fld>
            <a:endParaRPr lang="en-US" altLang="en-US"/>
          </a:p>
        </p:txBody>
      </p:sp>
    </p:spTree>
    <p:extLst>
      <p:ext uri="{BB962C8B-B14F-4D97-AF65-F5344CB8AC3E}">
        <p14:creationId xmlns:p14="http://schemas.microsoft.com/office/powerpoint/2010/main" val="198886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E7EFD-D184-409B-945A-067DED17BC7C}"/>
              </a:ext>
            </a:extLst>
          </p:cNvPr>
          <p:cNvSpPr>
            <a:spLocks noGrp="1"/>
          </p:cNvSpPr>
          <p:nvPr>
            <p:ph sz="half" idx="1"/>
          </p:nvPr>
        </p:nvSpPr>
        <p:spPr>
          <a:xfrm>
            <a:off x="1277650" y="502920"/>
            <a:ext cx="10058400" cy="5715000"/>
          </a:xfrm>
        </p:spPr>
        <p:txBody>
          <a:bodyPr/>
          <a:lstStyle/>
          <a:p>
            <a:pPr marL="0" indent="0">
              <a:buNone/>
            </a:pPr>
            <a:endParaRPr lang="en-US" dirty="0"/>
          </a:p>
          <a:p>
            <a:pPr marL="0" indent="0">
              <a:buNone/>
            </a:pPr>
            <a:endParaRPr lang="en-US" dirty="0"/>
          </a:p>
          <a:p>
            <a:pPr marL="0" indent="0">
              <a:buNone/>
            </a:pPr>
            <a:r>
              <a:rPr lang="en-US" sz="4800" dirty="0"/>
              <a:t>    </a:t>
            </a:r>
          </a:p>
          <a:p>
            <a:pPr marL="0" indent="0">
              <a:buNone/>
            </a:pPr>
            <a:r>
              <a:rPr lang="en-US" sz="4800" dirty="0"/>
              <a:t>    Questions?</a:t>
            </a:r>
          </a:p>
          <a:p>
            <a:pPr marL="0" indent="0">
              <a:buNone/>
            </a:pPr>
            <a:endParaRPr lang="en-US" dirty="0"/>
          </a:p>
          <a:p>
            <a:pPr marL="0" indent="0">
              <a:buNone/>
            </a:pPr>
            <a:r>
              <a:rPr lang="en-US" dirty="0"/>
              <a:t>          </a:t>
            </a:r>
            <a:r>
              <a:rPr lang="en-US" sz="4000" dirty="0"/>
              <a:t>Thank you!</a:t>
            </a:r>
          </a:p>
        </p:txBody>
      </p:sp>
      <p:sp>
        <p:nvSpPr>
          <p:cNvPr id="4" name="Slide Number Placeholder 3">
            <a:extLst>
              <a:ext uri="{FF2B5EF4-FFF2-40B4-BE49-F238E27FC236}">
                <a16:creationId xmlns:a16="http://schemas.microsoft.com/office/drawing/2014/main" id="{BBB21503-FB00-4118-918C-282A24AFFF2E}"/>
              </a:ext>
            </a:extLst>
          </p:cNvPr>
          <p:cNvSpPr>
            <a:spLocks noGrp="1"/>
          </p:cNvSpPr>
          <p:nvPr>
            <p:ph type="sldNum" sz="quarter" idx="10"/>
          </p:nvPr>
        </p:nvSpPr>
        <p:spPr/>
        <p:txBody>
          <a:bodyPr/>
          <a:lstStyle/>
          <a:p>
            <a:pPr>
              <a:defRPr/>
            </a:pPr>
            <a:fld id="{0154297E-07AE-1449-BCEE-4C04EBDD19BF}" type="slidenum">
              <a:rPr lang="en-US" altLang="en-US" smtClean="0"/>
              <a:pPr>
                <a:defRPr/>
              </a:pPr>
              <a:t>19</a:t>
            </a:fld>
            <a:endParaRPr lang="en-US" altLang="en-US"/>
          </a:p>
        </p:txBody>
      </p:sp>
      <p:sp>
        <p:nvSpPr>
          <p:cNvPr id="5" name="TextBox 4">
            <a:extLst>
              <a:ext uri="{FF2B5EF4-FFF2-40B4-BE49-F238E27FC236}">
                <a16:creationId xmlns:a16="http://schemas.microsoft.com/office/drawing/2014/main" id="{7BBD604B-53EB-4D1B-9B18-E4CF07988778}"/>
              </a:ext>
            </a:extLst>
          </p:cNvPr>
          <p:cNvSpPr txBox="1"/>
          <p:nvPr/>
        </p:nvSpPr>
        <p:spPr>
          <a:xfrm>
            <a:off x="6506902" y="3605209"/>
            <a:ext cx="3930911" cy="1200329"/>
          </a:xfrm>
          <a:prstGeom prst="rect">
            <a:avLst/>
          </a:prstGeom>
          <a:noFill/>
        </p:spPr>
        <p:txBody>
          <a:bodyPr wrap="square" rtlCol="0">
            <a:spAutoFit/>
          </a:bodyPr>
          <a:lstStyle/>
          <a:p>
            <a:r>
              <a:rPr lang="en-US" dirty="0">
                <a:solidFill>
                  <a:srgbClr val="000000"/>
                </a:solidFill>
              </a:rPr>
              <a:t>Jeff Lamb</a:t>
            </a:r>
          </a:p>
          <a:p>
            <a:r>
              <a:rPr lang="en-US" dirty="0">
                <a:solidFill>
                  <a:srgbClr val="000000"/>
                </a:solidFill>
              </a:rPr>
              <a:t>VP Academic Affairs</a:t>
            </a:r>
          </a:p>
          <a:p>
            <a:r>
              <a:rPr lang="en-US" dirty="0">
                <a:solidFill>
                  <a:srgbClr val="000000"/>
                </a:solidFill>
              </a:rPr>
              <a:t>Santa Ana College</a:t>
            </a:r>
          </a:p>
          <a:p>
            <a:r>
              <a:rPr lang="en-US" dirty="0">
                <a:solidFill>
                  <a:srgbClr val="000000"/>
                </a:solidFill>
              </a:rPr>
              <a:t>lamb_jeffrey@sac.edu</a:t>
            </a:r>
          </a:p>
        </p:txBody>
      </p:sp>
      <p:sp>
        <p:nvSpPr>
          <p:cNvPr id="6" name="TextBox 5">
            <a:extLst>
              <a:ext uri="{FF2B5EF4-FFF2-40B4-BE49-F238E27FC236}">
                <a16:creationId xmlns:a16="http://schemas.microsoft.com/office/drawing/2014/main" id="{DB31ABE8-472B-4AB1-A126-299BCF335FCD}"/>
              </a:ext>
            </a:extLst>
          </p:cNvPr>
          <p:cNvSpPr txBox="1"/>
          <p:nvPr/>
        </p:nvSpPr>
        <p:spPr>
          <a:xfrm>
            <a:off x="6506902" y="5017590"/>
            <a:ext cx="3804282" cy="1477328"/>
          </a:xfrm>
          <a:prstGeom prst="rect">
            <a:avLst/>
          </a:prstGeom>
          <a:noFill/>
        </p:spPr>
        <p:txBody>
          <a:bodyPr wrap="square" rtlCol="0">
            <a:spAutoFit/>
          </a:bodyPr>
          <a:lstStyle/>
          <a:p>
            <a:r>
              <a:rPr lang="en-US" dirty="0">
                <a:solidFill>
                  <a:srgbClr val="000000"/>
                </a:solidFill>
              </a:rPr>
              <a:t>Amber Gillis</a:t>
            </a:r>
          </a:p>
          <a:p>
            <a:r>
              <a:rPr lang="en-US" dirty="0">
                <a:solidFill>
                  <a:srgbClr val="000000"/>
                </a:solidFill>
              </a:rPr>
              <a:t>Associate Professor of English</a:t>
            </a:r>
          </a:p>
          <a:p>
            <a:r>
              <a:rPr lang="en-US" dirty="0">
                <a:solidFill>
                  <a:srgbClr val="000000"/>
                </a:solidFill>
              </a:rPr>
              <a:t>Compton College</a:t>
            </a:r>
          </a:p>
          <a:p>
            <a:r>
              <a:rPr lang="en-US" dirty="0">
                <a:solidFill>
                  <a:srgbClr val="000000"/>
                </a:solidFill>
              </a:rPr>
              <a:t>ASCCC South Representative</a:t>
            </a:r>
          </a:p>
          <a:p>
            <a:r>
              <a:rPr lang="en-US" dirty="0">
                <a:solidFill>
                  <a:srgbClr val="000000"/>
                </a:solidFill>
              </a:rPr>
              <a:t>agillis@compton.edu</a:t>
            </a:r>
          </a:p>
        </p:txBody>
      </p:sp>
      <p:sp>
        <p:nvSpPr>
          <p:cNvPr id="7" name="TextBox 6">
            <a:extLst>
              <a:ext uri="{FF2B5EF4-FFF2-40B4-BE49-F238E27FC236}">
                <a16:creationId xmlns:a16="http://schemas.microsoft.com/office/drawing/2014/main" id="{0019A8F2-88DE-4A88-A5D6-3A1D836AA534}"/>
              </a:ext>
            </a:extLst>
          </p:cNvPr>
          <p:cNvSpPr txBox="1"/>
          <p:nvPr/>
        </p:nvSpPr>
        <p:spPr>
          <a:xfrm>
            <a:off x="6506902" y="747988"/>
            <a:ext cx="3930911" cy="1200329"/>
          </a:xfrm>
          <a:prstGeom prst="rect">
            <a:avLst/>
          </a:prstGeom>
          <a:noFill/>
        </p:spPr>
        <p:txBody>
          <a:bodyPr wrap="square" rtlCol="0">
            <a:spAutoFit/>
          </a:bodyPr>
          <a:lstStyle/>
          <a:p>
            <a:r>
              <a:rPr lang="en-US" dirty="0">
                <a:solidFill>
                  <a:srgbClr val="000000"/>
                </a:solidFill>
              </a:rPr>
              <a:t>Laura Adams</a:t>
            </a:r>
          </a:p>
          <a:p>
            <a:r>
              <a:rPr lang="en-US" dirty="0">
                <a:solidFill>
                  <a:srgbClr val="000000"/>
                </a:solidFill>
              </a:rPr>
              <a:t>Associate Professor of Psychology</a:t>
            </a:r>
          </a:p>
          <a:p>
            <a:r>
              <a:rPr lang="en-US" dirty="0">
                <a:solidFill>
                  <a:srgbClr val="000000"/>
                </a:solidFill>
              </a:rPr>
              <a:t>Norco College</a:t>
            </a:r>
          </a:p>
          <a:p>
            <a:r>
              <a:rPr lang="en-US" dirty="0">
                <a:solidFill>
                  <a:srgbClr val="000000"/>
                </a:solidFill>
              </a:rPr>
              <a:t>laura.adams@norcocollege.edu</a:t>
            </a:r>
          </a:p>
        </p:txBody>
      </p:sp>
      <p:sp>
        <p:nvSpPr>
          <p:cNvPr id="8" name="TextBox 7">
            <a:extLst>
              <a:ext uri="{FF2B5EF4-FFF2-40B4-BE49-F238E27FC236}">
                <a16:creationId xmlns:a16="http://schemas.microsoft.com/office/drawing/2014/main" id="{C777EEF9-5F71-4CF1-A107-200DE3C4845A}"/>
              </a:ext>
            </a:extLst>
          </p:cNvPr>
          <p:cNvSpPr txBox="1"/>
          <p:nvPr/>
        </p:nvSpPr>
        <p:spPr>
          <a:xfrm>
            <a:off x="6506902" y="2192828"/>
            <a:ext cx="4333671" cy="1200329"/>
          </a:xfrm>
          <a:prstGeom prst="rect">
            <a:avLst/>
          </a:prstGeom>
          <a:noFill/>
        </p:spPr>
        <p:txBody>
          <a:bodyPr wrap="square" rtlCol="0">
            <a:spAutoFit/>
          </a:bodyPr>
          <a:lstStyle/>
          <a:p>
            <a:r>
              <a:rPr lang="en-US" dirty="0">
                <a:solidFill>
                  <a:srgbClr val="000000"/>
                </a:solidFill>
              </a:rPr>
              <a:t>Van Rider</a:t>
            </a:r>
          </a:p>
          <a:p>
            <a:r>
              <a:rPr lang="en-US" dirty="0">
                <a:solidFill>
                  <a:srgbClr val="000000"/>
                </a:solidFill>
              </a:rPr>
              <a:t>Assistant Professor of Library Studies</a:t>
            </a:r>
          </a:p>
          <a:p>
            <a:r>
              <a:rPr lang="en-US" dirty="0">
                <a:solidFill>
                  <a:srgbClr val="000000"/>
                </a:solidFill>
              </a:rPr>
              <a:t>Antelope Valley College</a:t>
            </a:r>
          </a:p>
          <a:p>
            <a:r>
              <a:rPr lang="en-US" dirty="0">
                <a:solidFill>
                  <a:srgbClr val="000000"/>
                </a:solidFill>
              </a:rPr>
              <a:t>vrider@avc.edu</a:t>
            </a:r>
          </a:p>
        </p:txBody>
      </p:sp>
    </p:spTree>
    <p:extLst>
      <p:ext uri="{BB962C8B-B14F-4D97-AF65-F5344CB8AC3E}">
        <p14:creationId xmlns:p14="http://schemas.microsoft.com/office/powerpoint/2010/main" val="182380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E05653-94B5-414A-94D4-A04F896CF766}"/>
              </a:ext>
            </a:extLst>
          </p:cNvPr>
          <p:cNvSpPr>
            <a:spLocks noGrp="1"/>
          </p:cNvSpPr>
          <p:nvPr>
            <p:ph type="title"/>
          </p:nvPr>
        </p:nvSpPr>
        <p:spPr/>
        <p:txBody>
          <a:bodyPr/>
          <a:lstStyle/>
          <a:p>
            <a:r>
              <a:rPr lang="en-US" b="1" dirty="0"/>
              <a:t>Best Practices in Coordinating, Developing, and Using the ISER </a:t>
            </a:r>
            <a:endParaRPr lang="en-US" dirty="0"/>
          </a:p>
        </p:txBody>
      </p:sp>
      <p:sp>
        <p:nvSpPr>
          <p:cNvPr id="5" name="Content Placeholder 4">
            <a:extLst>
              <a:ext uri="{FF2B5EF4-FFF2-40B4-BE49-F238E27FC236}">
                <a16:creationId xmlns:a16="http://schemas.microsoft.com/office/drawing/2014/main" id="{316B69ED-1401-4270-BB39-96AAD0220C35}"/>
              </a:ext>
            </a:extLst>
          </p:cNvPr>
          <p:cNvSpPr>
            <a:spLocks noGrp="1"/>
          </p:cNvSpPr>
          <p:nvPr>
            <p:ph idx="1"/>
          </p:nvPr>
        </p:nvSpPr>
        <p:spPr/>
        <p:txBody>
          <a:bodyPr/>
          <a:lstStyle/>
          <a:p>
            <a:r>
              <a:rPr lang="en-US" dirty="0"/>
              <a:t>Participants</a:t>
            </a:r>
          </a:p>
          <a:p>
            <a:pPr marL="342900" indent="-342900">
              <a:buFont typeface="Arial" panose="020B0604020202020204" pitchFamily="34" charset="0"/>
              <a:buChar char="•"/>
            </a:pPr>
            <a:r>
              <a:rPr lang="en-US" dirty="0"/>
              <a:t>Laura Adams, ASCCC Accreditation Committee Member </a:t>
            </a:r>
          </a:p>
          <a:p>
            <a:pPr marL="342900" indent="-342900">
              <a:buFont typeface="Arial" panose="020B0604020202020204" pitchFamily="34" charset="0"/>
              <a:buChar char="•"/>
            </a:pPr>
            <a:r>
              <a:rPr lang="en-US" dirty="0"/>
              <a:t>Amber Gillis, ASCCC South Representative </a:t>
            </a:r>
          </a:p>
          <a:p>
            <a:pPr marL="342900" indent="-342900">
              <a:buFont typeface="Arial" panose="020B0604020202020204" pitchFamily="34" charset="0"/>
              <a:buChar char="•"/>
            </a:pPr>
            <a:r>
              <a:rPr lang="en-US" dirty="0"/>
              <a:t>Jeff Lamb, Vice President of Academic Affairs, Santa Ana College </a:t>
            </a:r>
          </a:p>
          <a:p>
            <a:pPr marL="342900" indent="-342900">
              <a:buFont typeface="Arial" panose="020B0604020202020204" pitchFamily="34" charset="0"/>
              <a:buChar char="•"/>
            </a:pPr>
            <a:r>
              <a:rPr lang="en-US" dirty="0"/>
              <a:t>Van Rider, ASCCC Accreditation Committee Member </a:t>
            </a:r>
          </a:p>
          <a:p>
            <a:endParaRPr lang="en-US" dirty="0"/>
          </a:p>
        </p:txBody>
      </p:sp>
    </p:spTree>
    <p:extLst>
      <p:ext uri="{BB962C8B-B14F-4D97-AF65-F5344CB8AC3E}">
        <p14:creationId xmlns:p14="http://schemas.microsoft.com/office/powerpoint/2010/main" val="81685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09BE6-D442-4A9C-AD00-591A07A18C38}"/>
              </a:ext>
            </a:extLst>
          </p:cNvPr>
          <p:cNvSpPr>
            <a:spLocks noGrp="1"/>
          </p:cNvSpPr>
          <p:nvPr>
            <p:ph type="title"/>
          </p:nvPr>
        </p:nvSpPr>
        <p:spPr/>
        <p:txBody>
          <a:bodyPr/>
          <a:lstStyle/>
          <a:p>
            <a:pPr algn="ctr"/>
            <a:r>
              <a:rPr lang="en-US" b="1" dirty="0"/>
              <a:t>Best Practices in Coordinating, Developing, and Using the ISER </a:t>
            </a:r>
            <a:endParaRPr lang="en-US" dirty="0"/>
          </a:p>
        </p:txBody>
      </p:sp>
      <p:sp>
        <p:nvSpPr>
          <p:cNvPr id="3" name="Content Placeholder 2">
            <a:extLst>
              <a:ext uri="{FF2B5EF4-FFF2-40B4-BE49-F238E27FC236}">
                <a16:creationId xmlns:a16="http://schemas.microsoft.com/office/drawing/2014/main" id="{4DC8E6AE-11DB-486F-9D62-E03F50C76F38}"/>
              </a:ext>
            </a:extLst>
          </p:cNvPr>
          <p:cNvSpPr>
            <a:spLocks noGrp="1"/>
          </p:cNvSpPr>
          <p:nvPr>
            <p:ph idx="1"/>
          </p:nvPr>
        </p:nvSpPr>
        <p:spPr/>
        <p:txBody>
          <a:bodyPr/>
          <a:lstStyle/>
          <a:p>
            <a:pPr marL="0" indent="0" algn="ctr">
              <a:buNone/>
            </a:pPr>
            <a:r>
              <a:rPr lang="en-US" dirty="0"/>
              <a:t>This breakout session will discuss best leadership and planning practices, approaches, and utilization of the ISER in accreditation work on your campus. Additionally, this session will explore how the college can use their ISER to support sustainable work as we strive to meet our mission and support continuous quality improvement both during and after the writing of the ISER. </a:t>
            </a:r>
          </a:p>
          <a:p>
            <a:endParaRPr lang="en-US" dirty="0"/>
          </a:p>
        </p:txBody>
      </p:sp>
    </p:spTree>
    <p:extLst>
      <p:ext uri="{BB962C8B-B14F-4D97-AF65-F5344CB8AC3E}">
        <p14:creationId xmlns:p14="http://schemas.microsoft.com/office/powerpoint/2010/main" val="173575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7D9E207-209F-4E3B-B1E4-8270E21E8A6F}"/>
              </a:ext>
            </a:extLst>
          </p:cNvPr>
          <p:cNvSpPr>
            <a:spLocks noGrp="1"/>
          </p:cNvSpPr>
          <p:nvPr>
            <p:ph type="title"/>
          </p:nvPr>
        </p:nvSpPr>
        <p:spPr>
          <a:xfrm>
            <a:off x="1277650" y="365125"/>
            <a:ext cx="10046043" cy="1325563"/>
          </a:xfrm>
        </p:spPr>
        <p:txBody>
          <a:bodyPr anchor="ctr"/>
          <a:lstStyle/>
          <a:p>
            <a:r>
              <a:rPr lang="en-US" dirty="0"/>
              <a:t>Accreditation Cycle</a:t>
            </a:r>
          </a:p>
        </p:txBody>
      </p:sp>
      <p:pic>
        <p:nvPicPr>
          <p:cNvPr id="3" name="Google Shape;163;p24">
            <a:extLst>
              <a:ext uri="{FF2B5EF4-FFF2-40B4-BE49-F238E27FC236}">
                <a16:creationId xmlns:a16="http://schemas.microsoft.com/office/drawing/2014/main" id="{DCBD6925-8574-4FCB-96AF-1B2229F14A04}"/>
              </a:ext>
            </a:extLst>
          </p:cNvPr>
          <p:cNvPicPr preferRelativeResize="0"/>
          <p:nvPr/>
        </p:nvPicPr>
        <p:blipFill>
          <a:blip r:embed="rId3"/>
          <a:stretch>
            <a:fillRect/>
          </a:stretch>
        </p:blipFill>
        <p:spPr>
          <a:xfrm>
            <a:off x="2307212" y="1798320"/>
            <a:ext cx="7999275" cy="4419600"/>
          </a:xfrm>
          <a:prstGeom prst="rect">
            <a:avLst/>
          </a:prstGeom>
          <a:noFill/>
          <a:ln>
            <a:noFill/>
          </a:ln>
        </p:spPr>
      </p:pic>
      <p:sp>
        <p:nvSpPr>
          <p:cNvPr id="2" name="Slide Number Placeholder 1">
            <a:extLst>
              <a:ext uri="{FF2B5EF4-FFF2-40B4-BE49-F238E27FC236}">
                <a16:creationId xmlns:a16="http://schemas.microsoft.com/office/drawing/2014/main" id="{EE195C83-944A-4A1F-92C8-67D964387BAD}"/>
              </a:ext>
            </a:extLst>
          </p:cNvPr>
          <p:cNvSpPr>
            <a:spLocks noGrp="1"/>
          </p:cNvSpPr>
          <p:nvPr>
            <p:ph type="sldNum" sz="quarter" idx="10"/>
          </p:nvPr>
        </p:nvSpPr>
        <p:spPr>
          <a:xfrm>
            <a:off x="10437813" y="6356350"/>
            <a:ext cx="915987" cy="365125"/>
          </a:xfrm>
        </p:spPr>
        <p:txBody>
          <a:bodyPr wrap="square" anchor="ctr">
            <a:normAutofit/>
          </a:bodyPr>
          <a:lstStyle/>
          <a:p>
            <a:pPr>
              <a:spcAft>
                <a:spcPts val="600"/>
              </a:spcAft>
              <a:defRPr/>
            </a:pPr>
            <a:fld id="{C080EA95-3868-B04B-BC44-37A0E4E4BD83}" type="slidenum">
              <a:rPr lang="en-US" altLang="en-US" smtClean="0"/>
              <a:pPr>
                <a:spcAft>
                  <a:spcPts val="600"/>
                </a:spcAft>
                <a:defRPr/>
              </a:pPr>
              <a:t>4</a:t>
            </a:fld>
            <a:endParaRPr lang="en-US" altLang="en-US"/>
          </a:p>
        </p:txBody>
      </p:sp>
      <p:pic>
        <p:nvPicPr>
          <p:cNvPr id="5" name="Google Shape;164;p24">
            <a:extLst>
              <a:ext uri="{FF2B5EF4-FFF2-40B4-BE49-F238E27FC236}">
                <a16:creationId xmlns:a16="http://schemas.microsoft.com/office/drawing/2014/main" id="{88EFB381-3DD2-44F9-B9B1-2A8F247D57E6}"/>
              </a:ext>
            </a:extLst>
          </p:cNvPr>
          <p:cNvPicPr preferRelativeResize="0"/>
          <p:nvPr/>
        </p:nvPicPr>
        <p:blipFill>
          <a:blip r:embed="rId4">
            <a:alphaModFix/>
          </a:blip>
          <a:stretch>
            <a:fillRect/>
          </a:stretch>
        </p:blipFill>
        <p:spPr>
          <a:xfrm>
            <a:off x="8008363" y="2001402"/>
            <a:ext cx="1876425" cy="495300"/>
          </a:xfrm>
          <a:prstGeom prst="rect">
            <a:avLst/>
          </a:prstGeom>
          <a:noFill/>
          <a:ln>
            <a:noFill/>
          </a:ln>
        </p:spPr>
      </p:pic>
      <p:pic>
        <p:nvPicPr>
          <p:cNvPr id="6" name="Google Shape;165;p24">
            <a:extLst>
              <a:ext uri="{FF2B5EF4-FFF2-40B4-BE49-F238E27FC236}">
                <a16:creationId xmlns:a16="http://schemas.microsoft.com/office/drawing/2014/main" id="{B623FBE6-BD19-487F-86AE-9E4B5D4984F5}"/>
              </a:ext>
            </a:extLst>
          </p:cNvPr>
          <p:cNvPicPr preferRelativeResize="0"/>
          <p:nvPr/>
        </p:nvPicPr>
        <p:blipFill>
          <a:blip r:embed="rId5">
            <a:alphaModFix/>
          </a:blip>
          <a:stretch>
            <a:fillRect/>
          </a:stretch>
        </p:blipFill>
        <p:spPr>
          <a:xfrm>
            <a:off x="8482862" y="5257847"/>
            <a:ext cx="1647825" cy="495300"/>
          </a:xfrm>
          <a:prstGeom prst="rect">
            <a:avLst/>
          </a:prstGeom>
          <a:noFill/>
          <a:ln>
            <a:noFill/>
          </a:ln>
        </p:spPr>
      </p:pic>
      <p:pic>
        <p:nvPicPr>
          <p:cNvPr id="7" name="Google Shape;168;p24">
            <a:extLst>
              <a:ext uri="{FF2B5EF4-FFF2-40B4-BE49-F238E27FC236}">
                <a16:creationId xmlns:a16="http://schemas.microsoft.com/office/drawing/2014/main" id="{A303ADD8-52BB-407B-BB34-FDF652CAF127}"/>
              </a:ext>
            </a:extLst>
          </p:cNvPr>
          <p:cNvPicPr preferRelativeResize="0"/>
          <p:nvPr/>
        </p:nvPicPr>
        <p:blipFill>
          <a:blip r:embed="rId6">
            <a:alphaModFix/>
          </a:blip>
          <a:stretch>
            <a:fillRect/>
          </a:stretch>
        </p:blipFill>
        <p:spPr>
          <a:xfrm>
            <a:off x="5360150" y="4004700"/>
            <a:ext cx="1881100" cy="436684"/>
          </a:xfrm>
          <a:prstGeom prst="rect">
            <a:avLst/>
          </a:prstGeom>
          <a:noFill/>
          <a:ln>
            <a:noFill/>
          </a:ln>
        </p:spPr>
      </p:pic>
      <p:pic>
        <p:nvPicPr>
          <p:cNvPr id="9" name="Google Shape;166;p24">
            <a:extLst>
              <a:ext uri="{FF2B5EF4-FFF2-40B4-BE49-F238E27FC236}">
                <a16:creationId xmlns:a16="http://schemas.microsoft.com/office/drawing/2014/main" id="{87F2B4D8-598F-41AD-9A2C-45E25EBA543A}"/>
              </a:ext>
            </a:extLst>
          </p:cNvPr>
          <p:cNvPicPr preferRelativeResize="0"/>
          <p:nvPr/>
        </p:nvPicPr>
        <p:blipFill>
          <a:blip r:embed="rId7">
            <a:alphaModFix/>
          </a:blip>
          <a:stretch>
            <a:fillRect/>
          </a:stretch>
        </p:blipFill>
        <p:spPr>
          <a:xfrm>
            <a:off x="2390050" y="4441375"/>
            <a:ext cx="1524000" cy="495300"/>
          </a:xfrm>
          <a:prstGeom prst="rect">
            <a:avLst/>
          </a:prstGeom>
          <a:noFill/>
          <a:ln>
            <a:noFill/>
          </a:ln>
        </p:spPr>
      </p:pic>
      <p:pic>
        <p:nvPicPr>
          <p:cNvPr id="10" name="Google Shape;167;p24">
            <a:extLst>
              <a:ext uri="{FF2B5EF4-FFF2-40B4-BE49-F238E27FC236}">
                <a16:creationId xmlns:a16="http://schemas.microsoft.com/office/drawing/2014/main" id="{9EC16C5E-34BC-47E1-8F9D-3D2206CA2081}"/>
              </a:ext>
            </a:extLst>
          </p:cNvPr>
          <p:cNvPicPr preferRelativeResize="0"/>
          <p:nvPr/>
        </p:nvPicPr>
        <p:blipFill>
          <a:blip r:embed="rId8">
            <a:alphaModFix/>
          </a:blip>
          <a:stretch>
            <a:fillRect/>
          </a:stretch>
        </p:blipFill>
        <p:spPr>
          <a:xfrm>
            <a:off x="3023095" y="1921325"/>
            <a:ext cx="1524000" cy="495300"/>
          </a:xfrm>
          <a:prstGeom prst="rect">
            <a:avLst/>
          </a:prstGeom>
          <a:noFill/>
          <a:ln>
            <a:noFill/>
          </a:ln>
        </p:spPr>
      </p:pic>
    </p:spTree>
    <p:extLst>
      <p:ext uri="{BB962C8B-B14F-4D97-AF65-F5344CB8AC3E}">
        <p14:creationId xmlns:p14="http://schemas.microsoft.com/office/powerpoint/2010/main" val="150189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F60321-83F3-4083-AA80-6B275AB1B5D5}"/>
              </a:ext>
            </a:extLst>
          </p:cNvPr>
          <p:cNvSpPr>
            <a:spLocks noGrp="1"/>
          </p:cNvSpPr>
          <p:nvPr>
            <p:ph sz="half" idx="1"/>
          </p:nvPr>
        </p:nvSpPr>
        <p:spPr>
          <a:xfrm>
            <a:off x="1181398" y="1219200"/>
            <a:ext cx="10058400" cy="4419600"/>
          </a:xfrm>
        </p:spPr>
        <p:txBody>
          <a:bodyPr/>
          <a:lstStyle/>
          <a:p>
            <a:pPr marL="0" indent="0">
              <a:buNone/>
            </a:pPr>
            <a:r>
              <a:rPr lang="en-US" sz="2800" dirty="0"/>
              <a:t>Share with us where you are in your accreditation process?</a:t>
            </a:r>
          </a:p>
          <a:p>
            <a:pPr marL="0" indent="0">
              <a:buNone/>
            </a:pPr>
            <a:endParaRPr lang="en-US" sz="2800" dirty="0"/>
          </a:p>
          <a:p>
            <a:pPr marL="457200" indent="-457200">
              <a:buAutoNum type="alphaUcPeriod"/>
            </a:pPr>
            <a:r>
              <a:rPr lang="en-US" sz="2800" dirty="0"/>
              <a:t>We are just beginning our self study process. (Yikes)</a:t>
            </a:r>
          </a:p>
          <a:p>
            <a:pPr marL="457200" indent="-457200">
              <a:buAutoNum type="alphaUcPeriod"/>
            </a:pPr>
            <a:r>
              <a:rPr lang="en-US" sz="2800" dirty="0"/>
              <a:t>We are in the middle of our self study process. (Double Yikes)</a:t>
            </a:r>
          </a:p>
          <a:p>
            <a:pPr marL="457200" indent="-457200">
              <a:buAutoNum type="alphaUcPeriod"/>
            </a:pPr>
            <a:r>
              <a:rPr lang="en-US" sz="2800" dirty="0"/>
              <a:t>We just finished our self study process. (Phew)</a:t>
            </a:r>
          </a:p>
          <a:p>
            <a:pPr marL="457200" indent="-457200">
              <a:buAutoNum type="alphaUcPeriod"/>
            </a:pPr>
            <a:r>
              <a:rPr lang="en-US" sz="2800" dirty="0"/>
              <a:t>We are in between self studies (nearing Midterm Report/Mini Yikes).</a:t>
            </a:r>
          </a:p>
        </p:txBody>
      </p:sp>
      <p:sp>
        <p:nvSpPr>
          <p:cNvPr id="4" name="Slide Number Placeholder 3">
            <a:extLst>
              <a:ext uri="{FF2B5EF4-FFF2-40B4-BE49-F238E27FC236}">
                <a16:creationId xmlns:a16="http://schemas.microsoft.com/office/drawing/2014/main" id="{468F7F1E-2A13-4260-9BD8-C1DE99C1B140}"/>
              </a:ext>
            </a:extLst>
          </p:cNvPr>
          <p:cNvSpPr>
            <a:spLocks noGrp="1"/>
          </p:cNvSpPr>
          <p:nvPr>
            <p:ph type="sldNum" sz="quarter" idx="10"/>
          </p:nvPr>
        </p:nvSpPr>
        <p:spPr/>
        <p:txBody>
          <a:bodyPr/>
          <a:lstStyle/>
          <a:p>
            <a:pPr>
              <a:defRPr/>
            </a:pPr>
            <a:fld id="{0154297E-07AE-1449-BCEE-4C04EBDD19BF}" type="slidenum">
              <a:rPr lang="en-US" altLang="en-US" smtClean="0"/>
              <a:pPr>
                <a:defRPr/>
              </a:pPr>
              <a:t>5</a:t>
            </a:fld>
            <a:endParaRPr lang="en-US" altLang="en-US"/>
          </a:p>
        </p:txBody>
      </p:sp>
    </p:spTree>
    <p:extLst>
      <p:ext uri="{BB962C8B-B14F-4D97-AF65-F5344CB8AC3E}">
        <p14:creationId xmlns:p14="http://schemas.microsoft.com/office/powerpoint/2010/main" val="207907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393F-15C0-4838-A188-40273B8764FB}"/>
              </a:ext>
            </a:extLst>
          </p:cNvPr>
          <p:cNvSpPr>
            <a:spLocks noGrp="1"/>
          </p:cNvSpPr>
          <p:nvPr>
            <p:ph type="title"/>
          </p:nvPr>
        </p:nvSpPr>
        <p:spPr/>
        <p:txBody>
          <a:bodyPr/>
          <a:lstStyle/>
          <a:p>
            <a:r>
              <a:rPr lang="en-US" dirty="0"/>
              <a:t>Coordinating the ISER</a:t>
            </a:r>
          </a:p>
        </p:txBody>
      </p:sp>
      <p:sp>
        <p:nvSpPr>
          <p:cNvPr id="3" name="Content Placeholder 2">
            <a:extLst>
              <a:ext uri="{FF2B5EF4-FFF2-40B4-BE49-F238E27FC236}">
                <a16:creationId xmlns:a16="http://schemas.microsoft.com/office/drawing/2014/main" id="{0ED29E73-3C2D-439B-8FD0-E5B1DA591CF1}"/>
              </a:ext>
            </a:extLst>
          </p:cNvPr>
          <p:cNvSpPr>
            <a:spLocks noGrp="1"/>
          </p:cNvSpPr>
          <p:nvPr>
            <p:ph sz="half" idx="1"/>
          </p:nvPr>
        </p:nvSpPr>
        <p:spPr/>
        <p:txBody>
          <a:bodyPr/>
          <a:lstStyle/>
          <a:p>
            <a:pPr marL="0" indent="0">
              <a:buNone/>
            </a:pPr>
            <a:r>
              <a:rPr lang="en-US" dirty="0"/>
              <a:t>If possible, before you begin:</a:t>
            </a:r>
          </a:p>
          <a:p>
            <a:r>
              <a:rPr lang="en-US" dirty="0"/>
              <a:t>Start Early</a:t>
            </a:r>
          </a:p>
          <a:p>
            <a:r>
              <a:rPr lang="en-US" dirty="0"/>
              <a:t>Get Trained</a:t>
            </a:r>
          </a:p>
          <a:p>
            <a:pPr lvl="1"/>
            <a:r>
              <a:rPr lang="en-US" dirty="0"/>
              <a:t>ASCCC friendly VP visit, </a:t>
            </a:r>
          </a:p>
          <a:p>
            <a:pPr lvl="1"/>
            <a:r>
              <a:rPr lang="en-US" dirty="0"/>
              <a:t>ASCCC Institute, </a:t>
            </a:r>
          </a:p>
          <a:p>
            <a:pPr lvl="1"/>
            <a:r>
              <a:rPr lang="en-US" dirty="0"/>
              <a:t>Familiarize yourself with the Standards, ERs, and Policies, </a:t>
            </a:r>
          </a:p>
          <a:p>
            <a:pPr lvl="1"/>
            <a:r>
              <a:rPr lang="en-US" dirty="0"/>
              <a:t>Read Midterm Report and last ISER</a:t>
            </a:r>
          </a:p>
          <a:p>
            <a:r>
              <a:rPr lang="en-US" dirty="0"/>
              <a:t>Review Past Reports from your college</a:t>
            </a:r>
          </a:p>
          <a:p>
            <a:r>
              <a:rPr lang="en-US" dirty="0"/>
              <a:t>Serve on a Visiting Team or IEPI PRT</a:t>
            </a:r>
          </a:p>
          <a:p>
            <a:endParaRPr lang="en-US" dirty="0"/>
          </a:p>
        </p:txBody>
      </p:sp>
    </p:spTree>
    <p:extLst>
      <p:ext uri="{BB962C8B-B14F-4D97-AF65-F5344CB8AC3E}">
        <p14:creationId xmlns:p14="http://schemas.microsoft.com/office/powerpoint/2010/main" val="253057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393F-15C0-4838-A188-40273B8764FB}"/>
              </a:ext>
            </a:extLst>
          </p:cNvPr>
          <p:cNvSpPr>
            <a:spLocks noGrp="1"/>
          </p:cNvSpPr>
          <p:nvPr>
            <p:ph type="title"/>
          </p:nvPr>
        </p:nvSpPr>
        <p:spPr/>
        <p:txBody>
          <a:bodyPr/>
          <a:lstStyle/>
          <a:p>
            <a:r>
              <a:rPr lang="en-US" dirty="0"/>
              <a:t>Coordinating the ISER</a:t>
            </a:r>
          </a:p>
        </p:txBody>
      </p:sp>
      <p:sp>
        <p:nvSpPr>
          <p:cNvPr id="3" name="Content Placeholder 2">
            <a:extLst>
              <a:ext uri="{FF2B5EF4-FFF2-40B4-BE49-F238E27FC236}">
                <a16:creationId xmlns:a16="http://schemas.microsoft.com/office/drawing/2014/main" id="{0ED29E73-3C2D-439B-8FD0-E5B1DA591CF1}"/>
              </a:ext>
            </a:extLst>
          </p:cNvPr>
          <p:cNvSpPr>
            <a:spLocks noGrp="1"/>
          </p:cNvSpPr>
          <p:nvPr>
            <p:ph sz="half" idx="1"/>
          </p:nvPr>
        </p:nvSpPr>
        <p:spPr/>
        <p:txBody>
          <a:bodyPr>
            <a:normAutofit lnSpcReduction="10000"/>
          </a:bodyPr>
          <a:lstStyle/>
          <a:p>
            <a:pPr marL="0" indent="0">
              <a:buNone/>
            </a:pPr>
            <a:r>
              <a:rPr lang="en-US" dirty="0"/>
              <a:t>If possible, before you begin:</a:t>
            </a:r>
          </a:p>
          <a:p>
            <a:r>
              <a:rPr lang="en-US" dirty="0"/>
              <a:t>Establish an Organizational Structure</a:t>
            </a:r>
          </a:p>
          <a:p>
            <a:pPr lvl="1"/>
            <a:r>
              <a:rPr lang="en-US" dirty="0"/>
              <a:t>Executive Team</a:t>
            </a:r>
          </a:p>
          <a:p>
            <a:pPr lvl="1"/>
            <a:r>
              <a:rPr lang="en-US" dirty="0"/>
              <a:t>Core Team</a:t>
            </a:r>
          </a:p>
          <a:p>
            <a:pPr lvl="1"/>
            <a:r>
              <a:rPr lang="en-US" dirty="0"/>
              <a:t>Standard Teams</a:t>
            </a:r>
          </a:p>
          <a:p>
            <a:r>
              <a:rPr lang="en-US" dirty="0"/>
              <a:t>Establish a Timeline</a:t>
            </a:r>
          </a:p>
          <a:p>
            <a:pPr lvl="1"/>
            <a:r>
              <a:rPr lang="en-US" dirty="0"/>
              <a:t>Writing, Reporting, Approvals, Board of Trustees (first read and second read)</a:t>
            </a:r>
          </a:p>
          <a:p>
            <a:r>
              <a:rPr lang="en-US" dirty="0"/>
              <a:t>Invite EVERYONE to participate: </a:t>
            </a:r>
          </a:p>
          <a:p>
            <a:pPr lvl="1"/>
            <a:r>
              <a:rPr lang="en-US" dirty="0"/>
              <a:t>All constituent groups should be represented</a:t>
            </a:r>
          </a:p>
          <a:p>
            <a:pPr lvl="1"/>
            <a:r>
              <a:rPr lang="en-US" dirty="0"/>
              <a:t>Develop a Standard Matrix with names, role, and assigned Standard</a:t>
            </a:r>
          </a:p>
          <a:p>
            <a:r>
              <a:rPr lang="en-US" dirty="0"/>
              <a:t>Establish and Define Roles</a:t>
            </a:r>
          </a:p>
          <a:p>
            <a:pPr lvl="1"/>
            <a:endParaRPr lang="en-US" dirty="0"/>
          </a:p>
          <a:p>
            <a:pPr lvl="1"/>
            <a:endParaRPr lang="en-US" dirty="0"/>
          </a:p>
        </p:txBody>
      </p:sp>
    </p:spTree>
    <p:extLst>
      <p:ext uri="{BB962C8B-B14F-4D97-AF65-F5344CB8AC3E}">
        <p14:creationId xmlns:p14="http://schemas.microsoft.com/office/powerpoint/2010/main" val="383853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F501-5B93-4D47-BDD8-EC794983E112}"/>
              </a:ext>
            </a:extLst>
          </p:cNvPr>
          <p:cNvSpPr>
            <a:spLocks noGrp="1"/>
          </p:cNvSpPr>
          <p:nvPr>
            <p:ph type="title"/>
          </p:nvPr>
        </p:nvSpPr>
        <p:spPr/>
        <p:txBody>
          <a:bodyPr/>
          <a:lstStyle/>
          <a:p>
            <a:r>
              <a:rPr lang="en-US" dirty="0"/>
              <a:t>Questions to Consider at Your College</a:t>
            </a:r>
          </a:p>
        </p:txBody>
      </p:sp>
      <p:sp>
        <p:nvSpPr>
          <p:cNvPr id="3" name="Content Placeholder 2">
            <a:extLst>
              <a:ext uri="{FF2B5EF4-FFF2-40B4-BE49-F238E27FC236}">
                <a16:creationId xmlns:a16="http://schemas.microsoft.com/office/drawing/2014/main" id="{4DF79FF2-EED1-401F-962D-7CFC40C651F9}"/>
              </a:ext>
            </a:extLst>
          </p:cNvPr>
          <p:cNvSpPr>
            <a:spLocks noGrp="1"/>
          </p:cNvSpPr>
          <p:nvPr>
            <p:ph sz="half" idx="1"/>
          </p:nvPr>
        </p:nvSpPr>
        <p:spPr/>
        <p:txBody>
          <a:bodyPr/>
          <a:lstStyle/>
          <a:p>
            <a:pPr marL="0" indent="0">
              <a:buNone/>
            </a:pPr>
            <a:r>
              <a:rPr lang="en-US" sz="2800" dirty="0"/>
              <a:t>What defined accreditation roles does your college have around ISER writing?</a:t>
            </a:r>
          </a:p>
          <a:p>
            <a:pPr marL="0" indent="0">
              <a:buNone/>
            </a:pPr>
            <a:r>
              <a:rPr lang="en-US" sz="2800" dirty="0"/>
              <a:t>How is your accreditation organizational structure designed and maintained?</a:t>
            </a:r>
          </a:p>
          <a:p>
            <a:pPr marL="0" indent="0">
              <a:buNone/>
            </a:pPr>
            <a:r>
              <a:rPr lang="en-US" sz="2800" dirty="0"/>
              <a:t>Considering your current accreditation organizational structure (or lack thereof), what does this say about your local governance model or campus culture?  </a:t>
            </a:r>
          </a:p>
          <a:p>
            <a:pPr marL="0" indent="0">
              <a:buNone/>
            </a:pPr>
            <a:r>
              <a:rPr lang="en-US" sz="2800" dirty="0"/>
              <a:t>How do you ensure students are involved in your accreditation process?</a:t>
            </a:r>
          </a:p>
        </p:txBody>
      </p:sp>
      <p:sp>
        <p:nvSpPr>
          <p:cNvPr id="4" name="Slide Number Placeholder 3">
            <a:extLst>
              <a:ext uri="{FF2B5EF4-FFF2-40B4-BE49-F238E27FC236}">
                <a16:creationId xmlns:a16="http://schemas.microsoft.com/office/drawing/2014/main" id="{2C2D563C-8470-41F1-8AEE-C5A61BDC13EB}"/>
              </a:ext>
            </a:extLst>
          </p:cNvPr>
          <p:cNvSpPr>
            <a:spLocks noGrp="1"/>
          </p:cNvSpPr>
          <p:nvPr>
            <p:ph type="sldNum" sz="quarter" idx="10"/>
          </p:nvPr>
        </p:nvSpPr>
        <p:spPr/>
        <p:txBody>
          <a:bodyPr/>
          <a:lstStyle/>
          <a:p>
            <a:pPr>
              <a:defRPr/>
            </a:pPr>
            <a:fld id="{0154297E-07AE-1449-BCEE-4C04EBDD19BF}" type="slidenum">
              <a:rPr lang="en-US" altLang="en-US" smtClean="0"/>
              <a:pPr>
                <a:defRPr/>
              </a:pPr>
              <a:t>8</a:t>
            </a:fld>
            <a:endParaRPr lang="en-US" altLang="en-US"/>
          </a:p>
        </p:txBody>
      </p:sp>
    </p:spTree>
    <p:extLst>
      <p:ext uri="{BB962C8B-B14F-4D97-AF65-F5344CB8AC3E}">
        <p14:creationId xmlns:p14="http://schemas.microsoft.com/office/powerpoint/2010/main" val="155080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FB06F-89FD-4D8D-AB9B-66E947E0A692}"/>
              </a:ext>
            </a:extLst>
          </p:cNvPr>
          <p:cNvSpPr>
            <a:spLocks noGrp="1"/>
          </p:cNvSpPr>
          <p:nvPr>
            <p:ph type="title"/>
          </p:nvPr>
        </p:nvSpPr>
        <p:spPr/>
        <p:txBody>
          <a:bodyPr/>
          <a:lstStyle/>
          <a:p>
            <a:r>
              <a:rPr lang="en-US" dirty="0"/>
              <a:t>Santiago Canyon College Defined Roles</a:t>
            </a:r>
          </a:p>
        </p:txBody>
      </p:sp>
      <p:sp>
        <p:nvSpPr>
          <p:cNvPr id="3" name="Content Placeholder 2">
            <a:extLst>
              <a:ext uri="{FF2B5EF4-FFF2-40B4-BE49-F238E27FC236}">
                <a16:creationId xmlns:a16="http://schemas.microsoft.com/office/drawing/2014/main" id="{EF80EB80-CAFF-47D4-BAE3-A78D9820145D}"/>
              </a:ext>
            </a:extLst>
          </p:cNvPr>
          <p:cNvSpPr>
            <a:spLocks noGrp="1"/>
          </p:cNvSpPr>
          <p:nvPr>
            <p:ph sz="half" idx="1"/>
          </p:nvPr>
        </p:nvSpPr>
        <p:spPr/>
        <p:txBody>
          <a:bodyPr/>
          <a:lstStyle/>
          <a:p>
            <a:r>
              <a:rPr lang="en-US" sz="1800" dirty="0"/>
              <a:t>Liaison – Oversees all the work for the major standard areas (Standard I, II, III, or IV)</a:t>
            </a:r>
          </a:p>
          <a:p>
            <a:pPr marL="0" indent="0">
              <a:buNone/>
            </a:pPr>
            <a:r>
              <a:rPr lang="en-US" sz="1800" dirty="0"/>
              <a:t>Each standard area will have the following tri-chair leads (classified, faculty, administrator) with the following designated roles:</a:t>
            </a:r>
          </a:p>
          <a:p>
            <a:r>
              <a:rPr lang="en-US" sz="1800" dirty="0"/>
              <a:t>Planner – facilitator, sets agendas for meetings, communicates updates, and is the point of contact for liaison overseeing all of Standard I, II, III, or IV.</a:t>
            </a:r>
          </a:p>
          <a:p>
            <a:r>
              <a:rPr lang="en-US" sz="1800" dirty="0"/>
              <a:t>Investigator - quality control over evidence ensuring evidence is formatted correctly, evidence is recent and relevant, and that text within evidentiary documentation is highlighted appropriately.</a:t>
            </a:r>
          </a:p>
          <a:p>
            <a:r>
              <a:rPr lang="en-US" sz="1800" dirty="0"/>
              <a:t>Documenter – compiles information, organizes draft responses to standards, and serves as the writer and editor for their area of focus</a:t>
            </a:r>
          </a:p>
          <a:p>
            <a:pPr marL="0" indent="0">
              <a:buNone/>
            </a:pPr>
            <a:r>
              <a:rPr lang="en-US" sz="1800" dirty="0"/>
              <a:t>In addition, for each portion of a standard there will be a designated:</a:t>
            </a:r>
          </a:p>
          <a:p>
            <a:r>
              <a:rPr lang="en-US" sz="1800" dirty="0"/>
              <a:t>Standard Supporter – serves as the lead for each portion of a standard area (I.A, I.B, I.C, etc.)</a:t>
            </a:r>
          </a:p>
          <a:p>
            <a:endParaRPr lang="en-US" dirty="0"/>
          </a:p>
        </p:txBody>
      </p:sp>
      <p:sp>
        <p:nvSpPr>
          <p:cNvPr id="4" name="Slide Number Placeholder 3">
            <a:extLst>
              <a:ext uri="{FF2B5EF4-FFF2-40B4-BE49-F238E27FC236}">
                <a16:creationId xmlns:a16="http://schemas.microsoft.com/office/drawing/2014/main" id="{61B6D9B3-C90B-40A7-95E0-D58281C5D980}"/>
              </a:ext>
            </a:extLst>
          </p:cNvPr>
          <p:cNvSpPr>
            <a:spLocks noGrp="1"/>
          </p:cNvSpPr>
          <p:nvPr>
            <p:ph type="sldNum" sz="quarter" idx="10"/>
          </p:nvPr>
        </p:nvSpPr>
        <p:spPr/>
        <p:txBody>
          <a:bodyPr/>
          <a:lstStyle/>
          <a:p>
            <a:pPr>
              <a:defRPr/>
            </a:pPr>
            <a:fld id="{0154297E-07AE-1449-BCEE-4C04EBDD19BF}" type="slidenum">
              <a:rPr lang="en-US" altLang="en-US" smtClean="0"/>
              <a:pPr>
                <a:defRPr/>
              </a:pPr>
              <a:t>9</a:t>
            </a:fld>
            <a:endParaRPr lang="en-US" altLang="en-US"/>
          </a:p>
        </p:txBody>
      </p:sp>
    </p:spTree>
    <p:extLst>
      <p:ext uri="{BB962C8B-B14F-4D97-AF65-F5344CB8AC3E}">
        <p14:creationId xmlns:p14="http://schemas.microsoft.com/office/powerpoint/2010/main" val="4060206340"/>
      </p:ext>
    </p:extLst>
  </p:cSld>
  <p:clrMapOvr>
    <a:masterClrMapping/>
  </p:clrMapOvr>
</p:sld>
</file>

<file path=ppt/theme/theme1.xml><?xml version="1.0" encoding="utf-8"?>
<a:theme xmlns:a="http://schemas.openxmlformats.org/drawingml/2006/main" name="ASCCC Curriculum Inst. 2020 Theme">
  <a:themeElements>
    <a:clrScheme name="ASCCC Ai 2022 2">
      <a:dk1>
        <a:srgbClr val="4C0061"/>
      </a:dk1>
      <a:lt1>
        <a:srgbClr val="FFFFFF"/>
      </a:lt1>
      <a:dk2>
        <a:srgbClr val="8A528C"/>
      </a:dk2>
      <a:lt2>
        <a:srgbClr val="48A6B3"/>
      </a:lt2>
      <a:accent1>
        <a:srgbClr val="EF6873"/>
      </a:accent1>
      <a:accent2>
        <a:srgbClr val="BF75E7"/>
      </a:accent2>
      <a:accent3>
        <a:srgbClr val="FBF39F"/>
      </a:accent3>
      <a:accent4>
        <a:srgbClr val="AEDA7E"/>
      </a:accent4>
      <a:accent5>
        <a:srgbClr val="8ED4CE"/>
      </a:accent5>
      <a:accent6>
        <a:srgbClr val="D0AAEE"/>
      </a:accent6>
      <a:hlink>
        <a:srgbClr val="8A528C"/>
      </a:hlink>
      <a:folHlink>
        <a:srgbClr val="A375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AI 2022 ppt template 1.potx  -  Read-Only" id="{CD24ABE4-E7B4-4B0A-ABD5-A11EF7577121}" vid="{42ADB4C8-1B29-4010-B2DF-CC122703B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896933B5288446ADB60EFF4416943B" ma:contentTypeVersion="12" ma:contentTypeDescription="Create a new document." ma:contentTypeScope="" ma:versionID="652994b4f66354af999ff4259e20b48c">
  <xsd:schema xmlns:xsd="http://www.w3.org/2001/XMLSchema" xmlns:xs="http://www.w3.org/2001/XMLSchema" xmlns:p="http://schemas.microsoft.com/office/2006/metadata/properties" xmlns:ns3="e39df23c-c8e4-4b0c-9a21-04fef2b4b74b" xmlns:ns4="cebdc7af-b8d5-42f6-bec5-95489008a1b2" targetNamespace="http://schemas.microsoft.com/office/2006/metadata/properties" ma:root="true" ma:fieldsID="8db3eddae3f45ede1b48ebbf819f5812" ns3:_="" ns4:_="">
    <xsd:import namespace="e39df23c-c8e4-4b0c-9a21-04fef2b4b74b"/>
    <xsd:import namespace="cebdc7af-b8d5-42f6-bec5-95489008a1b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9df23c-c8e4-4b0c-9a21-04fef2b4b7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bdc7af-b8d5-42f6-bec5-95489008a1b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777043-948F-469C-AECE-B176C9EE6F3C}">
  <ds:schemaRefs>
    <ds:schemaRef ds:uri="http://schemas.microsoft.com/sharepoint/v3/contenttype/forms"/>
  </ds:schemaRefs>
</ds:datastoreItem>
</file>

<file path=customXml/itemProps2.xml><?xml version="1.0" encoding="utf-8"?>
<ds:datastoreItem xmlns:ds="http://schemas.openxmlformats.org/officeDocument/2006/customXml" ds:itemID="{EB0DD2E4-44FB-41F4-99EC-AFB88A662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9df23c-c8e4-4b0c-9a21-04fef2b4b74b"/>
    <ds:schemaRef ds:uri="cebdc7af-b8d5-42f6-bec5-95489008a1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6E980D-CB99-4D24-88C1-152D7D2069DC}">
  <ds:schemaRefs>
    <ds:schemaRef ds:uri="cebdc7af-b8d5-42f6-bec5-95489008a1b2"/>
    <ds:schemaRef ds:uri="e39df23c-c8e4-4b0c-9a21-04fef2b4b74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1306</TotalTime>
  <Words>1140</Words>
  <Application>Microsoft Office PowerPoint</Application>
  <PresentationFormat>Widescreen</PresentationFormat>
  <Paragraphs>178</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Palatino</vt:lpstr>
      <vt:lpstr>ASCCC Curriculum Inst. 2020 Theme</vt:lpstr>
      <vt:lpstr>Best Practices in Coordinating, Developing, and Using the ISER </vt:lpstr>
      <vt:lpstr>Best Practices in Coordinating, Developing, and Using the ISER </vt:lpstr>
      <vt:lpstr>Best Practices in Coordinating, Developing, and Using the ISER </vt:lpstr>
      <vt:lpstr>Accreditation Cycle</vt:lpstr>
      <vt:lpstr>PowerPoint Presentation</vt:lpstr>
      <vt:lpstr>Coordinating the ISER</vt:lpstr>
      <vt:lpstr>Coordinating the ISER</vt:lpstr>
      <vt:lpstr>Questions to Consider at Your College</vt:lpstr>
      <vt:lpstr>Santiago Canyon College Defined Roles</vt:lpstr>
      <vt:lpstr>Santiago Canyon College Model for Accreditation Roles</vt:lpstr>
      <vt:lpstr>Coordinating the ISER</vt:lpstr>
      <vt:lpstr>Developing the ISER</vt:lpstr>
      <vt:lpstr>Developing the ISER</vt:lpstr>
      <vt:lpstr>Accreditation Cycle/Evidence Collection Cycle</vt:lpstr>
      <vt:lpstr>Using the ISER in Your Everyday Practices</vt:lpstr>
      <vt:lpstr>Using the ISER in Your Everyday Practices</vt:lpstr>
      <vt:lpstr>Long Term Accreditation Work</vt:lpstr>
      <vt:lpstr>Best Practices Wish List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Coordinating, Developing, and Using the ISER</dc:title>
  <dc:creator>Lamb, Jeffrey</dc:creator>
  <cp:lastModifiedBy>Amber Gillis</cp:lastModifiedBy>
  <cp:revision>7</cp:revision>
  <dcterms:created xsi:type="dcterms:W3CDTF">2022-02-07T19:40:16Z</dcterms:created>
  <dcterms:modified xsi:type="dcterms:W3CDTF">2022-02-19T01:47:45Z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0x01010081896933B5288446ADB60EFF4416943B</vt:lpwstr>
  </property>
</Properties>
</file>