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90" r:id="rId3"/>
    <p:sldMasterId id="214748369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embeddedFontLst>
    <p:embeddedFont>
      <p:font typeface="Roboto Slab"/>
      <p:regular r:id="rId41"/>
      <p:bold r:id="rId42"/>
    </p:embeddedFont>
    <p:embeddedFont>
      <p:font typeface="Roboto Thin"/>
      <p:regular r:id="rId43"/>
      <p:bold r:id="rId44"/>
      <p:italic r:id="rId45"/>
      <p:boldItalic r:id="rId46"/>
    </p:embeddedFont>
    <p:embeddedFont>
      <p:font typeface="Roboto"/>
      <p:regular r:id="rId47"/>
      <p:bold r:id="rId48"/>
      <p:italic r:id="rId49"/>
      <p:boldItalic r:id="rId50"/>
    </p:embeddedFont>
    <p:embeddedFont>
      <p:font typeface="Roboto Medium"/>
      <p:regular r:id="rId51"/>
      <p:bold r:id="rId52"/>
      <p:italic r:id="rId53"/>
      <p:boldItalic r:id="rId54"/>
    </p:embeddedFont>
    <p:embeddedFont>
      <p:font typeface="Lato"/>
      <p:regular r:id="rId55"/>
      <p:bold r:id="rId56"/>
      <p:italic r:id="rId57"/>
      <p:boldItalic r:id="rId58"/>
    </p:embeddedFont>
    <p:embeddedFont>
      <p:font typeface="Helvetica Neue"/>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RobotoSlab-bold.fntdata"/><Relationship Id="rId41" Type="http://schemas.openxmlformats.org/officeDocument/2006/relationships/font" Target="fonts/RobotoSlab-regular.fntdata"/><Relationship Id="rId44" Type="http://schemas.openxmlformats.org/officeDocument/2006/relationships/font" Target="fonts/RobotoThin-bold.fntdata"/><Relationship Id="rId43" Type="http://schemas.openxmlformats.org/officeDocument/2006/relationships/font" Target="fonts/RobotoThin-regular.fntdata"/><Relationship Id="rId46" Type="http://schemas.openxmlformats.org/officeDocument/2006/relationships/font" Target="fonts/RobotoThin-boldItalic.fntdata"/><Relationship Id="rId45" Type="http://schemas.openxmlformats.org/officeDocument/2006/relationships/font" Target="fonts/RobotoThin-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Roboto-bold.fntdata"/><Relationship Id="rId47" Type="http://schemas.openxmlformats.org/officeDocument/2006/relationships/font" Target="fonts/Roboto-regular.fntdata"/><Relationship Id="rId49"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HelveticaNeue-boldItalic.fntdata"/><Relationship Id="rId61" Type="http://schemas.openxmlformats.org/officeDocument/2006/relationships/font" Target="fonts/HelveticaNeue-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HelveticaNeue-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Medium-regular.fntdata"/><Relationship Id="rId50" Type="http://schemas.openxmlformats.org/officeDocument/2006/relationships/font" Target="fonts/Roboto-boldItalic.fntdata"/><Relationship Id="rId53" Type="http://schemas.openxmlformats.org/officeDocument/2006/relationships/font" Target="fonts/RobotoMedium-italic.fntdata"/><Relationship Id="rId52" Type="http://schemas.openxmlformats.org/officeDocument/2006/relationships/font" Target="fonts/RobotoMedium-bold.fntdata"/><Relationship Id="rId11" Type="http://schemas.openxmlformats.org/officeDocument/2006/relationships/slide" Target="slides/slide6.xml"/><Relationship Id="rId55" Type="http://schemas.openxmlformats.org/officeDocument/2006/relationships/font" Target="fonts/Lato-regular.fntdata"/><Relationship Id="rId10" Type="http://schemas.openxmlformats.org/officeDocument/2006/relationships/slide" Target="slides/slide5.xml"/><Relationship Id="rId54" Type="http://schemas.openxmlformats.org/officeDocument/2006/relationships/font" Target="fonts/RobotoMedium-boldItalic.fntdata"/><Relationship Id="rId13" Type="http://schemas.openxmlformats.org/officeDocument/2006/relationships/slide" Target="slides/slide8.xml"/><Relationship Id="rId57" Type="http://schemas.openxmlformats.org/officeDocument/2006/relationships/font" Target="fonts/Lato-italic.fntdata"/><Relationship Id="rId12" Type="http://schemas.openxmlformats.org/officeDocument/2006/relationships/slide" Target="slides/slide7.xml"/><Relationship Id="rId56" Type="http://schemas.openxmlformats.org/officeDocument/2006/relationships/font" Target="fonts/Lato-bold.fntdata"/><Relationship Id="rId15" Type="http://schemas.openxmlformats.org/officeDocument/2006/relationships/slide" Target="slides/slide10.xml"/><Relationship Id="rId59" Type="http://schemas.openxmlformats.org/officeDocument/2006/relationships/font" Target="fonts/HelveticaNeue-regular.fntdata"/><Relationship Id="rId14" Type="http://schemas.openxmlformats.org/officeDocument/2006/relationships/slide" Target="slides/slide9.xml"/><Relationship Id="rId58" Type="http://schemas.openxmlformats.org/officeDocument/2006/relationships/font" Target="fonts/Lato-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5e1d1c58be_2_8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Title Slide</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Kuali Curriculum &amp; Catalog</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One Place, One Solution.</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One Place, for All Users.</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Designed with you in Mind.</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i="1" lang="en">
                <a:solidFill>
                  <a:schemeClr val="dk1"/>
                </a:solidFill>
              </a:rPr>
              <a:t>On behalf of the Kuali team present and the Kuali company at-large thank you for hosting Kuali to continue the conversation. </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rPr i="1" lang="en">
                <a:solidFill>
                  <a:schemeClr val="dk1"/>
                </a:solidFill>
              </a:rPr>
              <a:t> We value the opportunity to present and appreciate your time to consider our proposal to collaborate on your curriculum and catalog management needs.</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Introductions of Kuali Team Presenting:</a:t>
            </a:r>
            <a:endParaRPr b="1">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Joanie Shafer, VP of Sales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Dani O’Rourke, Regional Director</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Peter Stassen, Sales Development Representative</a:t>
            </a:r>
            <a:endParaRPr>
              <a:solidFill>
                <a:srgbClr val="3D515C"/>
              </a:solidFill>
            </a:endParaRPr>
          </a:p>
        </p:txBody>
      </p:sp>
      <p:sp>
        <p:nvSpPr>
          <p:cNvPr id="181" name="Google Shape;181;g5e1d1c58be_2_8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5fb7583adc_0_36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5fb7583adc_0_3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700"/>
              </a:spcBef>
              <a:spcAft>
                <a:spcPts val="0"/>
              </a:spcAft>
              <a:buNone/>
            </a:pPr>
            <a:r>
              <a:rPr b="1" lang="en">
                <a:solidFill>
                  <a:schemeClr val="dk1"/>
                </a:solidFill>
              </a:rPr>
              <a:t>Background of Kuali Slide</a:t>
            </a:r>
            <a:r>
              <a:rPr b="1" lang="en">
                <a:solidFill>
                  <a:schemeClr val="dk1"/>
                </a:solidFill>
              </a:rPr>
              <a:t> (PART 3 OF 3 SLIDE CLICKS)</a:t>
            </a:r>
            <a:br>
              <a:rPr b="1" lang="en">
                <a:solidFill>
                  <a:schemeClr val="dk1"/>
                </a:solidFill>
              </a:rPr>
            </a:br>
            <a:r>
              <a:rPr b="1" lang="en">
                <a:solidFill>
                  <a:schemeClr val="dk1"/>
                </a:solidFill>
              </a:rPr>
              <a:t>--</a:t>
            </a:r>
            <a:endParaRPr b="1">
              <a:solidFill>
                <a:schemeClr val="dk1"/>
              </a:solidFill>
            </a:endParaRPr>
          </a:p>
          <a:p>
            <a:pPr indent="0" lvl="0" marL="0" rtl="0" algn="l">
              <a:spcBef>
                <a:spcPts val="1700"/>
              </a:spcBef>
              <a:spcAft>
                <a:spcPts val="0"/>
              </a:spcAft>
              <a:buNone/>
            </a:pPr>
            <a:r>
              <a:rPr i="1" lang="en">
                <a:solidFill>
                  <a:schemeClr val="dk1"/>
                </a:solidFill>
              </a:rPr>
              <a:t>(Previous Slides…</a:t>
            </a:r>
            <a:endParaRPr i="1">
              <a:solidFill>
                <a:schemeClr val="dk1"/>
              </a:solidFill>
            </a:endParaRPr>
          </a:p>
          <a:p>
            <a:pPr indent="0" lvl="0" marL="0" rtl="0" algn="l">
              <a:spcBef>
                <a:spcPts val="1700"/>
              </a:spcBef>
              <a:spcAft>
                <a:spcPts val="0"/>
              </a:spcAft>
              <a:buNone/>
            </a:pPr>
            <a:r>
              <a:rPr i="1" lang="en">
                <a:solidFill>
                  <a:schemeClr val="dk1"/>
                </a:solidFill>
              </a:rPr>
              <a:t>2004</a:t>
            </a:r>
            <a:endParaRPr i="1">
              <a:solidFill>
                <a:schemeClr val="dk1"/>
              </a:solidFill>
            </a:endParaRPr>
          </a:p>
          <a:p>
            <a:pPr indent="0" lvl="0" marL="0" rtl="0" algn="l">
              <a:spcBef>
                <a:spcPts val="1700"/>
              </a:spcBef>
              <a:spcAft>
                <a:spcPts val="0"/>
              </a:spcAft>
              <a:buNone/>
            </a:pPr>
            <a:r>
              <a:rPr i="1" lang="en">
                <a:solidFill>
                  <a:schemeClr val="dk1"/>
                </a:solidFill>
              </a:rPr>
              <a:t>To provide background, Kuali was </a:t>
            </a:r>
            <a:r>
              <a:rPr b="1" lang="en">
                <a:solidFill>
                  <a:schemeClr val="dk1"/>
                </a:solidFill>
              </a:rPr>
              <a:t>Born out of Collaborative Efforts in Higher Education</a:t>
            </a:r>
            <a:endParaRPr b="1">
              <a:solidFill>
                <a:schemeClr val="dk1"/>
              </a:solidFill>
            </a:endParaRPr>
          </a:p>
          <a:p>
            <a:pPr indent="0" lvl="0" marL="0" rtl="0" algn="l">
              <a:spcBef>
                <a:spcPts val="1700"/>
              </a:spcBef>
              <a:spcAft>
                <a:spcPts val="0"/>
              </a:spcAft>
              <a:buNone/>
            </a:pPr>
            <a:r>
              <a:rPr lang="en">
                <a:solidFill>
                  <a:schemeClr val="dk1"/>
                </a:solidFill>
              </a:rPr>
              <a:t>Our Kuali curriculum management solution (CM) evolved from the collaborative efforts of higher education including the University of Washington, University of Toronto, and other institutions with similar needs.</a:t>
            </a:r>
            <a:endParaRPr>
              <a:solidFill>
                <a:schemeClr val="dk1"/>
              </a:solidFill>
            </a:endParaRPr>
          </a:p>
          <a:p>
            <a:pPr indent="0" lvl="0" marL="0" rtl="0" algn="l">
              <a:spcBef>
                <a:spcPts val="1700"/>
              </a:spcBef>
              <a:spcAft>
                <a:spcPts val="0"/>
              </a:spcAft>
              <a:buNone/>
            </a:pPr>
            <a:r>
              <a:rPr i="1" lang="en">
                <a:solidFill>
                  <a:schemeClr val="dk1"/>
                </a:solidFill>
              </a:rPr>
              <a:t>2014</a:t>
            </a:r>
            <a:endParaRPr i="1">
              <a:solidFill>
                <a:schemeClr val="dk1"/>
              </a:solidFill>
            </a:endParaRPr>
          </a:p>
          <a:p>
            <a:pPr indent="0" lvl="0" marL="0" rtl="0" algn="l">
              <a:spcBef>
                <a:spcPts val="1700"/>
              </a:spcBef>
              <a:spcAft>
                <a:spcPts val="0"/>
              </a:spcAft>
              <a:buNone/>
            </a:pPr>
            <a:r>
              <a:rPr lang="en">
                <a:solidFill>
                  <a:schemeClr val="dk1"/>
                </a:solidFill>
              </a:rPr>
              <a:t>Kuali designed sustainable modular solutions that are built for the cloud:</a:t>
            </a:r>
            <a:endParaRPr>
              <a:solidFill>
                <a:schemeClr val="dk1"/>
              </a:solidFill>
            </a:endParaRPr>
          </a:p>
          <a:p>
            <a:pPr indent="-317500" lvl="0" marL="457200" rtl="0" algn="l">
              <a:spcBef>
                <a:spcPts val="1700"/>
              </a:spcBef>
              <a:spcAft>
                <a:spcPts val="0"/>
              </a:spcAft>
              <a:buClr>
                <a:schemeClr val="dk1"/>
              </a:buClr>
              <a:buSzPts val="1400"/>
              <a:buChar char="-"/>
            </a:pPr>
            <a:r>
              <a:rPr lang="en">
                <a:solidFill>
                  <a:schemeClr val="dk1"/>
                </a:solidFill>
              </a:rPr>
              <a:t>Curriculum &amp; Catalog Management</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Build</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Research</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Financials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Business Continuity Planning</a:t>
            </a:r>
            <a:endParaRPr>
              <a:solidFill>
                <a:schemeClr val="dk1"/>
              </a:solidFill>
            </a:endParaRPr>
          </a:p>
          <a:p>
            <a:pPr indent="0" lvl="0" marL="0" rtl="0" algn="l">
              <a:spcBef>
                <a:spcPts val="1700"/>
              </a:spcBef>
              <a:spcAft>
                <a:spcPts val="0"/>
              </a:spcAft>
              <a:buNone/>
            </a:pPr>
            <a:r>
              <a:rPr i="1" lang="en">
                <a:solidFill>
                  <a:schemeClr val="dk1"/>
                </a:solidFill>
              </a:rPr>
              <a:t>Next Slide)</a:t>
            </a:r>
            <a:endParaRPr i="1">
              <a:solidFill>
                <a:schemeClr val="dk1"/>
              </a:solidFill>
            </a:endParaRPr>
          </a:p>
          <a:p>
            <a:pPr indent="0" lvl="0" marL="0" rtl="0" algn="l">
              <a:spcBef>
                <a:spcPts val="1700"/>
              </a:spcBef>
              <a:spcAft>
                <a:spcPts val="0"/>
              </a:spcAft>
              <a:buNone/>
            </a:pPr>
            <a:r>
              <a:rPr i="1" lang="en">
                <a:solidFill>
                  <a:schemeClr val="dk1"/>
                </a:solidFill>
              </a:rPr>
              <a:t>--</a:t>
            </a:r>
            <a:endParaRPr i="1">
              <a:solidFill>
                <a:schemeClr val="dk1"/>
              </a:solidFill>
            </a:endParaRPr>
          </a:p>
          <a:p>
            <a:pPr indent="0" lvl="0" marL="0" rtl="0" algn="l">
              <a:spcBef>
                <a:spcPts val="1700"/>
              </a:spcBef>
              <a:spcAft>
                <a:spcPts val="0"/>
              </a:spcAft>
              <a:buNone/>
            </a:pPr>
            <a:r>
              <a:rPr b="1" i="1" lang="en">
                <a:solidFill>
                  <a:schemeClr val="dk1"/>
                </a:solidFill>
              </a:rPr>
              <a:t>TODAY</a:t>
            </a:r>
            <a:endParaRPr b="1" i="1">
              <a:solidFill>
                <a:schemeClr val="dk1"/>
              </a:solidFill>
            </a:endParaRPr>
          </a:p>
          <a:p>
            <a:pPr indent="0" lvl="0" marL="0" rtl="0" algn="l">
              <a:spcBef>
                <a:spcPts val="1700"/>
              </a:spcBef>
              <a:spcAft>
                <a:spcPts val="0"/>
              </a:spcAft>
              <a:buNone/>
            </a:pPr>
            <a:r>
              <a:rPr lang="en">
                <a:solidFill>
                  <a:schemeClr val="dk1"/>
                </a:solidFill>
              </a:rPr>
              <a:t>Our focus in the presentation today is on the first module listed, “Curriculum &amp; Catalog Management”. </a:t>
            </a:r>
            <a:endParaRPr>
              <a:solidFill>
                <a:schemeClr val="dk1"/>
              </a:solidFill>
            </a:endParaRPr>
          </a:p>
          <a:p>
            <a:pPr indent="0" lvl="0" marL="0" rtl="0" algn="l">
              <a:spcBef>
                <a:spcPts val="1700"/>
              </a:spcBef>
              <a:spcAft>
                <a:spcPts val="0"/>
              </a:spcAft>
              <a:buNone/>
            </a:pPr>
            <a:r>
              <a:rPr lang="en">
                <a:solidFill>
                  <a:schemeClr val="dk1"/>
                </a:solidFill>
              </a:rPr>
              <a:t>We welcome the opportunity to engage in a collaborative partnership. </a:t>
            </a:r>
            <a:endParaRPr>
              <a:solidFill>
                <a:schemeClr val="dk1"/>
              </a:solidFill>
            </a:endParaRPr>
          </a:p>
          <a:p>
            <a:pPr indent="0" lvl="0" marL="0" rtl="0" algn="l">
              <a:spcBef>
                <a:spcPts val="1700"/>
              </a:spcBef>
              <a:spcAft>
                <a:spcPts val="0"/>
              </a:spcAft>
              <a:buNone/>
            </a:pPr>
            <a:r>
              <a:rPr lang="en">
                <a:solidFill>
                  <a:schemeClr val="dk1"/>
                </a:solidFill>
              </a:rPr>
              <a:t>begin by seeking a clear understanding of your required project needs so that we can apply the appropriate experience through our partnership approach to:</a:t>
            </a:r>
            <a:endParaRPr>
              <a:solidFill>
                <a:schemeClr val="dk1"/>
              </a:solidFill>
            </a:endParaRPr>
          </a:p>
          <a:p>
            <a:pPr indent="-317500" lvl="0" marL="457200" rtl="0" algn="l">
              <a:spcBef>
                <a:spcPts val="1700"/>
              </a:spcBef>
              <a:spcAft>
                <a:spcPts val="0"/>
              </a:spcAft>
              <a:buClr>
                <a:schemeClr val="dk1"/>
              </a:buClr>
              <a:buSzPts val="1400"/>
              <a:buChar char="-"/>
            </a:pPr>
            <a:r>
              <a:rPr lang="en">
                <a:solidFill>
                  <a:schemeClr val="dk1"/>
                </a:solidFill>
              </a:rPr>
              <a:t>Meet your project needs and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reach your desirable outcomes.</a:t>
            </a:r>
            <a:endParaRPr>
              <a:solidFill>
                <a:schemeClr val="dk1"/>
              </a:solidFill>
            </a:endParaRPr>
          </a:p>
          <a:p>
            <a:pPr indent="0" lvl="0" marL="0" rtl="0" algn="l">
              <a:spcBef>
                <a:spcPts val="1700"/>
              </a:spcBef>
              <a:spcAft>
                <a:spcPts val="0"/>
              </a:spcAft>
              <a:buNone/>
            </a:pPr>
            <a:r>
              <a:rPr lang="en">
                <a:solidFill>
                  <a:schemeClr val="dk1"/>
                </a:solidFill>
              </a:rPr>
              <a:t>With a primary focus to create modern technology for the greater good, we began our journey to </a:t>
            </a:r>
            <a:r>
              <a:rPr b="1" lang="en">
                <a:solidFill>
                  <a:schemeClr val="dk1"/>
                </a:solidFill>
              </a:rPr>
              <a:t>(NEXT SLIDE):</a:t>
            </a:r>
            <a:endParaRPr>
              <a:solidFill>
                <a:schemeClr val="dk1"/>
              </a:solidFill>
            </a:endParaRPr>
          </a:p>
          <a:p>
            <a:pPr indent="0" lvl="0" marL="0" rtl="0" algn="l">
              <a:spcBef>
                <a:spcPts val="1700"/>
              </a:spcBef>
              <a:spcAft>
                <a:spcPts val="0"/>
              </a:spcAft>
              <a:buNone/>
            </a:pPr>
            <a:r>
              <a:rPr lang="en">
                <a:solidFill>
                  <a:schemeClr val="dk1"/>
                </a:solidFill>
              </a:rPr>
              <a:t>(Today) we welcome the opportunity to partner with us. We begin by seeking a clear understanding of your required project needs so that we can apply the appropriate experience through our partnership approach to:</a:t>
            </a:r>
            <a:endParaRPr>
              <a:solidFill>
                <a:schemeClr val="dk1"/>
              </a:solidFill>
            </a:endParaRPr>
          </a:p>
          <a:p>
            <a:pPr indent="-317500" lvl="0" marL="457200" rtl="0" algn="l">
              <a:spcBef>
                <a:spcPts val="1700"/>
              </a:spcBef>
              <a:spcAft>
                <a:spcPts val="0"/>
              </a:spcAft>
              <a:buClr>
                <a:schemeClr val="dk1"/>
              </a:buClr>
              <a:buSzPts val="1400"/>
              <a:buChar char="-"/>
            </a:pPr>
            <a:r>
              <a:rPr lang="en">
                <a:solidFill>
                  <a:schemeClr val="dk1"/>
                </a:solidFill>
              </a:rPr>
              <a:t>Meet your project needs and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reach your desirable outcomes.</a:t>
            </a:r>
            <a:endParaRPr>
              <a:solidFill>
                <a:schemeClr val="dk1"/>
              </a:solidFill>
            </a:endParaRPr>
          </a:p>
          <a:p>
            <a:pPr indent="0" lvl="0" marL="0" rtl="0" algn="l">
              <a:spcBef>
                <a:spcPts val="1700"/>
              </a:spcBef>
              <a:spcAft>
                <a:spcPts val="0"/>
              </a:spcAft>
              <a:buNone/>
            </a:pPr>
            <a:r>
              <a:rPr lang="en">
                <a:solidFill>
                  <a:schemeClr val="dk1"/>
                </a:solidFill>
              </a:rPr>
              <a:t>With a primary focus to create modern technology for the greater good, we began our journey to </a:t>
            </a:r>
            <a:r>
              <a:rPr b="1" lang="en">
                <a:solidFill>
                  <a:schemeClr val="dk1"/>
                </a:solidFill>
              </a:rPr>
              <a:t>(NEXT SLIDE):</a:t>
            </a:r>
            <a:endParaRPr b="1">
              <a:solidFill>
                <a:schemeClr val="dk1"/>
              </a:solidFill>
            </a:endParaRPr>
          </a:p>
          <a:p>
            <a:pPr indent="0" lvl="0" marL="0" rtl="0" algn="l">
              <a:spcBef>
                <a:spcPts val="1700"/>
              </a:spcBef>
              <a:spcAft>
                <a:spcPts val="0"/>
              </a:spcAft>
              <a:buNone/>
            </a:pPr>
            <a:r>
              <a:t/>
            </a:r>
            <a:endParaRPr b="1">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g5fb0d18c1b_0_1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KUALI</a:t>
            </a:r>
            <a:endParaRPr b="1"/>
          </a:p>
          <a:p>
            <a:pPr indent="0" lvl="0" marL="0" rtl="0" algn="l">
              <a:spcBef>
                <a:spcPts val="0"/>
              </a:spcBef>
              <a:spcAft>
                <a:spcPts val="0"/>
              </a:spcAft>
              <a:buNone/>
            </a:pPr>
            <a:r>
              <a:rPr lang="en"/>
              <a:t>...is more than a modern and intuitive solution.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...is an extension of community and welcoming of a people-centric and collaborative partnership approach to reach project objectives and desired outcomes.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...is environmentally and socially conscious and knows we can make a greater impact - </a:t>
            </a:r>
            <a:r>
              <a:rPr i="1" lang="en"/>
              <a:t>together </a:t>
            </a:r>
            <a:r>
              <a:rPr lang="en"/>
              <a:t>- in the world of which we live.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 Kuali, you’ll have time to do more of what matters:</a:t>
            </a:r>
            <a:endParaRPr/>
          </a:p>
          <a:p>
            <a:pPr indent="-317500" lvl="0" marL="457200" rtl="0" algn="l">
              <a:spcBef>
                <a:spcPts val="0"/>
              </a:spcBef>
              <a:spcAft>
                <a:spcPts val="0"/>
              </a:spcAft>
              <a:buSzPts val="1400"/>
              <a:buChar char="-"/>
            </a:pPr>
            <a:r>
              <a:rPr lang="en"/>
              <a:t>Produce high quality curriculum </a:t>
            </a:r>
            <a:endParaRPr/>
          </a:p>
          <a:p>
            <a:pPr indent="-317500" lvl="0" marL="457200" rtl="0" algn="l">
              <a:spcBef>
                <a:spcPts val="0"/>
              </a:spcBef>
              <a:spcAft>
                <a:spcPts val="0"/>
              </a:spcAft>
              <a:buSzPts val="1400"/>
              <a:buChar char="-"/>
            </a:pPr>
            <a:r>
              <a:rPr lang="en"/>
              <a:t>&amp; continue as a leader in higher education.</a:t>
            </a:r>
            <a:endParaRPr/>
          </a:p>
          <a:p>
            <a:pPr indent="0" lvl="0" marL="0" marR="419100" rtl="0" algn="l">
              <a:lnSpc>
                <a:spcPct val="115000"/>
              </a:lnSpc>
              <a:spcBef>
                <a:spcPts val="0"/>
              </a:spcBef>
              <a:spcAft>
                <a:spcPts val="0"/>
              </a:spcAft>
              <a:buNone/>
            </a:pPr>
            <a:r>
              <a:t/>
            </a:r>
            <a:endParaRPr/>
          </a:p>
        </p:txBody>
      </p:sp>
      <p:sp>
        <p:nvSpPr>
          <p:cNvPr id="372" name="Google Shape;372;g5fb0d18c1b_0_1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g5fb7583adc_0_39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5fb7583adc_0_39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Presentation Transition Slide</a:t>
            </a:r>
            <a:endParaRPr b="1"/>
          </a:p>
          <a:p>
            <a:pPr indent="0" lvl="0" marL="0" rtl="0" algn="l">
              <a:spcBef>
                <a:spcPts val="0"/>
              </a:spcBef>
              <a:spcAft>
                <a:spcPts val="0"/>
              </a:spcAft>
              <a:buClr>
                <a:schemeClr val="dk1"/>
              </a:buClr>
              <a:buSzPts val="1100"/>
              <a:buFont typeface="Arial"/>
              <a:buNone/>
            </a:pPr>
            <a:r>
              <a:t/>
            </a:r>
            <a:endParaRPr b="1"/>
          </a:p>
          <a:p>
            <a:pPr indent="0" lvl="0" marL="0" rtl="0" algn="l">
              <a:spcBef>
                <a:spcPts val="0"/>
              </a:spcBef>
              <a:spcAft>
                <a:spcPts val="0"/>
              </a:spcAft>
              <a:buClr>
                <a:schemeClr val="dk1"/>
              </a:buClr>
              <a:buSzPts val="1100"/>
              <a:buFont typeface="Arial"/>
              <a:buNone/>
            </a:pPr>
            <a:r>
              <a:rPr b="1" lang="en"/>
              <a:t>Now that we know a little bit about Kuali’s background - all of it can be tied back to our “ONE PLACE VISION” at Kuali.</a:t>
            </a:r>
            <a:endParaRPr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g5fb0d18c1b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t>SUMMARY OF PREVIOUS SLIDE: ONE PLACE VISION</a:t>
            </a:r>
            <a:endParaRPr b="1"/>
          </a:p>
          <a:p>
            <a:pPr indent="0" lvl="0" marL="0" rtl="0" algn="l">
              <a:lnSpc>
                <a:spcPct val="115000"/>
              </a:lnSpc>
              <a:spcBef>
                <a:spcPts val="0"/>
              </a:spcBef>
              <a:spcAft>
                <a:spcPts val="0"/>
              </a:spcAft>
              <a:buNone/>
            </a:pPr>
            <a:r>
              <a:t/>
            </a:r>
            <a:endParaRPr b="1"/>
          </a:p>
          <a:p>
            <a:pPr indent="0" lvl="0" marL="0" rtl="0" algn="l">
              <a:lnSpc>
                <a:spcPct val="200000"/>
              </a:lnSpc>
              <a:spcBef>
                <a:spcPts val="0"/>
              </a:spcBef>
              <a:spcAft>
                <a:spcPts val="0"/>
              </a:spcAft>
              <a:buNone/>
            </a:pPr>
            <a:r>
              <a:t/>
            </a:r>
            <a:endParaRPr/>
          </a:p>
        </p:txBody>
      </p:sp>
      <p:sp>
        <p:nvSpPr>
          <p:cNvPr id="393" name="Google Shape;393;g5fb0d18c1b_0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g5fb0d18c1b_0_1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2400300" rtl="0" algn="l">
              <a:lnSpc>
                <a:spcPct val="115000"/>
              </a:lnSpc>
              <a:spcBef>
                <a:spcPts val="0"/>
              </a:spcBef>
              <a:spcAft>
                <a:spcPts val="0"/>
              </a:spcAft>
              <a:buNone/>
            </a:pPr>
            <a:r>
              <a:rPr b="1" lang="en"/>
              <a:t>One Place, One Solution</a:t>
            </a:r>
            <a:endParaRPr b="1"/>
          </a:p>
          <a:p>
            <a:pPr indent="0" lvl="0" marL="0" marR="2400300" rtl="0" algn="l">
              <a:lnSpc>
                <a:spcPct val="115000"/>
              </a:lnSpc>
              <a:spcBef>
                <a:spcPts val="0"/>
              </a:spcBef>
              <a:spcAft>
                <a:spcPts val="0"/>
              </a:spcAft>
              <a:buNone/>
            </a:pPr>
            <a:r>
              <a:t/>
            </a:r>
            <a:endParaRPr/>
          </a:p>
          <a:p>
            <a:pPr indent="0" lvl="0" marL="0" marR="2400300" rtl="0" algn="l">
              <a:lnSpc>
                <a:spcPct val="115000"/>
              </a:lnSpc>
              <a:spcBef>
                <a:spcPts val="0"/>
              </a:spcBef>
              <a:spcAft>
                <a:spcPts val="0"/>
              </a:spcAft>
              <a:buNone/>
            </a:pPr>
            <a:r>
              <a:rPr lang="en"/>
              <a:t>For the project we recommend use of Kual Curriculum &amp; Catalog management – one place for curriculum and catalog for a seamless and intuitive experience.</a:t>
            </a:r>
            <a:endParaRPr/>
          </a:p>
          <a:p>
            <a:pPr indent="0" lvl="0" marL="0" marR="2400300" rtl="0" algn="l">
              <a:lnSpc>
                <a:spcPct val="115000"/>
              </a:lnSpc>
              <a:spcBef>
                <a:spcPts val="0"/>
              </a:spcBef>
              <a:spcAft>
                <a:spcPts val="0"/>
              </a:spcAft>
              <a:buNone/>
            </a:pPr>
            <a:r>
              <a:t/>
            </a:r>
            <a:endParaRPr/>
          </a:p>
          <a:p>
            <a:pPr indent="0" lvl="0" marL="0" marR="2400300" rtl="0" algn="l">
              <a:lnSpc>
                <a:spcPct val="115000"/>
              </a:lnSpc>
              <a:spcBef>
                <a:spcPts val="0"/>
              </a:spcBef>
              <a:spcAft>
                <a:spcPts val="0"/>
              </a:spcAft>
              <a:buNone/>
            </a:pPr>
            <a:r>
              <a:rPr lang="en"/>
              <a:t>Kuali’s Curriculum and Catalog Management helps administrators with every aspect of the process from proposing a course to publishing the academic catalog for students to accessibly review, search, and discover. </a:t>
            </a:r>
            <a:endParaRPr/>
          </a:p>
          <a:p>
            <a:pPr indent="0" lvl="0" marL="0" marR="2400300" rtl="0" algn="l">
              <a:lnSpc>
                <a:spcPct val="115000"/>
              </a:lnSpc>
              <a:spcBef>
                <a:spcPts val="0"/>
              </a:spcBef>
              <a:spcAft>
                <a:spcPts val="0"/>
              </a:spcAft>
              <a:buNone/>
            </a:pPr>
            <a:r>
              <a:t/>
            </a:r>
            <a:endParaRPr/>
          </a:p>
          <a:p>
            <a:pPr indent="0" lvl="0" marL="0" marR="2400300" rtl="0" algn="l">
              <a:lnSpc>
                <a:spcPct val="115000"/>
              </a:lnSpc>
              <a:spcBef>
                <a:spcPts val="0"/>
              </a:spcBef>
              <a:spcAft>
                <a:spcPts val="0"/>
              </a:spcAft>
              <a:buNone/>
            </a:pPr>
            <a:r>
              <a:rPr lang="en"/>
              <a:t>Whether you offer traditional courses and programs or are forging new pathways to learning and the workplace, we’re here to help you manage it all in one place</a:t>
            </a:r>
            <a:endParaRPr/>
          </a:p>
          <a:p>
            <a:pPr indent="0" lvl="0" marL="0" marR="2400300" rtl="0" algn="l">
              <a:lnSpc>
                <a:spcPct val="115000"/>
              </a:lnSpc>
              <a:spcBef>
                <a:spcPts val="0"/>
              </a:spcBef>
              <a:spcAft>
                <a:spcPts val="0"/>
              </a:spcAft>
              <a:buNone/>
            </a:pPr>
            <a:r>
              <a:rPr lang="en"/>
              <a:t> </a:t>
            </a:r>
            <a:endParaRPr/>
          </a:p>
          <a:p>
            <a:pPr indent="0" lvl="0" marL="0" marR="2400300" rtl="0" algn="l">
              <a:lnSpc>
                <a:spcPct val="115000"/>
              </a:lnSpc>
              <a:spcBef>
                <a:spcPts val="0"/>
              </a:spcBef>
              <a:spcAft>
                <a:spcPts val="0"/>
              </a:spcAft>
              <a:buNone/>
            </a:pPr>
            <a:r>
              <a:rPr lang="en"/>
              <a:t>One of the things you’ll notice with other vendor options is how disjointed the user experience can feel when they move from one URL to the next – they are often designed in silos using new developers who haven’t spent any time in their other solutions – making a much more cumbersome user experience or journey – especially when using assistive technology – going from one platform to the next. It can also become costly for adopters while the company tries to tie the different technology together more – the responsibility often falls on the client to pay more money or spend more time and resources, to have the efficiencies expected from the beginning.</a:t>
            </a:r>
            <a:endParaRPr/>
          </a:p>
          <a:p>
            <a:pPr indent="0" lvl="0" marL="0" marR="2400300" rtl="0" algn="l">
              <a:lnSpc>
                <a:spcPct val="115000"/>
              </a:lnSpc>
              <a:spcBef>
                <a:spcPts val="0"/>
              </a:spcBef>
              <a:spcAft>
                <a:spcPts val="0"/>
              </a:spcAft>
              <a:buNone/>
            </a:pPr>
            <a:r>
              <a:rPr lang="en"/>
              <a:t>--</a:t>
            </a:r>
            <a:endParaRPr/>
          </a:p>
          <a:p>
            <a:pPr indent="0" lvl="0" marL="0" marR="1206500" rtl="0" algn="l">
              <a:lnSpc>
                <a:spcPct val="115000"/>
              </a:lnSpc>
              <a:spcBef>
                <a:spcPts val="400"/>
              </a:spcBef>
              <a:spcAft>
                <a:spcPts val="0"/>
              </a:spcAft>
              <a:buNone/>
            </a:pPr>
            <a:r>
              <a:rPr lang="en"/>
              <a:t>Kuali's flexible software-as-a-service (SaaS) is hosted in the cloud and provides easy access to a streamlined, accessible, and environmentally sustainable platform One place in the cloud, for access across many devices around the world. </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t/>
            </a:r>
            <a:endParaRPr/>
          </a:p>
          <a:p>
            <a:pPr indent="0" lvl="0" marL="457200" rtl="0" algn="l">
              <a:spcBef>
                <a:spcPts val="0"/>
              </a:spcBef>
              <a:spcAft>
                <a:spcPts val="0"/>
              </a:spcAft>
              <a:buNone/>
            </a:pPr>
            <a:r>
              <a:t/>
            </a:r>
            <a:endParaRPr sz="1200">
              <a:solidFill>
                <a:srgbClr val="3D515C"/>
              </a:solidFill>
            </a:endParaRPr>
          </a:p>
        </p:txBody>
      </p:sp>
      <p:sp>
        <p:nvSpPr>
          <p:cNvPr id="398" name="Google Shape;398;g5fb0d18c1b_0_1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g5fb0d18c1b_0_1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One  Place, One Solution for All (Curriculum) Content Types</a:t>
            </a:r>
            <a:endParaRPr b="1"/>
          </a:p>
          <a:p>
            <a:pPr indent="-317500" lvl="0" marL="457200" rtl="0" algn="l">
              <a:spcBef>
                <a:spcPts val="0"/>
              </a:spcBef>
              <a:spcAft>
                <a:spcPts val="0"/>
              </a:spcAft>
              <a:buSzPts val="1400"/>
              <a:buChar char="-"/>
            </a:pPr>
            <a:r>
              <a:rPr lang="en"/>
              <a:t>Courses</a:t>
            </a:r>
            <a:endParaRPr/>
          </a:p>
          <a:p>
            <a:pPr indent="-317500" lvl="0" marL="457200" rtl="0" algn="l">
              <a:spcBef>
                <a:spcPts val="0"/>
              </a:spcBef>
              <a:spcAft>
                <a:spcPts val="0"/>
              </a:spcAft>
              <a:buSzPts val="1400"/>
              <a:buChar char="-"/>
            </a:pPr>
            <a:r>
              <a:rPr lang="en"/>
              <a:t>Programs</a:t>
            </a:r>
            <a:endParaRPr/>
          </a:p>
          <a:p>
            <a:pPr indent="-317500" lvl="0" marL="457200" rtl="0" algn="l">
              <a:spcBef>
                <a:spcPts val="0"/>
              </a:spcBef>
              <a:spcAft>
                <a:spcPts val="0"/>
              </a:spcAft>
              <a:buSzPts val="1400"/>
              <a:buChar char="-"/>
            </a:pPr>
            <a:r>
              <a:rPr lang="en"/>
              <a:t>Specifications</a:t>
            </a:r>
            <a:endParaRPr/>
          </a:p>
          <a:p>
            <a:pPr indent="-317500" lvl="0" marL="457200" rtl="0" algn="l">
              <a:spcBef>
                <a:spcPts val="0"/>
              </a:spcBef>
              <a:spcAft>
                <a:spcPts val="0"/>
              </a:spcAft>
              <a:buSzPts val="1400"/>
              <a:buChar char="-"/>
            </a:pPr>
            <a:r>
              <a:rPr lang="en"/>
              <a:t>Syllabus</a:t>
            </a:r>
            <a:endParaRPr/>
          </a:p>
          <a:p>
            <a:pPr indent="-317500" lvl="0" marL="457200" rtl="0" algn="l">
              <a:spcBef>
                <a:spcPts val="0"/>
              </a:spcBef>
              <a:spcAft>
                <a:spcPts val="0"/>
              </a:spcAft>
              <a:buSzPts val="1400"/>
              <a:buChar char="-"/>
            </a:pPr>
            <a:r>
              <a:rPr lang="en"/>
              <a:t>Policies</a:t>
            </a:r>
            <a:endParaRPr/>
          </a:p>
          <a:p>
            <a:pPr indent="-317500" lvl="0" marL="457200" rtl="0" algn="l">
              <a:spcBef>
                <a:spcPts val="0"/>
              </a:spcBef>
              <a:spcAft>
                <a:spcPts val="0"/>
              </a:spcAft>
              <a:buSzPts val="1400"/>
              <a:buChar char="-"/>
            </a:pPr>
            <a:r>
              <a:rPr lang="en"/>
              <a:t>Proposal Groups</a:t>
            </a:r>
            <a:endParaRPr/>
          </a:p>
          <a:p>
            <a:pPr indent="-317500" lvl="0" marL="457200" rtl="0" algn="l">
              <a:spcBef>
                <a:spcPts val="0"/>
              </a:spcBef>
              <a:spcAft>
                <a:spcPts val="0"/>
              </a:spcAft>
              <a:buSzPts val="1400"/>
              <a:buChar char="-"/>
            </a:pPr>
            <a:r>
              <a:rPr lang="en"/>
              <a:t>Agendas</a:t>
            </a:r>
            <a:endParaRPr/>
          </a:p>
          <a:p>
            <a:pPr indent="-317500" lvl="0" marL="457200" rtl="0" algn="l">
              <a:spcBef>
                <a:spcPts val="0"/>
              </a:spcBef>
              <a:spcAft>
                <a:spcPts val="0"/>
              </a:spcAft>
              <a:buSzPts val="1400"/>
              <a:buChar char="-"/>
            </a:pPr>
            <a:r>
              <a:rPr lang="en"/>
              <a:t>Reports</a:t>
            </a:r>
            <a:endParaRPr/>
          </a:p>
          <a:p>
            <a:pPr indent="-317500" lvl="0" marL="457200" rtl="0" algn="l">
              <a:spcBef>
                <a:spcPts val="0"/>
              </a:spcBef>
              <a:spcAft>
                <a:spcPts val="0"/>
              </a:spcAft>
              <a:buSzPts val="1400"/>
              <a:buChar char="-"/>
            </a:pPr>
            <a:r>
              <a:rPr lang="en"/>
              <a:t>Academic Plan</a:t>
            </a:r>
            <a:endParaRPr/>
          </a:p>
          <a:p>
            <a:pPr indent="0" lvl="0" marL="457200" rtl="0" algn="l">
              <a:spcBef>
                <a:spcPts val="0"/>
              </a:spcBef>
              <a:spcAft>
                <a:spcPts val="0"/>
              </a:spcAft>
              <a:buNone/>
            </a:pPr>
            <a:r>
              <a:t/>
            </a:r>
            <a:endParaRPr sz="1200">
              <a:solidFill>
                <a:schemeClr val="dk1"/>
              </a:solidFill>
            </a:endParaRPr>
          </a:p>
        </p:txBody>
      </p:sp>
      <p:sp>
        <p:nvSpPr>
          <p:cNvPr id="424" name="Google Shape;424;g5fb0d18c1b_0_1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g5fb0d18c1b_0_15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rPr>
              <a:t>One Place to Evolve Curriculum  in CM with Next Generation Smart Forms</a:t>
            </a:r>
            <a:endParaRPr b="1">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b="1" lang="en">
                <a:solidFill>
                  <a:schemeClr val="dk1"/>
                </a:solidFill>
              </a:rPr>
              <a:t>Before &amp; After Visual </a:t>
            </a:r>
            <a:endParaRPr b="1">
              <a:solidFill>
                <a:schemeClr val="dk1"/>
              </a:solidFill>
            </a:endParaRPr>
          </a:p>
          <a:p>
            <a:pPr indent="-298450" lvl="0" marL="457200" rtl="0" algn="l">
              <a:lnSpc>
                <a:spcPct val="115000"/>
              </a:lnSpc>
              <a:spcBef>
                <a:spcPts val="0"/>
              </a:spcBef>
              <a:spcAft>
                <a:spcPts val="0"/>
              </a:spcAft>
              <a:buClr>
                <a:schemeClr val="dk1"/>
              </a:buClr>
              <a:buSzPts val="1100"/>
              <a:buFont typeface="Roboto"/>
              <a:buAutoNum type="arabicPeriod"/>
            </a:pPr>
            <a:r>
              <a:rPr b="1" lang="en">
                <a:solidFill>
                  <a:schemeClr val="dk1"/>
                </a:solidFill>
              </a:rPr>
              <a:t>Before: </a:t>
            </a:r>
            <a:r>
              <a:rPr lang="en">
                <a:solidFill>
                  <a:schemeClr val="dk1"/>
                </a:solidFill>
              </a:rPr>
              <a:t>It feels as bad as it looks. Keeping track of the number of proposals or managing data from disparate systems that don’t integrate easily with one another.</a:t>
            </a:r>
            <a:endParaRPr>
              <a:solidFill>
                <a:schemeClr val="dk1"/>
              </a:solidFill>
            </a:endParaRPr>
          </a:p>
          <a:p>
            <a:pPr indent="-298450" lvl="0" marL="457200" rtl="0" algn="l">
              <a:lnSpc>
                <a:spcPct val="115000"/>
              </a:lnSpc>
              <a:spcBef>
                <a:spcPts val="0"/>
              </a:spcBef>
              <a:spcAft>
                <a:spcPts val="0"/>
              </a:spcAft>
              <a:buClr>
                <a:schemeClr val="dk1"/>
              </a:buClr>
              <a:buSzPts val="1100"/>
              <a:buFont typeface="Roboto"/>
              <a:buAutoNum type="arabicPeriod"/>
            </a:pPr>
            <a:r>
              <a:rPr b="1" lang="en">
                <a:solidFill>
                  <a:schemeClr val="dk1"/>
                </a:solidFill>
              </a:rPr>
              <a:t>After: </a:t>
            </a:r>
            <a:r>
              <a:rPr lang="en">
                <a:solidFill>
                  <a:schemeClr val="dk1"/>
                </a:solidFill>
              </a:rPr>
              <a:t>Kuali is one streamlined solution for curriculum and catalog to digitize records, automate workflows, and streamline processes to increase efficiencies and maintain the academic (student) record.</a:t>
            </a:r>
            <a:endParaRPr>
              <a:solidFill>
                <a:schemeClr val="dk1"/>
              </a:solidFill>
            </a:endParaRPr>
          </a:p>
          <a:p>
            <a:pPr indent="0" lvl="0" marL="0" marR="63500" rtl="0" algn="l">
              <a:lnSpc>
                <a:spcPct val="115000"/>
              </a:lnSpc>
              <a:spcBef>
                <a:spcPts val="1800"/>
              </a:spcBef>
              <a:spcAft>
                <a:spcPts val="0"/>
              </a:spcAft>
              <a:buNone/>
            </a:pPr>
            <a:r>
              <a:rPr lang="en">
                <a:solidFill>
                  <a:schemeClr val="dk1"/>
                </a:solidFill>
              </a:rPr>
              <a:t>In one place – you’ll be able to evolve curriculum over time using a future-proof platform designed for the production, review, and management of high quality curriculum that the University is known for.</a:t>
            </a:r>
            <a:endParaRPr>
              <a:solidFill>
                <a:schemeClr val="dk1"/>
              </a:solidFill>
            </a:endParaRPr>
          </a:p>
          <a:p>
            <a:pPr indent="0" lvl="0" marL="0" marR="63500" rtl="0" algn="l">
              <a:lnSpc>
                <a:spcPct val="115000"/>
              </a:lnSpc>
              <a:spcBef>
                <a:spcPts val="1800"/>
              </a:spcBef>
              <a:spcAft>
                <a:spcPts val="0"/>
              </a:spcAft>
              <a:buNone/>
            </a:pPr>
            <a:r>
              <a:rPr b="1" lang="en">
                <a:solidFill>
                  <a:schemeClr val="dk1"/>
                </a:solidFill>
              </a:rPr>
              <a:t>Kuali Curriculum (CM)</a:t>
            </a:r>
            <a:endParaRPr b="1">
              <a:solidFill>
                <a:schemeClr val="dk1"/>
              </a:solidFill>
            </a:endParaRPr>
          </a:p>
          <a:p>
            <a:pPr indent="-317500" lvl="0" marL="457200" marR="63500" rtl="0" algn="l">
              <a:lnSpc>
                <a:spcPct val="115000"/>
              </a:lnSpc>
              <a:spcBef>
                <a:spcPts val="1800"/>
              </a:spcBef>
              <a:spcAft>
                <a:spcPts val="0"/>
              </a:spcAft>
              <a:buClr>
                <a:schemeClr val="dk1"/>
              </a:buClr>
              <a:buSzPts val="1400"/>
              <a:buChar char="-"/>
            </a:pPr>
            <a:r>
              <a:rPr lang="en">
                <a:solidFill>
                  <a:schemeClr val="dk1"/>
                </a:solidFill>
              </a:rPr>
              <a:t>Digitize records</a:t>
            </a:r>
            <a:endParaRPr>
              <a:solidFill>
                <a:schemeClr val="dk1"/>
              </a:solidFill>
            </a:endParaRPr>
          </a:p>
          <a:p>
            <a:pPr indent="-317500" lvl="0" marL="457200" marR="63500" rtl="0" algn="l">
              <a:lnSpc>
                <a:spcPct val="115000"/>
              </a:lnSpc>
              <a:spcBef>
                <a:spcPts val="0"/>
              </a:spcBef>
              <a:spcAft>
                <a:spcPts val="0"/>
              </a:spcAft>
              <a:buClr>
                <a:schemeClr val="dk1"/>
              </a:buClr>
              <a:buSzPts val="1400"/>
              <a:buChar char="-"/>
            </a:pPr>
            <a:r>
              <a:rPr lang="en">
                <a:solidFill>
                  <a:schemeClr val="dk1"/>
                </a:solidFill>
              </a:rPr>
              <a:t>Flexible Next generation smart forms </a:t>
            </a:r>
            <a:endParaRPr>
              <a:solidFill>
                <a:schemeClr val="dk1"/>
              </a:solidFill>
            </a:endParaRPr>
          </a:p>
          <a:p>
            <a:pPr indent="-317500" lvl="0" marL="457200" marR="63500" rtl="0" algn="l">
              <a:lnSpc>
                <a:spcPct val="115000"/>
              </a:lnSpc>
              <a:spcBef>
                <a:spcPts val="0"/>
              </a:spcBef>
              <a:spcAft>
                <a:spcPts val="0"/>
              </a:spcAft>
              <a:buClr>
                <a:schemeClr val="dk1"/>
              </a:buClr>
              <a:buSzPts val="1400"/>
              <a:buChar char="-"/>
            </a:pPr>
            <a:r>
              <a:rPr lang="en">
                <a:solidFill>
                  <a:schemeClr val="dk1"/>
                </a:solidFill>
              </a:rPr>
              <a:t>Apply your specific business logic</a:t>
            </a:r>
            <a:endParaRPr>
              <a:solidFill>
                <a:schemeClr val="dk1"/>
              </a:solidFill>
            </a:endParaRPr>
          </a:p>
          <a:p>
            <a:pPr indent="-317500" lvl="0" marL="457200" marR="63500" rtl="0" algn="l">
              <a:lnSpc>
                <a:spcPct val="115000"/>
              </a:lnSpc>
              <a:spcBef>
                <a:spcPts val="0"/>
              </a:spcBef>
              <a:spcAft>
                <a:spcPts val="0"/>
              </a:spcAft>
              <a:buClr>
                <a:schemeClr val="dk1"/>
              </a:buClr>
              <a:buSzPts val="1400"/>
              <a:buChar char="-"/>
            </a:pPr>
            <a:r>
              <a:rPr lang="en">
                <a:solidFill>
                  <a:schemeClr val="dk1"/>
                </a:solidFill>
              </a:rPr>
              <a:t>Graphically build workflows that can automatically assign the right process</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marR="2400300" rtl="0" algn="l">
              <a:lnSpc>
                <a:spcPct val="115000"/>
              </a:lnSpc>
              <a:spcBef>
                <a:spcPts val="0"/>
              </a:spcBef>
              <a:spcAft>
                <a:spcPts val="0"/>
              </a:spcAft>
              <a:buNone/>
            </a:pPr>
            <a:r>
              <a:t/>
            </a:r>
            <a:endParaRPr>
              <a:solidFill>
                <a:schemeClr val="dk1"/>
              </a:solidFill>
            </a:endParaRPr>
          </a:p>
          <a:p>
            <a:pPr indent="-317500" lvl="0" marL="457200" rtl="0" algn="l">
              <a:spcBef>
                <a:spcPts val="0"/>
              </a:spcBef>
              <a:spcAft>
                <a:spcPts val="0"/>
              </a:spcAft>
              <a:buSzPts val="1400"/>
              <a:buChar char="-"/>
            </a:pPr>
            <a:r>
              <a:t/>
            </a:r>
            <a:endParaRPr b="1"/>
          </a:p>
          <a:p>
            <a:pPr indent="0" lvl="0" marL="457200" rtl="0" algn="l">
              <a:spcBef>
                <a:spcPts val="0"/>
              </a:spcBef>
              <a:spcAft>
                <a:spcPts val="0"/>
              </a:spcAft>
              <a:buNone/>
            </a:pPr>
            <a:r>
              <a:t/>
            </a:r>
            <a:endParaRPr sz="1200">
              <a:solidFill>
                <a:schemeClr val="dk1"/>
              </a:solidFill>
            </a:endParaRPr>
          </a:p>
        </p:txBody>
      </p:sp>
      <p:sp>
        <p:nvSpPr>
          <p:cNvPr id="438" name="Google Shape;438;g5fb0d18c1b_0_15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8" name="Shape 448"/>
        <p:cNvGrpSpPr/>
        <p:nvPr/>
      </p:nvGrpSpPr>
      <p:grpSpPr>
        <a:xfrm>
          <a:off x="0" y="0"/>
          <a:ext cx="0" cy="0"/>
          <a:chOff x="0" y="0"/>
          <a:chExt cx="0" cy="0"/>
        </a:xfrm>
      </p:grpSpPr>
      <p:sp>
        <p:nvSpPr>
          <p:cNvPr id="449" name="Google Shape;449;g5fb0d18c1b_0_1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One Place, Dynamically Build Catalog</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In one place you can dynamically build catalog from curriculum and include other content that might not go through the curriculum review process though is still needed to be content in the catalog copy/publication.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endParaRPr/>
          </a:p>
          <a:p>
            <a:pPr indent="0" lvl="0" marL="0" marR="63500" rtl="0" algn="l">
              <a:lnSpc>
                <a:spcPct val="115000"/>
              </a:lnSpc>
              <a:spcBef>
                <a:spcPts val="1800"/>
              </a:spcBef>
              <a:spcAft>
                <a:spcPts val="0"/>
              </a:spcAft>
              <a:buNone/>
            </a:pPr>
            <a:r>
              <a:rPr lang="en"/>
              <a:t>Through our unique curriculum first approach </a:t>
            </a:r>
            <a:r>
              <a:rPr lang="en"/>
              <a:t>you can</a:t>
            </a:r>
            <a:r>
              <a:rPr lang="en"/>
              <a:t> begin by implementing Curriculum first to dynamically build Catalog.</a:t>
            </a:r>
            <a:endParaRPr/>
          </a:p>
        </p:txBody>
      </p:sp>
      <p:sp>
        <p:nvSpPr>
          <p:cNvPr id="450" name="Google Shape;450;g5fb0d18c1b_0_1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Google Shape;462;g5fb0d18c1b_0_1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One Place, On-Demand Publishing</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In one place you can dynamically publish on-demand without putting in a support request or ticket which is unique to Kuali.</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Publish in fully responsive design and mobile-ready platform for one single instance of the catalog which is often preferred (as opposed to having a separate mobile site considering the type of document/publication). The template shifts as though it was built for the device you’re on (tablet, mobile, laptop, desktop). </a:t>
            </a:r>
            <a:endParaRPr/>
          </a:p>
          <a:p>
            <a:pPr indent="0" lvl="0" marL="0" rtl="0" algn="l">
              <a:spcBef>
                <a:spcPts val="0"/>
              </a:spcBef>
              <a:spcAft>
                <a:spcPts val="0"/>
              </a:spcAft>
              <a:buNone/>
            </a:pPr>
            <a:r>
              <a:t/>
            </a:r>
            <a:endParaRPr/>
          </a:p>
        </p:txBody>
      </p:sp>
      <p:sp>
        <p:nvSpPr>
          <p:cNvPr id="463" name="Google Shape;463;g5fb0d18c1b_0_1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1" name="Shape 471"/>
        <p:cNvGrpSpPr/>
        <p:nvPr/>
      </p:nvGrpSpPr>
      <p:grpSpPr>
        <a:xfrm>
          <a:off x="0" y="0"/>
          <a:ext cx="0" cy="0"/>
          <a:chOff x="0" y="0"/>
          <a:chExt cx="0" cy="0"/>
        </a:xfrm>
      </p:grpSpPr>
      <p:sp>
        <p:nvSpPr>
          <p:cNvPr id="472" name="Google Shape;472;g5fb0d18c1b_0_1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One Place, On-Demand Publishing</a:t>
            </a:r>
            <a:endParaRPr b="1"/>
          </a:p>
          <a:p>
            <a:pPr indent="0" lvl="0" marL="0" rtl="0" algn="l">
              <a:spcBef>
                <a:spcPts val="0"/>
              </a:spcBef>
              <a:spcAft>
                <a:spcPts val="0"/>
              </a:spcAft>
              <a:buNone/>
            </a:pPr>
            <a:r>
              <a:t/>
            </a:r>
            <a:endParaRPr/>
          </a:p>
          <a:p>
            <a:pPr indent="0" lvl="0" marL="0" rtl="0" algn="l">
              <a:spcBef>
                <a:spcPts val="0"/>
              </a:spcBef>
              <a:spcAft>
                <a:spcPts val="0"/>
              </a:spcAft>
              <a:buNone/>
            </a:pPr>
            <a:r>
              <a:rPr i="1" lang="en"/>
              <a:t>(Previous Slide: In one place you can dynamically publish on-demand without putting in a support request or ticket. </a:t>
            </a:r>
            <a:endParaRPr i="1"/>
          </a:p>
          <a:p>
            <a:pPr indent="0" lvl="0" marL="0" rtl="0" algn="l">
              <a:spcBef>
                <a:spcPts val="0"/>
              </a:spcBef>
              <a:spcAft>
                <a:spcPts val="0"/>
              </a:spcAft>
              <a:buNone/>
            </a:pPr>
            <a:r>
              <a:t/>
            </a:r>
            <a:endParaRPr i="1"/>
          </a:p>
          <a:p>
            <a:pPr indent="0" lvl="0" marL="0" rtl="0" algn="l">
              <a:spcBef>
                <a:spcPts val="0"/>
              </a:spcBef>
              <a:spcAft>
                <a:spcPts val="0"/>
              </a:spcAft>
              <a:buNone/>
            </a:pPr>
            <a:r>
              <a:rPr i="1" lang="en"/>
              <a:t>Publish in fully responsive and mobile ready platform. One instance of the catalog which is preferred (as opposed to having a separate mobile site) - the template shifts as though it was built for the device you’re on (tablet, mobile, laptop, desktop). </a:t>
            </a:r>
            <a:endParaRPr i="1"/>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
                <a:solidFill>
                  <a:schemeClr val="dk1"/>
                </a:solidFill>
              </a:rPr>
              <a:t>Use APIs to share content with other websites on campus or integrated systems. </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rPr b="1" lang="en">
                <a:solidFill>
                  <a:schemeClr val="dk1"/>
                </a:solidFill>
              </a:rPr>
              <a:t>Given the different mediums available with publication, people will easily connect and begin sharing with others. </a:t>
            </a:r>
            <a:endParaRPr b="1">
              <a:solidFill>
                <a:schemeClr val="dk1"/>
              </a:solidFill>
            </a:endParaRPr>
          </a:p>
          <a:p>
            <a:pPr indent="0" lvl="0" marL="0" rtl="0" algn="l">
              <a:spcBef>
                <a:spcPts val="0"/>
              </a:spcBef>
              <a:spcAft>
                <a:spcPts val="0"/>
              </a:spcAft>
              <a:buNone/>
            </a:pPr>
            <a:r>
              <a:rPr b="1" lang="en">
                <a:solidFill>
                  <a:schemeClr val="dk1"/>
                </a:solidFill>
              </a:rPr>
              <a:t>--</a:t>
            </a:r>
            <a:endParaRPr b="1">
              <a:solidFill>
                <a:schemeClr val="dk1"/>
              </a:solidFill>
            </a:endParaRPr>
          </a:p>
          <a:p>
            <a:pPr indent="0" lvl="0" marL="0" rtl="0" algn="l">
              <a:spcBef>
                <a:spcPts val="0"/>
              </a:spcBef>
              <a:spcAft>
                <a:spcPts val="0"/>
              </a:spcAft>
              <a:buNone/>
            </a:pPr>
            <a:r>
              <a:rPr b="1" lang="en">
                <a:solidFill>
                  <a:schemeClr val="dk1"/>
                </a:solidFill>
              </a:rPr>
              <a:t>Integration </a:t>
            </a:r>
            <a:endParaRPr b="1">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Kuali Curriculum (CM) &amp; Catalog (CAT) Management Solution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Kuali Student Analytics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Kuali Student Data Export</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Kuali Student APIs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Kuali SIS Connector for Curriculum </a:t>
            </a:r>
            <a:endParaRPr b="1" sz="18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b="1" sz="1800">
              <a:solidFill>
                <a:schemeClr val="dk1"/>
              </a:solidFill>
              <a:latin typeface="Roboto"/>
              <a:ea typeface="Roboto"/>
              <a:cs typeface="Roboto"/>
              <a:sym typeface="Roboto"/>
            </a:endParaRPr>
          </a:p>
          <a:p>
            <a:pPr indent="0" lvl="0" marL="0" rtl="0" algn="l">
              <a:spcBef>
                <a:spcPts val="0"/>
              </a:spcBef>
              <a:spcAft>
                <a:spcPts val="0"/>
              </a:spcAft>
              <a:buNone/>
            </a:pPr>
            <a:r>
              <a:t/>
            </a:r>
            <a:endParaRPr b="1">
              <a:solidFill>
                <a:schemeClr val="dk1"/>
              </a:solidFill>
            </a:endParaRPr>
          </a:p>
        </p:txBody>
      </p:sp>
      <p:sp>
        <p:nvSpPr>
          <p:cNvPr id="473" name="Google Shape;473;g5fb0d18c1b_0_1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5fb0d18c1b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5fb0d18c1b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Agenda Slide</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a:t>
            </a:r>
            <a:endParaRPr b="1">
              <a:solidFill>
                <a:schemeClr val="dk1"/>
              </a:solidFill>
            </a:endParaRPr>
          </a:p>
          <a:p>
            <a:pPr indent="0" lvl="0" marL="0" rtl="0" algn="l">
              <a:spcBef>
                <a:spcPts val="0"/>
              </a:spcBef>
              <a:spcAft>
                <a:spcPts val="0"/>
              </a:spcAft>
              <a:buClr>
                <a:schemeClr val="dk1"/>
              </a:buClr>
              <a:buSzPts val="1100"/>
              <a:buFont typeface="Arial"/>
              <a:buNone/>
            </a:pPr>
            <a:r>
              <a:rPr b="1" i="1" lang="en">
                <a:solidFill>
                  <a:schemeClr val="dk1"/>
                </a:solidFill>
              </a:rPr>
              <a:t>Note:</a:t>
            </a:r>
            <a:r>
              <a:rPr i="1" lang="en">
                <a:solidFill>
                  <a:schemeClr val="dk1"/>
                </a:solidFill>
              </a:rPr>
              <a:t> Each session includes a tailored agenda based on prospective client, presentation purpose, project needs, goals, and next steps. A sample agenda is provided in this slide and listed below.</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rPr b="1" lang="en"/>
              <a:t>Sample Agenda</a:t>
            </a:r>
            <a:endParaRPr b="1"/>
          </a:p>
          <a:p>
            <a:pPr indent="0" lvl="0" marL="0" rtl="0" algn="l">
              <a:spcBef>
                <a:spcPts val="0"/>
              </a:spcBef>
              <a:spcAft>
                <a:spcPts val="0"/>
              </a:spcAft>
              <a:buClr>
                <a:schemeClr val="dk1"/>
              </a:buClr>
              <a:buSzPts val="1100"/>
              <a:buFont typeface="Arial"/>
              <a:buNone/>
            </a:pPr>
            <a:r>
              <a:rPr lang="en"/>
              <a:t>1 Hour Presentation</a:t>
            </a:r>
            <a:endParaRPr i="1"/>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en"/>
              <a:t>Part I</a:t>
            </a:r>
            <a:endParaRPr/>
          </a:p>
          <a:p>
            <a:pPr indent="-317500" lvl="0" marL="457200" rtl="0" algn="l">
              <a:spcBef>
                <a:spcPts val="0"/>
              </a:spcBef>
              <a:spcAft>
                <a:spcPts val="0"/>
              </a:spcAft>
              <a:buSzPts val="1400"/>
              <a:buChar char="-"/>
            </a:pPr>
            <a:r>
              <a:rPr lang="en"/>
              <a:t>Warm Welcome</a:t>
            </a:r>
            <a:endParaRPr/>
          </a:p>
          <a:p>
            <a:pPr indent="-317500" lvl="0" marL="457200" rtl="0" algn="l">
              <a:spcBef>
                <a:spcPts val="0"/>
              </a:spcBef>
              <a:spcAft>
                <a:spcPts val="0"/>
              </a:spcAft>
              <a:buSzPts val="1400"/>
              <a:buChar char="-"/>
            </a:pPr>
            <a:r>
              <a:rPr lang="en"/>
              <a:t>Brief Overview (Slides)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Part II</a:t>
            </a:r>
            <a:endParaRPr b="1"/>
          </a:p>
          <a:p>
            <a:pPr indent="-317500" lvl="0" marL="457200" rtl="0" algn="l">
              <a:spcBef>
                <a:spcPts val="0"/>
              </a:spcBef>
              <a:spcAft>
                <a:spcPts val="0"/>
              </a:spcAft>
              <a:buSzPts val="1400"/>
              <a:buChar char="-"/>
            </a:pPr>
            <a:r>
              <a:rPr lang="en"/>
              <a:t>Live Demo of Kuali, One Solution</a:t>
            </a:r>
            <a:endParaRPr/>
          </a:p>
          <a:p>
            <a:pPr indent="-317500" lvl="0" marL="457200" rtl="0" algn="l">
              <a:spcBef>
                <a:spcPts val="0"/>
              </a:spcBef>
              <a:spcAft>
                <a:spcPts val="0"/>
              </a:spcAft>
              <a:buSzPts val="1400"/>
              <a:buChar char="-"/>
            </a:pPr>
            <a:r>
              <a:rPr lang="en"/>
              <a:t>Questions &amp; Answers Throughout</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Part III</a:t>
            </a:r>
            <a:endParaRPr b="1"/>
          </a:p>
          <a:p>
            <a:pPr indent="-317500" lvl="0" marL="457200" rtl="0" algn="l">
              <a:spcBef>
                <a:spcPts val="0"/>
              </a:spcBef>
              <a:spcAft>
                <a:spcPts val="0"/>
              </a:spcAft>
              <a:buSzPts val="1400"/>
              <a:buChar char="-"/>
            </a:pPr>
            <a:r>
              <a:rPr lang="en"/>
              <a:t>Closing</a:t>
            </a:r>
            <a:endParaRPr/>
          </a:p>
          <a:p>
            <a:pPr indent="-317500" lvl="0" marL="457200" rtl="0" algn="l">
              <a:spcBef>
                <a:spcPts val="0"/>
              </a:spcBef>
              <a:spcAft>
                <a:spcPts val="0"/>
              </a:spcAft>
              <a:buSzPts val="1400"/>
              <a:buChar char="-"/>
            </a:pPr>
            <a:r>
              <a:rPr lang="en"/>
              <a:t>Next Steps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g5fb0d18c1b_0_1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rPr b="1" lang="en">
                <a:solidFill>
                  <a:schemeClr val="dk1"/>
                </a:solidFill>
              </a:rPr>
              <a:t>One Place for Search &amp; Discovery</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rPr i="1" lang="en">
                <a:solidFill>
                  <a:schemeClr val="dk1"/>
                </a:solidFill>
              </a:rPr>
              <a:t>One Place for a smarter search with accurate data to help students/prospective students find exactly what it is they are looking for with fewer clicks.</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Before:</a:t>
            </a:r>
            <a:r>
              <a:rPr lang="en">
                <a:solidFill>
                  <a:schemeClr val="dk1"/>
                </a:solidFill>
              </a:rPr>
              <a:t> When considering the catalog copy, search is often cumbersome to find what you’re looking for. PDF catalogs  are often set up with a specific organizational hierarchy.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After:</a:t>
            </a:r>
            <a:r>
              <a:rPr lang="en">
                <a:solidFill>
                  <a:schemeClr val="dk1"/>
                </a:solidFill>
              </a:rPr>
              <a:t> Search with Kuali is intuitive and what users expect. Moving to online dynamically created catalogs exemplifies search &amp; helps users find what they’re looking for as quickly as possible. This includes the ability to search archived copies.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Navigation is set up in a way that makes sense for your audience or students/stakeholders. Users can take fewer clicks to find what they’re looking for. Plugging in your API can help explore analytics - like the number of times a certain program is visited in the catalog; that navigation path; or even terms that are being searched for. With insight, you can learn more about how the student or prospective student navigates your catalog in order to take the fewest clicks possible to what the current or prospective student is looking for - having a program/degree/course oriented catalog for example, or providing links to sync the student journey with anticipated experience.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Have confidence that what you’ve taken the time to review and produce is then available to easily search to learn more about. There are opportunities to focus on how students navigate content in order to let students take fewer clicks to find the information they are looking for.</a:t>
            </a:r>
            <a:endParaRPr>
              <a:solidFill>
                <a:schemeClr val="dk1"/>
              </a:solidFill>
            </a:endParaRPr>
          </a:p>
          <a:p>
            <a:pPr indent="0" lvl="0" marL="0" rtl="0" algn="l">
              <a:spcBef>
                <a:spcPts val="0"/>
              </a:spcBef>
              <a:spcAft>
                <a:spcPts val="0"/>
              </a:spcAft>
              <a:buNone/>
            </a:pPr>
            <a:r>
              <a:t/>
            </a:r>
            <a:endParaRPr>
              <a:solidFill>
                <a:srgbClr val="3D515C"/>
              </a:solidFill>
            </a:endParaRPr>
          </a:p>
        </p:txBody>
      </p:sp>
      <p:sp>
        <p:nvSpPr>
          <p:cNvPr id="493" name="Google Shape;493;g5fb0d18c1b_0_1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3" name="Shape 503"/>
        <p:cNvGrpSpPr/>
        <p:nvPr/>
      </p:nvGrpSpPr>
      <p:grpSpPr>
        <a:xfrm>
          <a:off x="0" y="0"/>
          <a:ext cx="0" cy="0"/>
          <a:chOff x="0" y="0"/>
          <a:chExt cx="0" cy="0"/>
        </a:xfrm>
      </p:grpSpPr>
      <p:sp>
        <p:nvSpPr>
          <p:cNvPr id="504" name="Google Shape;504;g5fb0d18c1b_0_1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63500" rtl="0" algn="l">
              <a:lnSpc>
                <a:spcPct val="115000"/>
              </a:lnSpc>
              <a:spcBef>
                <a:spcPts val="1800"/>
              </a:spcBef>
              <a:spcAft>
                <a:spcPts val="0"/>
              </a:spcAft>
              <a:buNone/>
            </a:pPr>
            <a:r>
              <a:rPr b="1" lang="en">
                <a:solidFill>
                  <a:schemeClr val="dk1"/>
                </a:solidFill>
              </a:rPr>
              <a:t>One Place, One Solution</a:t>
            </a:r>
            <a:r>
              <a:rPr i="1" lang="en">
                <a:solidFill>
                  <a:schemeClr val="dk1"/>
                </a:solidFill>
              </a:rPr>
              <a:t> (for many)</a:t>
            </a:r>
            <a:endParaRPr i="1">
              <a:solidFill>
                <a:schemeClr val="dk1"/>
              </a:solidFill>
            </a:endParaRPr>
          </a:p>
          <a:p>
            <a:pPr indent="-317500" lvl="0" marL="457200" marR="63500" rtl="0" algn="l">
              <a:lnSpc>
                <a:spcPct val="115000"/>
              </a:lnSpc>
              <a:spcBef>
                <a:spcPts val="1800"/>
              </a:spcBef>
              <a:spcAft>
                <a:spcPts val="0"/>
              </a:spcAft>
              <a:buClr>
                <a:schemeClr val="dk1"/>
              </a:buClr>
              <a:buSzPts val="1400"/>
              <a:buChar char="-"/>
            </a:pPr>
            <a:r>
              <a:rPr lang="en">
                <a:solidFill>
                  <a:schemeClr val="dk1"/>
                </a:solidFill>
              </a:rPr>
              <a:t>Inclusive &amp; Accessible </a:t>
            </a:r>
            <a:r>
              <a:rPr i="1" lang="en">
                <a:solidFill>
                  <a:schemeClr val="dk1"/>
                </a:solidFill>
              </a:rPr>
              <a:t>(VPATS 2019; WCAG 2 AA Goals; Accessible Customer Service)</a:t>
            </a:r>
            <a:endParaRPr i="1">
              <a:solidFill>
                <a:schemeClr val="dk1"/>
              </a:solidFill>
            </a:endParaRPr>
          </a:p>
          <a:p>
            <a:pPr indent="-317500" lvl="1" marL="914400" marR="63500" rtl="0" algn="l">
              <a:lnSpc>
                <a:spcPct val="115000"/>
              </a:lnSpc>
              <a:spcBef>
                <a:spcPts val="0"/>
              </a:spcBef>
              <a:spcAft>
                <a:spcPts val="0"/>
              </a:spcAft>
              <a:buClr>
                <a:schemeClr val="dk1"/>
              </a:buClr>
              <a:buSzPts val="1400"/>
              <a:buChar char="-"/>
            </a:pPr>
            <a:r>
              <a:rPr lang="en">
                <a:solidFill>
                  <a:schemeClr val="dk1"/>
                </a:solidFill>
              </a:rPr>
              <a:t>Recently completed VPATS with an independent 3rd party reviewer who identifies as visually impaired. While some vendors may be focused on “checking the box” on accessibility, we focus on designing what is useable and intuitive and continue to reduce barriers with continued training for a truly accessible and useable site. </a:t>
            </a:r>
            <a:endParaRPr>
              <a:solidFill>
                <a:schemeClr val="dk1"/>
              </a:solidFill>
            </a:endParaRPr>
          </a:p>
          <a:p>
            <a:pPr indent="-317500" lvl="0" marL="457200" marR="63500" rtl="0" algn="l">
              <a:lnSpc>
                <a:spcPct val="115000"/>
              </a:lnSpc>
              <a:spcBef>
                <a:spcPts val="0"/>
              </a:spcBef>
              <a:spcAft>
                <a:spcPts val="0"/>
              </a:spcAft>
              <a:buClr>
                <a:schemeClr val="dk1"/>
              </a:buClr>
              <a:buSzPts val="1400"/>
              <a:buChar char="-"/>
            </a:pPr>
            <a:r>
              <a:rPr lang="en">
                <a:solidFill>
                  <a:schemeClr val="dk1"/>
                </a:solidFill>
              </a:rPr>
              <a:t>Modern &amp; Intuitive</a:t>
            </a:r>
            <a:endParaRPr>
              <a:solidFill>
                <a:schemeClr val="dk1"/>
              </a:solidFill>
            </a:endParaRPr>
          </a:p>
          <a:p>
            <a:pPr indent="-317500" lvl="1" marL="914400" marR="63500" rtl="0" algn="l">
              <a:lnSpc>
                <a:spcPct val="115000"/>
              </a:lnSpc>
              <a:spcBef>
                <a:spcPts val="0"/>
              </a:spcBef>
              <a:spcAft>
                <a:spcPts val="0"/>
              </a:spcAft>
              <a:buClr>
                <a:schemeClr val="dk1"/>
              </a:buClr>
              <a:buSzPts val="1400"/>
              <a:buChar char="-"/>
            </a:pPr>
            <a:r>
              <a:rPr lang="en">
                <a:solidFill>
                  <a:schemeClr val="dk1"/>
                </a:solidFill>
              </a:rPr>
              <a:t>Fresh and innovative solution in ed-Tech</a:t>
            </a:r>
            <a:endParaRPr>
              <a:solidFill>
                <a:schemeClr val="dk1"/>
              </a:solidFill>
            </a:endParaRPr>
          </a:p>
          <a:p>
            <a:pPr indent="-317500" lvl="0" marL="457200" marR="63500" rtl="0" algn="l">
              <a:lnSpc>
                <a:spcPct val="115000"/>
              </a:lnSpc>
              <a:spcBef>
                <a:spcPts val="0"/>
              </a:spcBef>
              <a:spcAft>
                <a:spcPts val="0"/>
              </a:spcAft>
              <a:buClr>
                <a:schemeClr val="dk1"/>
              </a:buClr>
              <a:buSzPts val="1400"/>
              <a:buChar char="-"/>
            </a:pPr>
            <a:r>
              <a:rPr lang="en">
                <a:solidFill>
                  <a:schemeClr val="dk1"/>
                </a:solidFill>
              </a:rPr>
              <a:t>Tailored with </a:t>
            </a:r>
            <a:r>
              <a:rPr lang="en">
                <a:solidFill>
                  <a:schemeClr val="dk1"/>
                </a:solidFill>
              </a:rPr>
              <a:t>institution</a:t>
            </a:r>
            <a:r>
              <a:rPr lang="en">
                <a:solidFill>
                  <a:schemeClr val="dk1"/>
                </a:solidFill>
              </a:rPr>
              <a:t>-specific branding and guidelines for a seamless experience </a:t>
            </a:r>
            <a:endParaRPr>
              <a:solidFill>
                <a:schemeClr val="dk1"/>
              </a:solidFill>
            </a:endParaRPr>
          </a:p>
          <a:p>
            <a:pPr indent="-317500" lvl="1" marL="914400" marR="63500" rtl="0" algn="l">
              <a:lnSpc>
                <a:spcPct val="115000"/>
              </a:lnSpc>
              <a:spcBef>
                <a:spcPts val="0"/>
              </a:spcBef>
              <a:spcAft>
                <a:spcPts val="0"/>
              </a:spcAft>
              <a:buClr>
                <a:schemeClr val="dk1"/>
              </a:buClr>
              <a:buSzPts val="1400"/>
              <a:buChar char="-"/>
            </a:pPr>
            <a:r>
              <a:rPr lang="en">
                <a:solidFill>
                  <a:schemeClr val="dk1"/>
                </a:solidFill>
              </a:rPr>
              <a:t>Increases user adoption </a:t>
            </a:r>
            <a:endParaRPr>
              <a:solidFill>
                <a:schemeClr val="dk1"/>
              </a:solidFill>
            </a:endParaRPr>
          </a:p>
        </p:txBody>
      </p:sp>
      <p:sp>
        <p:nvSpPr>
          <p:cNvPr id="505" name="Google Shape;505;g5fb0d18c1b_0_1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Google Shape;516;g5fb7583adc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1" marL="914400" marR="63500" rtl="0" algn="l">
              <a:lnSpc>
                <a:spcPct val="115000"/>
              </a:lnSpc>
              <a:spcBef>
                <a:spcPts val="1800"/>
              </a:spcBef>
              <a:spcAft>
                <a:spcPts val="0"/>
              </a:spcAft>
              <a:buClr>
                <a:schemeClr val="dk1"/>
              </a:buClr>
              <a:buSzPts val="1400"/>
              <a:buChar char="-"/>
            </a:pPr>
            <a:r>
              <a:rPr b="1" lang="en">
                <a:solidFill>
                  <a:schemeClr val="dk1"/>
                </a:solidFill>
              </a:rPr>
              <a:t>Customer Success, Desired Outcome</a:t>
            </a:r>
            <a:endParaRPr b="1">
              <a:solidFill>
                <a:schemeClr val="dk1"/>
              </a:solidFill>
            </a:endParaRPr>
          </a:p>
          <a:p>
            <a:pPr indent="-317500" lvl="1" marL="914400" marR="63500" rtl="0" algn="l">
              <a:lnSpc>
                <a:spcPct val="115000"/>
              </a:lnSpc>
              <a:spcBef>
                <a:spcPts val="0"/>
              </a:spcBef>
              <a:spcAft>
                <a:spcPts val="0"/>
              </a:spcAft>
              <a:buClr>
                <a:schemeClr val="dk1"/>
              </a:buClr>
              <a:buSzPts val="1400"/>
              <a:buChar char="-"/>
            </a:pPr>
            <a:r>
              <a:rPr i="1" lang="en">
                <a:solidFill>
                  <a:schemeClr val="dk1"/>
                </a:solidFill>
              </a:rPr>
              <a:t>Desired Outcome is a Transformative Concept</a:t>
            </a:r>
            <a:endParaRPr i="1">
              <a:solidFill>
                <a:schemeClr val="dk1"/>
              </a:solidFill>
            </a:endParaRPr>
          </a:p>
          <a:p>
            <a:pPr indent="-317500" lvl="1" marL="914400" marR="63500" rtl="0" algn="l">
              <a:lnSpc>
                <a:spcPct val="115000"/>
              </a:lnSpc>
              <a:spcBef>
                <a:spcPts val="0"/>
              </a:spcBef>
              <a:spcAft>
                <a:spcPts val="0"/>
              </a:spcAft>
              <a:buClr>
                <a:schemeClr val="dk1"/>
              </a:buClr>
              <a:buSzPts val="1400"/>
              <a:buChar char="-"/>
            </a:pPr>
            <a:r>
              <a:rPr lang="en">
                <a:solidFill>
                  <a:schemeClr val="dk1"/>
                </a:solidFill>
              </a:rPr>
              <a:t>“You can focus on adoption, retention, expansion, or advocacy; or you can focus on the customers’ Desired Outcome and get all of those things.”</a:t>
            </a:r>
            <a:endParaRPr>
              <a:solidFill>
                <a:schemeClr val="dk1"/>
              </a:solidFill>
            </a:endParaRPr>
          </a:p>
          <a:p>
            <a:pPr indent="-317500" lvl="1" marL="914400" marR="63500" rtl="0" algn="l">
              <a:lnSpc>
                <a:spcPct val="115000"/>
              </a:lnSpc>
              <a:spcBef>
                <a:spcPts val="0"/>
              </a:spcBef>
              <a:spcAft>
                <a:spcPts val="0"/>
              </a:spcAft>
              <a:buClr>
                <a:schemeClr val="dk1"/>
              </a:buClr>
              <a:buSzPts val="1400"/>
              <a:buChar char="-"/>
            </a:pPr>
            <a:r>
              <a:rPr i="1" lang="en">
                <a:solidFill>
                  <a:schemeClr val="dk1"/>
                </a:solidFill>
              </a:rPr>
              <a:t>-Lincoln Murphy’s model of Customer Success  </a:t>
            </a:r>
            <a:endParaRPr i="1">
              <a:solidFill>
                <a:schemeClr val="dk1"/>
              </a:solidFill>
            </a:endParaRPr>
          </a:p>
          <a:p>
            <a:pPr indent="-317500" lvl="1" marL="914400" marR="63500" rtl="0" algn="l">
              <a:lnSpc>
                <a:spcPct val="115000"/>
              </a:lnSpc>
              <a:spcBef>
                <a:spcPts val="0"/>
              </a:spcBef>
              <a:spcAft>
                <a:spcPts val="0"/>
              </a:spcAft>
              <a:buClr>
                <a:schemeClr val="dk1"/>
              </a:buClr>
              <a:buSzPts val="1400"/>
              <a:buChar char="-"/>
            </a:pPr>
            <a:r>
              <a:t/>
            </a:r>
            <a:endParaRPr b="1">
              <a:solidFill>
                <a:schemeClr val="dk1"/>
              </a:solidFill>
            </a:endParaRPr>
          </a:p>
        </p:txBody>
      </p:sp>
      <p:sp>
        <p:nvSpPr>
          <p:cNvPr id="517" name="Google Shape;517;g5fb7583adc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4" name="Shape 524"/>
        <p:cNvGrpSpPr/>
        <p:nvPr/>
      </p:nvGrpSpPr>
      <p:grpSpPr>
        <a:xfrm>
          <a:off x="0" y="0"/>
          <a:ext cx="0" cy="0"/>
          <a:chOff x="0" y="0"/>
          <a:chExt cx="0" cy="0"/>
        </a:xfrm>
      </p:grpSpPr>
      <p:sp>
        <p:nvSpPr>
          <p:cNvPr id="525" name="Google Shape;525;g5fb7583adc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88900" rtl="0" algn="l">
              <a:lnSpc>
                <a:spcPct val="115000"/>
              </a:lnSpc>
              <a:spcBef>
                <a:spcPts val="1700"/>
              </a:spcBef>
              <a:spcAft>
                <a:spcPts val="0"/>
              </a:spcAft>
              <a:buClr>
                <a:schemeClr val="dk1"/>
              </a:buClr>
              <a:buSzPts val="1100"/>
              <a:buFont typeface="Arial"/>
              <a:buNone/>
            </a:pPr>
            <a:r>
              <a:rPr lang="en">
                <a:solidFill>
                  <a:schemeClr val="dk1"/>
                </a:solidFill>
              </a:rPr>
              <a:t>Fun Fact / Did you know?</a:t>
            </a:r>
            <a:endParaRPr b="1">
              <a:solidFill>
                <a:schemeClr val="dk1"/>
              </a:solidFill>
            </a:endParaRPr>
          </a:p>
        </p:txBody>
      </p:sp>
      <p:sp>
        <p:nvSpPr>
          <p:cNvPr id="526" name="Google Shape;526;g5fb7583adc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2" name="Shape 532"/>
        <p:cNvGrpSpPr/>
        <p:nvPr/>
      </p:nvGrpSpPr>
      <p:grpSpPr>
        <a:xfrm>
          <a:off x="0" y="0"/>
          <a:ext cx="0" cy="0"/>
          <a:chOff x="0" y="0"/>
          <a:chExt cx="0" cy="0"/>
        </a:xfrm>
      </p:grpSpPr>
      <p:sp>
        <p:nvSpPr>
          <p:cNvPr id="533" name="Google Shape;533;g5fb0d18c1b_0_1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63500" rtl="0" algn="l">
              <a:lnSpc>
                <a:spcPct val="115000"/>
              </a:lnSpc>
              <a:spcBef>
                <a:spcPts val="1800"/>
              </a:spcBef>
              <a:spcAft>
                <a:spcPts val="0"/>
              </a:spcAft>
              <a:buNone/>
            </a:pPr>
            <a:r>
              <a:rPr b="1" lang="en">
                <a:solidFill>
                  <a:schemeClr val="dk1"/>
                </a:solidFill>
              </a:rPr>
              <a:t>One World, </a:t>
            </a:r>
            <a:r>
              <a:rPr b="1" lang="en">
                <a:solidFill>
                  <a:schemeClr val="dk1"/>
                </a:solidFill>
              </a:rPr>
              <a:t>Environmental</a:t>
            </a:r>
            <a:r>
              <a:rPr b="1" lang="en">
                <a:solidFill>
                  <a:schemeClr val="dk1"/>
                </a:solidFill>
              </a:rPr>
              <a:t> &amp; Social Consciousness </a:t>
            </a:r>
            <a:endParaRPr b="1">
              <a:solidFill>
                <a:schemeClr val="dk1"/>
              </a:solidFill>
            </a:endParaRPr>
          </a:p>
          <a:p>
            <a:pPr indent="0" lvl="0" marL="0" marR="63500" rtl="0" algn="l">
              <a:lnSpc>
                <a:spcPct val="115000"/>
              </a:lnSpc>
              <a:spcBef>
                <a:spcPts val="1800"/>
              </a:spcBef>
              <a:spcAft>
                <a:spcPts val="0"/>
              </a:spcAft>
              <a:buNone/>
            </a:pPr>
            <a:r>
              <a:rPr lang="en">
                <a:solidFill>
                  <a:schemeClr val="dk1"/>
                </a:solidFill>
              </a:rPr>
              <a:t>Sustainable architecture - modular solutions</a:t>
            </a:r>
            <a:endParaRPr>
              <a:solidFill>
                <a:schemeClr val="dk1"/>
              </a:solidFill>
            </a:endParaRPr>
          </a:p>
          <a:p>
            <a:pPr indent="0" lvl="0" marL="0" marR="63500" rtl="0" algn="l">
              <a:lnSpc>
                <a:spcPct val="115000"/>
              </a:lnSpc>
              <a:spcBef>
                <a:spcPts val="1800"/>
              </a:spcBef>
              <a:spcAft>
                <a:spcPts val="0"/>
              </a:spcAft>
              <a:buNone/>
            </a:pPr>
            <a:r>
              <a:rPr lang="en">
                <a:solidFill>
                  <a:schemeClr val="dk1"/>
                </a:solidFill>
              </a:rPr>
              <a:t>You reduce paper, we will plant a tree (</a:t>
            </a:r>
            <a:r>
              <a:rPr i="1" lang="en">
                <a:solidFill>
                  <a:schemeClr val="dk1"/>
                </a:solidFill>
              </a:rPr>
              <a:t>or give back in a way that makes sense considering geographical locations).</a:t>
            </a:r>
            <a:endParaRPr i="1">
              <a:solidFill>
                <a:schemeClr val="dk1"/>
              </a:solidFill>
            </a:endParaRPr>
          </a:p>
          <a:p>
            <a:pPr indent="0" lvl="0" marL="0" marR="63500" rtl="0" algn="l">
              <a:lnSpc>
                <a:spcPct val="115000"/>
              </a:lnSpc>
              <a:spcBef>
                <a:spcPts val="1800"/>
              </a:spcBef>
              <a:spcAft>
                <a:spcPts val="0"/>
              </a:spcAft>
              <a:buNone/>
            </a:pPr>
            <a:r>
              <a:rPr lang="en">
                <a:solidFill>
                  <a:schemeClr val="dk1"/>
                </a:solidFill>
              </a:rPr>
              <a:t>Equality in the workplace - We pledge for parity. &amp; Support women in tech.</a:t>
            </a:r>
            <a:endParaRPr>
              <a:solidFill>
                <a:schemeClr val="dk1"/>
              </a:solidFill>
            </a:endParaRPr>
          </a:p>
          <a:p>
            <a:pPr indent="0" lvl="0" marL="0" marR="63500" rtl="0" algn="l">
              <a:lnSpc>
                <a:spcPct val="115000"/>
              </a:lnSpc>
              <a:spcBef>
                <a:spcPts val="1800"/>
              </a:spcBef>
              <a:spcAft>
                <a:spcPts val="0"/>
              </a:spcAft>
              <a:buNone/>
            </a:pPr>
            <a:r>
              <a:t/>
            </a:r>
            <a:endParaRPr>
              <a:solidFill>
                <a:schemeClr val="dk1"/>
              </a:solidFill>
            </a:endParaRPr>
          </a:p>
          <a:p>
            <a:pPr indent="0" lvl="0" marL="0" marR="63500" rtl="0" algn="l">
              <a:lnSpc>
                <a:spcPct val="115000"/>
              </a:lnSpc>
              <a:spcBef>
                <a:spcPts val="1800"/>
              </a:spcBef>
              <a:spcAft>
                <a:spcPts val="0"/>
              </a:spcAft>
              <a:buNone/>
            </a:pPr>
            <a:r>
              <a:t/>
            </a:r>
            <a:endParaRPr b="1">
              <a:solidFill>
                <a:schemeClr val="dk1"/>
              </a:solidFill>
            </a:endParaRPr>
          </a:p>
          <a:p>
            <a:pPr indent="0" lvl="0" marL="0" marR="63500" rtl="0" algn="l">
              <a:lnSpc>
                <a:spcPct val="115000"/>
              </a:lnSpc>
              <a:spcBef>
                <a:spcPts val="1800"/>
              </a:spcBef>
              <a:spcAft>
                <a:spcPts val="0"/>
              </a:spcAft>
              <a:buNone/>
            </a:pPr>
            <a:r>
              <a:t/>
            </a:r>
            <a:endParaRPr>
              <a:solidFill>
                <a:schemeClr val="dk1"/>
              </a:solidFill>
            </a:endParaRPr>
          </a:p>
        </p:txBody>
      </p:sp>
      <p:sp>
        <p:nvSpPr>
          <p:cNvPr id="534" name="Google Shape;534;g5fb0d18c1b_0_1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1" name="Shape 541"/>
        <p:cNvGrpSpPr/>
        <p:nvPr/>
      </p:nvGrpSpPr>
      <p:grpSpPr>
        <a:xfrm>
          <a:off x="0" y="0"/>
          <a:ext cx="0" cy="0"/>
          <a:chOff x="0" y="0"/>
          <a:chExt cx="0" cy="0"/>
        </a:xfrm>
      </p:grpSpPr>
      <p:sp>
        <p:nvSpPr>
          <p:cNvPr id="542" name="Google Shape;542;g5fb0d18c1b_0_9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5fb0d18c1b_0_9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Presentation Divider</a:t>
            </a:r>
            <a:endParaRPr b="1"/>
          </a:p>
          <a:p>
            <a:pPr indent="0" lvl="0" marL="0" rtl="0" algn="l">
              <a:spcBef>
                <a:spcPts val="0"/>
              </a:spcBef>
              <a:spcAft>
                <a:spcPts val="0"/>
              </a:spcAft>
              <a:buClr>
                <a:schemeClr val="dk1"/>
              </a:buClr>
              <a:buSzPts val="1100"/>
              <a:buFont typeface="Arial"/>
              <a:buNone/>
            </a:pPr>
            <a:r>
              <a:rPr lang="en"/>
              <a:t>--</a:t>
            </a:r>
            <a:endParaRPr/>
          </a:p>
          <a:p>
            <a:pPr indent="0" lvl="0" marL="0" rtl="0" algn="l">
              <a:spcBef>
                <a:spcPts val="0"/>
              </a:spcBef>
              <a:spcAft>
                <a:spcPts val="0"/>
              </a:spcAft>
              <a:buClr>
                <a:schemeClr val="dk1"/>
              </a:buClr>
              <a:buSzPts val="1100"/>
              <a:buFont typeface="Arial"/>
              <a:buNone/>
            </a:pPr>
            <a:r>
              <a:rPr b="1" lang="en"/>
              <a:t>Demo of Kuali</a:t>
            </a:r>
            <a:endParaRPr b="1"/>
          </a:p>
          <a:p>
            <a:pPr indent="0" lvl="0" marL="0" rtl="0" algn="l">
              <a:spcBef>
                <a:spcPts val="0"/>
              </a:spcBef>
              <a:spcAft>
                <a:spcPts val="0"/>
              </a:spcAft>
              <a:buClr>
                <a:schemeClr val="dk1"/>
              </a:buClr>
              <a:buSzPts val="1100"/>
              <a:buFont typeface="Arial"/>
              <a:buNone/>
            </a:pPr>
            <a:r>
              <a:rPr b="1" lang="en">
                <a:solidFill>
                  <a:schemeClr val="dk1"/>
                </a:solidFill>
              </a:rPr>
              <a:t>Part II</a:t>
            </a:r>
            <a:endParaRPr b="1">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Live Demo of Kuali, One Solution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Questions &amp; Answers Throughout</a:t>
            </a:r>
            <a:endParaRPr>
              <a:solidFill>
                <a:schemeClr val="dk1"/>
              </a:solidFill>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Once the live demo is complete, transition from the solution back to the slides for Part III of the agenda (closing, next steps).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Google Shape;551;g5fbe1e83e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5fbe1e83e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Presentation Divider</a:t>
            </a:r>
            <a:endParaRPr b="1"/>
          </a:p>
          <a:p>
            <a:pPr indent="0" lvl="0" marL="0" rtl="0" algn="l">
              <a:spcBef>
                <a:spcPts val="0"/>
              </a:spcBef>
              <a:spcAft>
                <a:spcPts val="0"/>
              </a:spcAft>
              <a:buClr>
                <a:schemeClr val="dk1"/>
              </a:buClr>
              <a:buSzPts val="1100"/>
              <a:buFont typeface="Arial"/>
              <a:buNone/>
            </a:pPr>
            <a:r>
              <a:rPr lang="en"/>
              <a:t>--</a:t>
            </a:r>
            <a:endParaRPr/>
          </a:p>
          <a:p>
            <a:pPr indent="0" lvl="0" marL="0" rtl="0" algn="l">
              <a:spcBef>
                <a:spcPts val="0"/>
              </a:spcBef>
              <a:spcAft>
                <a:spcPts val="0"/>
              </a:spcAft>
              <a:buClr>
                <a:schemeClr val="dk1"/>
              </a:buClr>
              <a:buSzPts val="1100"/>
              <a:buFont typeface="Arial"/>
              <a:buNone/>
            </a:pPr>
            <a:r>
              <a:rPr b="1" lang="en"/>
              <a:t>Demo of Kuali</a:t>
            </a:r>
            <a:endParaRPr b="1"/>
          </a:p>
          <a:p>
            <a:pPr indent="0" lvl="0" marL="0" rtl="0" algn="l">
              <a:spcBef>
                <a:spcPts val="0"/>
              </a:spcBef>
              <a:spcAft>
                <a:spcPts val="0"/>
              </a:spcAft>
              <a:buClr>
                <a:schemeClr val="dk1"/>
              </a:buClr>
              <a:buSzPts val="1100"/>
              <a:buFont typeface="Arial"/>
              <a:buNone/>
            </a:pPr>
            <a:r>
              <a:rPr b="1" lang="en">
                <a:solidFill>
                  <a:schemeClr val="dk1"/>
                </a:solidFill>
              </a:rPr>
              <a:t>Part II</a:t>
            </a:r>
            <a:endParaRPr b="1">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Live Demo of Kuali, One Solution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Questions &amp; Answers Throughout</a:t>
            </a:r>
            <a:endParaRPr>
              <a:solidFill>
                <a:schemeClr val="dk1"/>
              </a:solidFill>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Once the live demo is complete, transition from the solution back to the slides for Part III of the agenda (closing, next steps).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8" name="Shape 558"/>
        <p:cNvGrpSpPr/>
        <p:nvPr/>
      </p:nvGrpSpPr>
      <p:grpSpPr>
        <a:xfrm>
          <a:off x="0" y="0"/>
          <a:ext cx="0" cy="0"/>
          <a:chOff x="0" y="0"/>
          <a:chExt cx="0" cy="0"/>
        </a:xfrm>
      </p:grpSpPr>
      <p:sp>
        <p:nvSpPr>
          <p:cNvPr id="559" name="Google Shape;559;g5fb0d18c1b_0_9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5fb0d18c1b_0_9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Presentation Divider Slide</a:t>
            </a:r>
            <a:endParaRPr b="1"/>
          </a:p>
          <a:p>
            <a:pPr indent="0" lvl="0" marL="0" rtl="0" algn="l">
              <a:spcBef>
                <a:spcPts val="0"/>
              </a:spcBef>
              <a:spcAft>
                <a:spcPts val="0"/>
              </a:spcAft>
              <a:buClr>
                <a:schemeClr val="dk1"/>
              </a:buClr>
              <a:buSzPts val="1100"/>
              <a:buFont typeface="Arial"/>
              <a:buNone/>
            </a:pPr>
            <a:r>
              <a:rPr b="1" lang="en"/>
              <a:t>--</a:t>
            </a:r>
            <a:endParaRPr b="1"/>
          </a:p>
          <a:p>
            <a:pPr indent="0" lvl="0" marL="0" rtl="0" algn="l">
              <a:spcBef>
                <a:spcPts val="0"/>
              </a:spcBef>
              <a:spcAft>
                <a:spcPts val="0"/>
              </a:spcAft>
              <a:buClr>
                <a:schemeClr val="dk1"/>
              </a:buClr>
              <a:buSzPts val="1100"/>
              <a:buFont typeface="Arial"/>
              <a:buNone/>
            </a:pPr>
            <a:r>
              <a:rPr b="1" lang="en"/>
              <a:t>Closing &amp; Next Steps</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Part III</a:t>
            </a:r>
            <a:endParaRPr b="1">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Closing (slides)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Next Steps</a:t>
            </a:r>
            <a:endParaRPr>
              <a:solidFill>
                <a:schemeClr val="dk1"/>
              </a:solidFill>
            </a:endParaRPr>
          </a:p>
          <a:p>
            <a:pPr indent="0" lvl="0" marL="0" rtl="0" algn="l">
              <a:spcBef>
                <a:spcPts val="0"/>
              </a:spcBef>
              <a:spcAft>
                <a:spcPts val="0"/>
              </a:spcAft>
              <a:buClr>
                <a:schemeClr val="dk1"/>
              </a:buClr>
              <a:buSzPts val="1100"/>
              <a:buFont typeface="Arial"/>
              <a:buNone/>
            </a:pPr>
            <a:r>
              <a:t/>
            </a:r>
            <a:endParaRPr b="1"/>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Google Shape;568;g626f0ae64e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626f0ae64e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88900" rtl="0" algn="l">
              <a:lnSpc>
                <a:spcPct val="115000"/>
              </a:lnSpc>
              <a:spcBef>
                <a:spcPts val="170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1" name="Shape 581"/>
        <p:cNvGrpSpPr/>
        <p:nvPr/>
      </p:nvGrpSpPr>
      <p:grpSpPr>
        <a:xfrm>
          <a:off x="0" y="0"/>
          <a:ext cx="0" cy="0"/>
          <a:chOff x="0" y="0"/>
          <a:chExt cx="0" cy="0"/>
        </a:xfrm>
      </p:grpSpPr>
      <p:sp>
        <p:nvSpPr>
          <p:cNvPr id="582" name="Google Shape;582;g5fb0d18c1b_0_1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700"/>
              </a:spcBef>
              <a:spcAft>
                <a:spcPts val="0"/>
              </a:spcAft>
              <a:buNone/>
            </a:pPr>
            <a:r>
              <a:rPr b="1" lang="en" sz="1200">
                <a:solidFill>
                  <a:srgbClr val="3D515C"/>
                </a:solidFill>
                <a:latin typeface="Roboto"/>
                <a:ea typeface="Roboto"/>
                <a:cs typeface="Roboto"/>
                <a:sym typeface="Roboto"/>
              </a:rPr>
              <a:t>SUMMARY (TAILORED TO INSTITUTION)</a:t>
            </a:r>
            <a:endParaRPr b="1" sz="1200">
              <a:solidFill>
                <a:srgbClr val="3D515C"/>
              </a:solidFill>
              <a:latin typeface="Roboto"/>
              <a:ea typeface="Roboto"/>
              <a:cs typeface="Roboto"/>
              <a:sym typeface="Roboto"/>
            </a:endParaRPr>
          </a:p>
          <a:p>
            <a:pPr indent="-304800" lvl="0" marL="457200" rtl="0" algn="l">
              <a:lnSpc>
                <a:spcPct val="115000"/>
              </a:lnSpc>
              <a:spcBef>
                <a:spcPts val="1700"/>
              </a:spcBef>
              <a:spcAft>
                <a:spcPts val="0"/>
              </a:spcAft>
              <a:buClr>
                <a:srgbClr val="3D515C"/>
              </a:buClr>
              <a:buSzPts val="1200"/>
              <a:buFont typeface="Roboto"/>
              <a:buChar char="●"/>
            </a:pPr>
            <a:r>
              <a:rPr lang="en" sz="1200">
                <a:solidFill>
                  <a:srgbClr val="3D515C"/>
                </a:solidFill>
                <a:latin typeface="Roboto"/>
                <a:ea typeface="Roboto"/>
                <a:cs typeface="Roboto"/>
                <a:sym typeface="Roboto"/>
              </a:rPr>
              <a:t>Retire outdated, inefficient, and heavily manual processes. </a:t>
            </a:r>
            <a:endParaRPr sz="1200">
              <a:solidFill>
                <a:srgbClr val="3D515C"/>
              </a:solidFill>
              <a:latin typeface="Roboto"/>
              <a:ea typeface="Roboto"/>
              <a:cs typeface="Roboto"/>
              <a:sym typeface="Roboto"/>
            </a:endParaRPr>
          </a:p>
          <a:p>
            <a:pPr indent="-304800" lvl="0" marL="457200" rtl="0" algn="l">
              <a:lnSpc>
                <a:spcPct val="115000"/>
              </a:lnSpc>
              <a:spcBef>
                <a:spcPts val="0"/>
              </a:spcBef>
              <a:spcAft>
                <a:spcPts val="0"/>
              </a:spcAft>
              <a:buClr>
                <a:srgbClr val="3D515C"/>
              </a:buClr>
              <a:buSzPts val="1200"/>
              <a:buFont typeface="Roboto"/>
              <a:buChar char="●"/>
            </a:pPr>
            <a:r>
              <a:rPr lang="en" sz="1200">
                <a:solidFill>
                  <a:srgbClr val="3D515C"/>
                </a:solidFill>
                <a:latin typeface="Roboto"/>
                <a:ea typeface="Roboto"/>
                <a:cs typeface="Roboto"/>
                <a:sym typeface="Roboto"/>
              </a:rPr>
              <a:t>Improve overall user experience (UX) for all, inclusivity</a:t>
            </a:r>
            <a:endParaRPr sz="1200">
              <a:solidFill>
                <a:srgbClr val="3D515C"/>
              </a:solidFill>
              <a:latin typeface="Roboto"/>
              <a:ea typeface="Roboto"/>
              <a:cs typeface="Roboto"/>
              <a:sym typeface="Roboto"/>
            </a:endParaRPr>
          </a:p>
          <a:p>
            <a:pPr indent="-304800" lvl="0" marL="457200" rtl="0" algn="l">
              <a:lnSpc>
                <a:spcPct val="115000"/>
              </a:lnSpc>
              <a:spcBef>
                <a:spcPts val="0"/>
              </a:spcBef>
              <a:spcAft>
                <a:spcPts val="0"/>
              </a:spcAft>
              <a:buClr>
                <a:srgbClr val="3D515C"/>
              </a:buClr>
              <a:buSzPts val="1200"/>
              <a:buFont typeface="Roboto"/>
              <a:buChar char="●"/>
            </a:pPr>
            <a:r>
              <a:rPr lang="en" sz="1200">
                <a:solidFill>
                  <a:srgbClr val="3D515C"/>
                </a:solidFill>
                <a:latin typeface="Roboto"/>
                <a:ea typeface="Roboto"/>
                <a:cs typeface="Roboto"/>
                <a:sym typeface="Roboto"/>
              </a:rPr>
              <a:t>Reduce our ecological footprint: </a:t>
            </a:r>
            <a:r>
              <a:rPr lang="en">
                <a:solidFill>
                  <a:srgbClr val="3D515C"/>
                </a:solidFill>
              </a:rPr>
              <a:t>with sustainable modular solutions to reduce technological waste and reduce the amount of paper being used with curriculum and catalog projects</a:t>
            </a:r>
            <a:endParaRPr sz="1200">
              <a:solidFill>
                <a:srgbClr val="3D515C"/>
              </a:solidFill>
              <a:latin typeface="Roboto"/>
              <a:ea typeface="Roboto"/>
              <a:cs typeface="Roboto"/>
              <a:sym typeface="Roboto"/>
            </a:endParaRPr>
          </a:p>
          <a:p>
            <a:pPr indent="-304800" lvl="0" marL="457200" rtl="0" algn="l">
              <a:lnSpc>
                <a:spcPct val="115000"/>
              </a:lnSpc>
              <a:spcBef>
                <a:spcPts val="0"/>
              </a:spcBef>
              <a:spcAft>
                <a:spcPts val="0"/>
              </a:spcAft>
              <a:buClr>
                <a:srgbClr val="3D515C"/>
              </a:buClr>
              <a:buSzPts val="1200"/>
              <a:buFont typeface="Roboto"/>
              <a:buChar char="●"/>
            </a:pPr>
            <a:r>
              <a:rPr lang="en" sz="1200">
                <a:solidFill>
                  <a:srgbClr val="3D515C"/>
                </a:solidFill>
                <a:latin typeface="Roboto"/>
                <a:ea typeface="Roboto"/>
                <a:cs typeface="Roboto"/>
                <a:sym typeface="Roboto"/>
              </a:rPr>
              <a:t>Restore community, transparency, and accountability </a:t>
            </a:r>
            <a:endParaRPr sz="1200">
              <a:solidFill>
                <a:srgbClr val="3D515C"/>
              </a:solidFill>
              <a:latin typeface="Roboto"/>
              <a:ea typeface="Roboto"/>
              <a:cs typeface="Roboto"/>
              <a:sym typeface="Roboto"/>
            </a:endParaRPr>
          </a:p>
          <a:p>
            <a:pPr indent="-304800" lvl="0" marL="457200" rtl="0" algn="l">
              <a:lnSpc>
                <a:spcPct val="115000"/>
              </a:lnSpc>
              <a:spcBef>
                <a:spcPts val="0"/>
              </a:spcBef>
              <a:spcAft>
                <a:spcPts val="0"/>
              </a:spcAft>
              <a:buClr>
                <a:srgbClr val="3D515C"/>
              </a:buClr>
              <a:buSzPts val="1200"/>
              <a:buFont typeface="Roboto"/>
              <a:buChar char="●"/>
            </a:pPr>
            <a:r>
              <a:rPr lang="en" sz="1200">
                <a:solidFill>
                  <a:srgbClr val="3D515C"/>
                </a:solidFill>
                <a:latin typeface="Roboto"/>
                <a:ea typeface="Roboto"/>
                <a:cs typeface="Roboto"/>
                <a:sym typeface="Roboto"/>
              </a:rPr>
              <a:t>Elevate efficiencies for faculty, staff, and students </a:t>
            </a:r>
            <a:endParaRPr sz="1200">
              <a:solidFill>
                <a:srgbClr val="3D515C"/>
              </a:solidFill>
              <a:latin typeface="Roboto"/>
              <a:ea typeface="Roboto"/>
              <a:cs typeface="Roboto"/>
              <a:sym typeface="Roboto"/>
            </a:endParaRPr>
          </a:p>
          <a:p>
            <a:pPr indent="-304800" lvl="0" marL="457200" rtl="0" algn="l">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Provide Broad Access to streamlined, accessible, and sustainable platform</a:t>
            </a:r>
            <a:endParaRPr b="1">
              <a:solidFill>
                <a:schemeClr val="dk1"/>
              </a:solidFill>
            </a:endParaRPr>
          </a:p>
        </p:txBody>
      </p:sp>
      <p:sp>
        <p:nvSpPr>
          <p:cNvPr id="583" name="Google Shape;583;g5fb0d18c1b_0_15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5fb0d18c1b_0_9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5fb0d18c1b_0_9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Presentation Divider Slide</a:t>
            </a:r>
            <a:endParaRPr b="1"/>
          </a:p>
          <a:p>
            <a:pPr indent="0" lvl="0" marL="0" rtl="0" algn="l">
              <a:spcBef>
                <a:spcPts val="0"/>
              </a:spcBef>
              <a:spcAft>
                <a:spcPts val="0"/>
              </a:spcAft>
              <a:buClr>
                <a:schemeClr val="dk1"/>
              </a:buClr>
              <a:buSzPts val="1100"/>
              <a:buFont typeface="Arial"/>
              <a:buNone/>
            </a:pPr>
            <a:r>
              <a:rPr b="1" lang="en"/>
              <a:t>--</a:t>
            </a:r>
            <a:endParaRPr b="1"/>
          </a:p>
          <a:p>
            <a:pPr indent="0" lvl="0" marL="0" rtl="0" algn="l">
              <a:spcBef>
                <a:spcPts val="0"/>
              </a:spcBef>
              <a:spcAft>
                <a:spcPts val="0"/>
              </a:spcAft>
              <a:buClr>
                <a:schemeClr val="dk1"/>
              </a:buClr>
              <a:buSzPts val="1100"/>
              <a:buFont typeface="Arial"/>
              <a:buNone/>
            </a:pPr>
            <a:r>
              <a:rPr b="1" lang="en"/>
              <a:t>Introductions &amp; Overview </a:t>
            </a:r>
            <a:endParaRPr b="1"/>
          </a:p>
          <a:p>
            <a:pPr indent="0" lvl="0" marL="0" rtl="0" algn="l">
              <a:spcBef>
                <a:spcPts val="0"/>
              </a:spcBef>
              <a:spcAft>
                <a:spcPts val="0"/>
              </a:spcAft>
              <a:buClr>
                <a:schemeClr val="dk1"/>
              </a:buClr>
              <a:buSzPts val="1100"/>
              <a:buFont typeface="Arial"/>
              <a:buNone/>
            </a:pPr>
            <a:r>
              <a:t/>
            </a:r>
            <a:endParaRPr b="1"/>
          </a:p>
          <a:p>
            <a:pPr indent="0" lvl="0" marL="0" rtl="0" algn="l">
              <a:spcBef>
                <a:spcPts val="0"/>
              </a:spcBef>
              <a:spcAft>
                <a:spcPts val="0"/>
              </a:spcAft>
              <a:buClr>
                <a:schemeClr val="dk1"/>
              </a:buClr>
              <a:buSzPts val="1100"/>
              <a:buFont typeface="Arial"/>
              <a:buNone/>
            </a:pPr>
            <a:r>
              <a:rPr b="1" lang="en"/>
              <a:t>Part I</a:t>
            </a:r>
            <a:endParaRPr b="1"/>
          </a:p>
          <a:p>
            <a:pPr indent="-317500" lvl="0" marL="457200" rtl="0" algn="l">
              <a:spcBef>
                <a:spcPts val="0"/>
              </a:spcBef>
              <a:spcAft>
                <a:spcPts val="0"/>
              </a:spcAft>
              <a:buSzPts val="1400"/>
              <a:buChar char="-"/>
            </a:pPr>
            <a:r>
              <a:rPr lang="en"/>
              <a:t>Introductions</a:t>
            </a:r>
            <a:endParaRPr/>
          </a:p>
          <a:p>
            <a:pPr indent="-317500" lvl="0" marL="457200" rtl="0" algn="l">
              <a:spcBef>
                <a:spcPts val="0"/>
              </a:spcBef>
              <a:spcAft>
                <a:spcPts val="0"/>
              </a:spcAft>
              <a:buSzPts val="1400"/>
              <a:buChar char="-"/>
            </a:pPr>
            <a:r>
              <a:rPr lang="en"/>
              <a:t>Brief Overview (Slides)</a:t>
            </a:r>
            <a:endParaRPr/>
          </a:p>
          <a:p>
            <a:pPr indent="0" lvl="0" marL="0" rtl="0" algn="l">
              <a:spcBef>
                <a:spcPts val="0"/>
              </a:spcBef>
              <a:spcAft>
                <a:spcPts val="0"/>
              </a:spcAft>
              <a:buNone/>
            </a:pPr>
            <a:r>
              <a:rPr lang="en"/>
              <a:t>	</a:t>
            </a:r>
            <a:r>
              <a:rPr i="1" lang="en"/>
              <a:t>In Part I, we will...</a:t>
            </a:r>
            <a:endParaRPr i="1"/>
          </a:p>
          <a:p>
            <a:pPr indent="-317500" lvl="1" marL="914400" rtl="0" algn="l">
              <a:lnSpc>
                <a:spcPct val="100000"/>
              </a:lnSpc>
              <a:spcBef>
                <a:spcPts val="0"/>
              </a:spcBef>
              <a:spcAft>
                <a:spcPts val="0"/>
              </a:spcAft>
              <a:buSzPts val="1400"/>
              <a:buChar char="-"/>
            </a:pPr>
            <a:r>
              <a:rPr lang="en">
                <a:solidFill>
                  <a:schemeClr val="dk1"/>
                </a:solidFill>
              </a:rPr>
              <a:t>Confirm Project Need(s)</a:t>
            </a:r>
            <a:endParaRPr>
              <a:solidFill>
                <a:schemeClr val="dk1"/>
              </a:solidFill>
            </a:endParaRPr>
          </a:p>
          <a:p>
            <a:pPr indent="-317500" lvl="1" marL="914400" rtl="0" algn="l">
              <a:lnSpc>
                <a:spcPct val="100000"/>
              </a:lnSpc>
              <a:spcBef>
                <a:spcPts val="0"/>
              </a:spcBef>
              <a:spcAft>
                <a:spcPts val="0"/>
              </a:spcAft>
              <a:buSzPts val="1400"/>
              <a:buChar char="-"/>
            </a:pPr>
            <a:r>
              <a:rPr lang="en">
                <a:solidFill>
                  <a:schemeClr val="dk1"/>
                </a:solidFill>
              </a:rPr>
              <a:t>Identify Existing Pain Points</a:t>
            </a:r>
            <a:endParaRPr>
              <a:solidFill>
                <a:schemeClr val="dk1"/>
              </a:solidFill>
            </a:endParaRPr>
          </a:p>
          <a:p>
            <a:pPr indent="-317500" lvl="1" marL="914400" rtl="0" algn="l">
              <a:lnSpc>
                <a:spcPct val="100000"/>
              </a:lnSpc>
              <a:spcBef>
                <a:spcPts val="0"/>
              </a:spcBef>
              <a:spcAft>
                <a:spcPts val="0"/>
              </a:spcAft>
              <a:buSzPts val="1400"/>
              <a:buChar char="-"/>
            </a:pPr>
            <a:r>
              <a:rPr lang="en">
                <a:solidFill>
                  <a:schemeClr val="dk1"/>
                </a:solidFill>
              </a:rPr>
              <a:t>Consider Desired Outcome</a:t>
            </a:r>
            <a:endParaRPr>
              <a:solidFill>
                <a:schemeClr val="dk1"/>
              </a:solidFill>
            </a:endParaRPr>
          </a:p>
          <a:p>
            <a:pPr indent="-317500" lvl="1" marL="914400" rtl="0" algn="l">
              <a:lnSpc>
                <a:spcPct val="100000"/>
              </a:lnSpc>
              <a:spcBef>
                <a:spcPts val="0"/>
              </a:spcBef>
              <a:spcAft>
                <a:spcPts val="0"/>
              </a:spcAft>
              <a:buSzPts val="1400"/>
              <a:buChar char="-"/>
            </a:pPr>
            <a:r>
              <a:rPr lang="en">
                <a:solidFill>
                  <a:schemeClr val="dk1"/>
                </a:solidFill>
              </a:rPr>
              <a:t>&amp; Learn more about Kuali</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9" name="Shape 589"/>
        <p:cNvGrpSpPr/>
        <p:nvPr/>
      </p:nvGrpSpPr>
      <p:grpSpPr>
        <a:xfrm>
          <a:off x="0" y="0"/>
          <a:ext cx="0" cy="0"/>
          <a:chOff x="0" y="0"/>
          <a:chExt cx="0" cy="0"/>
        </a:xfrm>
      </p:grpSpPr>
      <p:sp>
        <p:nvSpPr>
          <p:cNvPr id="590" name="Google Shape;590;g5fb7583adc_0_39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63500" rtl="0" algn="l">
              <a:lnSpc>
                <a:spcPct val="115000"/>
              </a:lnSpc>
              <a:spcBef>
                <a:spcPts val="1800"/>
              </a:spcBef>
              <a:spcAft>
                <a:spcPts val="0"/>
              </a:spcAft>
              <a:buNone/>
            </a:pPr>
            <a:r>
              <a:rPr b="1" lang="en">
                <a:solidFill>
                  <a:schemeClr val="dk1"/>
                </a:solidFill>
              </a:rPr>
              <a:t>Why Kuali?</a:t>
            </a:r>
            <a:endParaRPr b="1">
              <a:solidFill>
                <a:schemeClr val="dk1"/>
              </a:solidFill>
            </a:endParaRPr>
          </a:p>
          <a:p>
            <a:pPr indent="0" lvl="0" marL="0" marR="63500" rtl="0" algn="l">
              <a:lnSpc>
                <a:spcPct val="115000"/>
              </a:lnSpc>
              <a:spcBef>
                <a:spcPts val="1800"/>
              </a:spcBef>
              <a:spcAft>
                <a:spcPts val="0"/>
              </a:spcAft>
              <a:buClr>
                <a:schemeClr val="dk1"/>
              </a:buClr>
              <a:buSzPts val="1100"/>
              <a:buFont typeface="Arial"/>
              <a:buNone/>
            </a:pPr>
            <a:r>
              <a:rPr lang="en">
                <a:solidFill>
                  <a:schemeClr val="dk1"/>
                </a:solidFill>
              </a:rPr>
              <a:t>One Place for your New Steps</a:t>
            </a:r>
            <a:endParaRPr>
              <a:solidFill>
                <a:schemeClr val="dk1"/>
              </a:solidFill>
            </a:endParaRPr>
          </a:p>
          <a:p>
            <a:pPr indent="0" lvl="0" marL="0" marR="63500" rtl="0" algn="l">
              <a:lnSpc>
                <a:spcPct val="115000"/>
              </a:lnSpc>
              <a:spcBef>
                <a:spcPts val="1800"/>
              </a:spcBef>
              <a:spcAft>
                <a:spcPts val="0"/>
              </a:spcAft>
              <a:buClr>
                <a:schemeClr val="dk1"/>
              </a:buClr>
              <a:buSzPts val="1100"/>
              <a:buFont typeface="Arial"/>
              <a:buNone/>
            </a:pPr>
            <a:r>
              <a:rPr lang="en">
                <a:solidFill>
                  <a:schemeClr val="dk1"/>
                </a:solidFill>
              </a:rPr>
              <a:t>...where we recognize the interconnections of education, technology, career, and impact of the world in which we live.</a:t>
            </a:r>
            <a:endParaRPr>
              <a:solidFill>
                <a:schemeClr val="dk1"/>
              </a:solidFill>
            </a:endParaRPr>
          </a:p>
          <a:p>
            <a:pPr indent="0" lvl="0" marL="0" marR="63500" rtl="0" algn="l">
              <a:lnSpc>
                <a:spcPct val="115000"/>
              </a:lnSpc>
              <a:spcBef>
                <a:spcPts val="1800"/>
              </a:spcBef>
              <a:spcAft>
                <a:spcPts val="0"/>
              </a:spcAft>
              <a:buClr>
                <a:schemeClr val="dk1"/>
              </a:buClr>
              <a:buSzPts val="1100"/>
              <a:buFont typeface="Arial"/>
              <a:buNone/>
            </a:pPr>
            <a:r>
              <a:rPr lang="en">
                <a:solidFill>
                  <a:schemeClr val="dk1"/>
                </a:solidFill>
              </a:rPr>
              <a:t>Consider distilling the process you’re in to a “to do list”. For example...</a:t>
            </a:r>
            <a:endParaRPr b="1">
              <a:solidFill>
                <a:schemeClr val="dk1"/>
              </a:solidFill>
            </a:endParaRPr>
          </a:p>
          <a:p>
            <a:pPr indent="-298450" lvl="0" marL="457200" marR="63500" rtl="0" algn="l">
              <a:lnSpc>
                <a:spcPct val="115000"/>
              </a:lnSpc>
              <a:spcBef>
                <a:spcPts val="1800"/>
              </a:spcBef>
              <a:spcAft>
                <a:spcPts val="0"/>
              </a:spcAft>
              <a:buClr>
                <a:schemeClr val="dk1"/>
              </a:buClr>
              <a:buSzPts val="1100"/>
              <a:buAutoNum type="arabicPeriod"/>
            </a:pPr>
            <a:r>
              <a:rPr lang="en">
                <a:solidFill>
                  <a:schemeClr val="dk1"/>
                </a:solidFill>
              </a:rPr>
              <a:t>You’ve already Initiated Conversation</a:t>
            </a:r>
            <a:endParaRPr>
              <a:solidFill>
                <a:schemeClr val="dk1"/>
              </a:solidFill>
            </a:endParaRPr>
          </a:p>
          <a:p>
            <a:pPr indent="-298450" lvl="0" marL="457200" marR="63500" rtl="0" algn="l">
              <a:lnSpc>
                <a:spcPct val="115000"/>
              </a:lnSpc>
              <a:spcBef>
                <a:spcPts val="0"/>
              </a:spcBef>
              <a:spcAft>
                <a:spcPts val="0"/>
              </a:spcAft>
              <a:buClr>
                <a:schemeClr val="dk1"/>
              </a:buClr>
              <a:buSzPts val="1100"/>
              <a:buAutoNum type="arabicPeriod"/>
            </a:pPr>
            <a:r>
              <a:rPr lang="en">
                <a:solidFill>
                  <a:schemeClr val="dk1"/>
                </a:solidFill>
              </a:rPr>
              <a:t>Taken the time to Define Goals for the Project</a:t>
            </a:r>
            <a:endParaRPr>
              <a:solidFill>
                <a:schemeClr val="dk1"/>
              </a:solidFill>
            </a:endParaRPr>
          </a:p>
          <a:p>
            <a:pPr indent="-298450" lvl="0" marL="457200" marR="63500" rtl="0" algn="l">
              <a:lnSpc>
                <a:spcPct val="115000"/>
              </a:lnSpc>
              <a:spcBef>
                <a:spcPts val="0"/>
              </a:spcBef>
              <a:spcAft>
                <a:spcPts val="0"/>
              </a:spcAft>
              <a:buClr>
                <a:schemeClr val="dk1"/>
              </a:buClr>
              <a:buSzPts val="1100"/>
              <a:buAutoNum type="arabicPeriod"/>
            </a:pPr>
            <a:r>
              <a:rPr lang="en">
                <a:solidFill>
                  <a:schemeClr val="dk1"/>
                </a:solidFill>
              </a:rPr>
              <a:t>And You’re Currently Exploring Options</a:t>
            </a:r>
            <a:endParaRPr>
              <a:solidFill>
                <a:schemeClr val="dk1"/>
              </a:solidFill>
            </a:endParaRPr>
          </a:p>
          <a:p>
            <a:pPr indent="-298450" lvl="0" marL="457200" marR="63500" rtl="0" algn="l">
              <a:lnSpc>
                <a:spcPct val="115000"/>
              </a:lnSpc>
              <a:spcBef>
                <a:spcPts val="0"/>
              </a:spcBef>
              <a:spcAft>
                <a:spcPts val="0"/>
              </a:spcAft>
              <a:buClr>
                <a:schemeClr val="dk1"/>
              </a:buClr>
              <a:buSzPts val="1100"/>
              <a:buAutoNum type="arabicPeriod"/>
            </a:pPr>
            <a:r>
              <a:rPr lang="en">
                <a:solidFill>
                  <a:schemeClr val="dk1"/>
                </a:solidFill>
              </a:rPr>
              <a:t>So that you can Secure a New Solution. </a:t>
            </a:r>
            <a:endParaRPr>
              <a:solidFill>
                <a:schemeClr val="dk1"/>
              </a:solidFill>
            </a:endParaRPr>
          </a:p>
          <a:p>
            <a:pPr indent="-298450" lvl="0" marL="457200" marR="63500" rtl="0" algn="l">
              <a:lnSpc>
                <a:spcPct val="115000"/>
              </a:lnSpc>
              <a:spcBef>
                <a:spcPts val="0"/>
              </a:spcBef>
              <a:spcAft>
                <a:spcPts val="0"/>
              </a:spcAft>
              <a:buClr>
                <a:schemeClr val="dk1"/>
              </a:buClr>
              <a:buSzPts val="1100"/>
              <a:buAutoNum type="arabicPeriod"/>
            </a:pPr>
            <a:r>
              <a:rPr lang="en">
                <a:solidFill>
                  <a:schemeClr val="dk1"/>
                </a:solidFill>
              </a:rPr>
              <a:t>By selecting Kuali as a collaborative partner, we can Create Change,</a:t>
            </a:r>
            <a:endParaRPr>
              <a:solidFill>
                <a:schemeClr val="dk1"/>
              </a:solidFill>
            </a:endParaRPr>
          </a:p>
          <a:p>
            <a:pPr indent="-298450" lvl="0" marL="457200" marR="63500" rtl="0" algn="l">
              <a:lnSpc>
                <a:spcPct val="115000"/>
              </a:lnSpc>
              <a:spcBef>
                <a:spcPts val="0"/>
              </a:spcBef>
              <a:spcAft>
                <a:spcPts val="0"/>
              </a:spcAft>
              <a:buClr>
                <a:schemeClr val="dk1"/>
              </a:buClr>
              <a:buSzPts val="1100"/>
              <a:buAutoNum type="arabicPeriod"/>
            </a:pPr>
            <a:r>
              <a:rPr lang="en">
                <a:solidFill>
                  <a:schemeClr val="dk1"/>
                </a:solidFill>
              </a:rPr>
              <a:t>Ignite Community, </a:t>
            </a:r>
            <a:endParaRPr>
              <a:solidFill>
                <a:schemeClr val="dk1"/>
              </a:solidFill>
            </a:endParaRPr>
          </a:p>
          <a:p>
            <a:pPr indent="-298450" lvl="0" marL="457200" marR="63500" rtl="0" algn="l">
              <a:lnSpc>
                <a:spcPct val="115000"/>
              </a:lnSpc>
              <a:spcBef>
                <a:spcPts val="0"/>
              </a:spcBef>
              <a:spcAft>
                <a:spcPts val="0"/>
              </a:spcAft>
              <a:buClr>
                <a:schemeClr val="dk1"/>
              </a:buClr>
              <a:buSzPts val="1100"/>
              <a:buAutoNum type="arabicPeriod"/>
            </a:pPr>
            <a:r>
              <a:rPr lang="en">
                <a:solidFill>
                  <a:schemeClr val="dk1"/>
                </a:solidFill>
              </a:rPr>
              <a:t>Elevate Impact, </a:t>
            </a:r>
            <a:endParaRPr>
              <a:solidFill>
                <a:schemeClr val="dk1"/>
              </a:solidFill>
            </a:endParaRPr>
          </a:p>
          <a:p>
            <a:pPr indent="-298450" lvl="0" marL="457200" marR="63500" rtl="0" algn="l">
              <a:lnSpc>
                <a:spcPct val="115000"/>
              </a:lnSpc>
              <a:spcBef>
                <a:spcPts val="0"/>
              </a:spcBef>
              <a:spcAft>
                <a:spcPts val="0"/>
              </a:spcAft>
              <a:buClr>
                <a:schemeClr val="dk1"/>
              </a:buClr>
              <a:buSzPts val="1100"/>
              <a:buAutoNum type="arabicPeriod"/>
            </a:pPr>
            <a:r>
              <a:rPr lang="en">
                <a:solidFill>
                  <a:schemeClr val="dk1"/>
                </a:solidFill>
              </a:rPr>
              <a:t>And Iterate to Evolve...in the world of which we live so that you can (next slide).....</a:t>
            </a:r>
            <a:endParaRPr b="1">
              <a:solidFill>
                <a:schemeClr val="dk1"/>
              </a:solidFill>
            </a:endParaRPr>
          </a:p>
        </p:txBody>
      </p:sp>
      <p:sp>
        <p:nvSpPr>
          <p:cNvPr id="591" name="Google Shape;591;g5fb7583adc_0_39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0" name="Shape 600"/>
        <p:cNvGrpSpPr/>
        <p:nvPr/>
      </p:nvGrpSpPr>
      <p:grpSpPr>
        <a:xfrm>
          <a:off x="0" y="0"/>
          <a:ext cx="0" cy="0"/>
          <a:chOff x="0" y="0"/>
          <a:chExt cx="0" cy="0"/>
        </a:xfrm>
      </p:grpSpPr>
      <p:sp>
        <p:nvSpPr>
          <p:cNvPr id="601" name="Google Shape;601;g5fb0d18c1b_0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5fb0d18c1b_0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...find time to do more of what matters - like </a:t>
            </a:r>
            <a:r>
              <a:rPr lang="en"/>
              <a:t>continuing</a:t>
            </a:r>
            <a:r>
              <a:rPr lang="en"/>
              <a:t> with the production of high quality curriculum that your </a:t>
            </a:r>
            <a:r>
              <a:rPr lang="en"/>
              <a:t>institution</a:t>
            </a:r>
            <a:r>
              <a:rPr lang="en"/>
              <a:t> is known for and focus on connecting with higher level strategic initiatives at the </a:t>
            </a:r>
            <a:r>
              <a:rPr lang="en"/>
              <a:t>institution</a:t>
            </a: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8" name="Shape 608"/>
        <p:cNvGrpSpPr/>
        <p:nvPr/>
      </p:nvGrpSpPr>
      <p:grpSpPr>
        <a:xfrm>
          <a:off x="0" y="0"/>
          <a:ext cx="0" cy="0"/>
          <a:chOff x="0" y="0"/>
          <a:chExt cx="0" cy="0"/>
        </a:xfrm>
      </p:grpSpPr>
      <p:sp>
        <p:nvSpPr>
          <p:cNvPr id="609" name="Google Shape;609;g5fb7583adc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5fb7583adc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Thank you. </a:t>
            </a:r>
            <a:endParaRPr b="1"/>
          </a:p>
          <a:p>
            <a:pPr indent="0" lvl="0" marL="0" rtl="0" algn="l">
              <a:spcBef>
                <a:spcPts val="0"/>
              </a:spcBef>
              <a:spcAft>
                <a:spcPts val="0"/>
              </a:spcAft>
              <a:buClr>
                <a:schemeClr val="dk1"/>
              </a:buClr>
              <a:buSzPts val="1100"/>
              <a:buFont typeface="Arial"/>
              <a:buNone/>
            </a:pPr>
            <a:r>
              <a:rPr b="1" lang="en"/>
              <a:t>We hope to continue the conversation with you and create lasting change - together, beginning in one place, one solution.</a:t>
            </a:r>
            <a:endParaRPr b="1"/>
          </a:p>
          <a:p>
            <a:pPr indent="0" lvl="0" marL="0" rtl="0" algn="l">
              <a:spcBef>
                <a:spcPts val="0"/>
              </a:spcBef>
              <a:spcAft>
                <a:spcPts val="0"/>
              </a:spcAft>
              <a:buClr>
                <a:schemeClr val="dk1"/>
              </a:buClr>
              <a:buSzPts val="1100"/>
              <a:buFont typeface="Arial"/>
              <a:buNone/>
            </a:pPr>
            <a:r>
              <a:t/>
            </a:r>
            <a:endParaRPr b="1"/>
          </a:p>
          <a:p>
            <a:pPr indent="0" lvl="0" marL="0" rtl="0" algn="l">
              <a:spcBef>
                <a:spcPts val="0"/>
              </a:spcBef>
              <a:spcAft>
                <a:spcPts val="0"/>
              </a:spcAft>
              <a:buClr>
                <a:schemeClr val="dk1"/>
              </a:buClr>
              <a:buSzPts val="1100"/>
              <a:buFont typeface="Arial"/>
              <a:buNone/>
            </a:pPr>
            <a:r>
              <a:t/>
            </a:r>
            <a:endParaRPr b="1"/>
          </a:p>
          <a:p>
            <a:pPr indent="0" lvl="0" marL="0" rtl="0" algn="l">
              <a:spcBef>
                <a:spcPts val="0"/>
              </a:spcBef>
              <a:spcAft>
                <a:spcPts val="0"/>
              </a:spcAft>
              <a:buClr>
                <a:schemeClr val="dk1"/>
              </a:buClr>
              <a:buSzPts val="1100"/>
              <a:buFont typeface="Arial"/>
              <a:buNone/>
            </a:pPr>
            <a:r>
              <a:rPr b="1" lang="en">
                <a:highlight>
                  <a:srgbClr val="FFFF00"/>
                </a:highlight>
              </a:rPr>
              <a:t>Please Note: </a:t>
            </a:r>
            <a:r>
              <a:rPr lang="en">
                <a:highlight>
                  <a:srgbClr val="FFFF00"/>
                </a:highlight>
              </a:rPr>
              <a:t>The primary focus with Gartner for our advisory meeting is on the Introductory slides listed above and doesn’t include demo slides, use cases, implementation slides, or other general slides that we might pull from the appendix to use to help tailor a presentation to the needs of the prospective client presentation. </a:t>
            </a:r>
            <a:endParaRPr>
              <a:highlight>
                <a:srgbClr val="FFFF00"/>
              </a:highlight>
            </a:endParaRPr>
          </a:p>
          <a:p>
            <a:pPr indent="0" lvl="0" marL="0" rtl="0" algn="l">
              <a:spcBef>
                <a:spcPts val="0"/>
              </a:spcBef>
              <a:spcAft>
                <a:spcPts val="0"/>
              </a:spcAft>
              <a:buClr>
                <a:schemeClr val="dk1"/>
              </a:buClr>
              <a:buSzPts val="1100"/>
              <a:buFont typeface="Arial"/>
              <a:buNone/>
            </a:pPr>
            <a:r>
              <a:t/>
            </a:r>
            <a:endParaRPr>
              <a:highlight>
                <a:srgbClr val="FFFF00"/>
              </a:highlight>
            </a:endParaRPr>
          </a:p>
          <a:p>
            <a:pPr indent="0" lvl="0" marL="0" rtl="0" algn="l">
              <a:spcBef>
                <a:spcPts val="0"/>
              </a:spcBef>
              <a:spcAft>
                <a:spcPts val="0"/>
              </a:spcAft>
              <a:buClr>
                <a:schemeClr val="dk1"/>
              </a:buClr>
              <a:buSzPts val="1100"/>
              <a:buFont typeface="Arial"/>
              <a:buNone/>
            </a:pPr>
            <a:r>
              <a:rPr lang="en">
                <a:highlight>
                  <a:srgbClr val="FFFF00"/>
                </a:highlight>
              </a:rPr>
              <a:t>Because of this, we left the section divider/placeholder of “Appendix Slides” here as an FYI, but didn’t include the sample appendix slides for this </a:t>
            </a:r>
            <a:r>
              <a:rPr lang="en">
                <a:highlight>
                  <a:srgbClr val="FFFF00"/>
                </a:highlight>
              </a:rPr>
              <a:t>experience</a:t>
            </a:r>
            <a:r>
              <a:rPr lang="en">
                <a:highlight>
                  <a:srgbClr val="FFFF00"/>
                </a:highlight>
              </a:rPr>
              <a:t>.</a:t>
            </a:r>
            <a:endParaRPr>
              <a:highlight>
                <a:srgbClr val="FFFF00"/>
              </a:highlight>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7" name="Shape 617"/>
        <p:cNvGrpSpPr/>
        <p:nvPr/>
      </p:nvGrpSpPr>
      <p:grpSpPr>
        <a:xfrm>
          <a:off x="0" y="0"/>
          <a:ext cx="0" cy="0"/>
          <a:chOff x="0" y="0"/>
          <a:chExt cx="0" cy="0"/>
        </a:xfrm>
      </p:grpSpPr>
      <p:sp>
        <p:nvSpPr>
          <p:cNvPr id="618" name="Google Shape;618;g6124531d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6124531d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Presentation Divider</a:t>
            </a:r>
            <a:endParaRPr b="1"/>
          </a:p>
          <a:p>
            <a:pPr indent="0" lvl="0" marL="0" rtl="0" algn="l">
              <a:spcBef>
                <a:spcPts val="0"/>
              </a:spcBef>
              <a:spcAft>
                <a:spcPts val="0"/>
              </a:spcAft>
              <a:buClr>
                <a:schemeClr val="dk1"/>
              </a:buClr>
              <a:buSzPts val="1100"/>
              <a:buFont typeface="Arial"/>
              <a:buNone/>
            </a:pPr>
            <a:r>
              <a:rPr lang="en"/>
              <a:t>--</a:t>
            </a:r>
            <a:endParaRPr/>
          </a:p>
          <a:p>
            <a:pPr indent="0" lvl="0" marL="0" rtl="0" algn="l">
              <a:spcBef>
                <a:spcPts val="0"/>
              </a:spcBef>
              <a:spcAft>
                <a:spcPts val="0"/>
              </a:spcAft>
              <a:buClr>
                <a:schemeClr val="dk1"/>
              </a:buClr>
              <a:buSzPts val="1100"/>
              <a:buFont typeface="Arial"/>
              <a:buNone/>
            </a:pPr>
            <a:r>
              <a:rPr b="1" lang="en"/>
              <a:t>Demo of Kuali</a:t>
            </a:r>
            <a:endParaRPr b="1"/>
          </a:p>
          <a:p>
            <a:pPr indent="0" lvl="0" marL="0" rtl="0" algn="l">
              <a:spcBef>
                <a:spcPts val="0"/>
              </a:spcBef>
              <a:spcAft>
                <a:spcPts val="0"/>
              </a:spcAft>
              <a:buClr>
                <a:schemeClr val="dk1"/>
              </a:buClr>
              <a:buSzPts val="1100"/>
              <a:buFont typeface="Arial"/>
              <a:buNone/>
            </a:pPr>
            <a:r>
              <a:rPr b="1" lang="en">
                <a:solidFill>
                  <a:schemeClr val="dk1"/>
                </a:solidFill>
              </a:rPr>
              <a:t>Part II</a:t>
            </a:r>
            <a:endParaRPr b="1">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Live Demo of Kuali, One Solution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Questions &amp; Answers Throughout</a:t>
            </a:r>
            <a:endParaRPr>
              <a:solidFill>
                <a:schemeClr val="dk1"/>
              </a:solidFill>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Once the live demo is complete, transition from the solution back to the slides for Part III of the agenda (closing, next steps).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4" name="Shape 624"/>
        <p:cNvGrpSpPr/>
        <p:nvPr/>
      </p:nvGrpSpPr>
      <p:grpSpPr>
        <a:xfrm>
          <a:off x="0" y="0"/>
          <a:ext cx="0" cy="0"/>
          <a:chOff x="0" y="0"/>
          <a:chExt cx="0" cy="0"/>
        </a:xfrm>
      </p:grpSpPr>
      <p:sp>
        <p:nvSpPr>
          <p:cNvPr id="625" name="Google Shape;625;g626f0ae64e_5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626f0ae64e_5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88900" rtl="0" algn="l">
              <a:lnSpc>
                <a:spcPct val="115000"/>
              </a:lnSpc>
              <a:spcBef>
                <a:spcPts val="170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5" name="Shape 635"/>
        <p:cNvGrpSpPr/>
        <p:nvPr/>
      </p:nvGrpSpPr>
      <p:grpSpPr>
        <a:xfrm>
          <a:off x="0" y="0"/>
          <a:ext cx="0" cy="0"/>
          <a:chOff x="0" y="0"/>
          <a:chExt cx="0" cy="0"/>
        </a:xfrm>
      </p:grpSpPr>
      <p:sp>
        <p:nvSpPr>
          <p:cNvPr id="636" name="Google Shape;636;g6124531d2f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6124531d2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Presentation Divider</a:t>
            </a:r>
            <a:endParaRPr b="1"/>
          </a:p>
          <a:p>
            <a:pPr indent="0" lvl="0" marL="0" rtl="0" algn="l">
              <a:spcBef>
                <a:spcPts val="0"/>
              </a:spcBef>
              <a:spcAft>
                <a:spcPts val="0"/>
              </a:spcAft>
              <a:buClr>
                <a:schemeClr val="dk1"/>
              </a:buClr>
              <a:buSzPts val="1100"/>
              <a:buFont typeface="Arial"/>
              <a:buNone/>
            </a:pPr>
            <a:r>
              <a:rPr lang="en"/>
              <a:t>--</a:t>
            </a:r>
            <a:endParaRPr/>
          </a:p>
          <a:p>
            <a:pPr indent="0" lvl="0" marL="0" rtl="0" algn="l">
              <a:spcBef>
                <a:spcPts val="0"/>
              </a:spcBef>
              <a:spcAft>
                <a:spcPts val="0"/>
              </a:spcAft>
              <a:buClr>
                <a:schemeClr val="dk1"/>
              </a:buClr>
              <a:buSzPts val="1100"/>
              <a:buFont typeface="Arial"/>
              <a:buNone/>
            </a:pPr>
            <a:r>
              <a:rPr b="1" lang="en"/>
              <a:t>Demo of Kuali</a:t>
            </a:r>
            <a:endParaRPr b="1"/>
          </a:p>
          <a:p>
            <a:pPr indent="0" lvl="0" marL="0" rtl="0" algn="l">
              <a:spcBef>
                <a:spcPts val="0"/>
              </a:spcBef>
              <a:spcAft>
                <a:spcPts val="0"/>
              </a:spcAft>
              <a:buClr>
                <a:schemeClr val="dk1"/>
              </a:buClr>
              <a:buSzPts val="1100"/>
              <a:buFont typeface="Arial"/>
              <a:buNone/>
            </a:pPr>
            <a:r>
              <a:rPr b="1" lang="en">
                <a:solidFill>
                  <a:schemeClr val="dk1"/>
                </a:solidFill>
              </a:rPr>
              <a:t>Part II</a:t>
            </a:r>
            <a:endParaRPr b="1">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Live Demo of Kuali, One Solution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Questions &amp; Answers Throughout</a:t>
            </a:r>
            <a:endParaRPr>
              <a:solidFill>
                <a:schemeClr val="dk1"/>
              </a:solidFill>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Once the live demo is complete, transition from the solution back to the slides for Part III of the agenda (closing, next steps).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5fb7583adc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5fb7583adc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88900" rtl="0" algn="l">
              <a:lnSpc>
                <a:spcPct val="115000"/>
              </a:lnSpc>
              <a:spcBef>
                <a:spcPts val="1700"/>
              </a:spcBef>
              <a:spcAft>
                <a:spcPts val="0"/>
              </a:spcAft>
              <a:buNone/>
            </a:pPr>
            <a:r>
              <a:rPr b="1" lang="en">
                <a:solidFill>
                  <a:schemeClr val="dk1"/>
                </a:solidFill>
              </a:rPr>
              <a:t>Warm Welcome Slide (PART 1 OF 3 SLIDE CLICKS)</a:t>
            </a:r>
            <a:br>
              <a:rPr b="1" lang="en">
                <a:solidFill>
                  <a:schemeClr val="dk1"/>
                </a:solidFill>
              </a:rPr>
            </a:br>
            <a:r>
              <a:rPr b="1" lang="en">
                <a:solidFill>
                  <a:schemeClr val="dk1"/>
                </a:solidFill>
              </a:rPr>
              <a:t>--</a:t>
            </a:r>
            <a:endParaRPr b="1">
              <a:solidFill>
                <a:schemeClr val="dk1"/>
              </a:solidFill>
            </a:endParaRPr>
          </a:p>
          <a:p>
            <a:pPr indent="0" lvl="0" marL="0" marR="88900" rtl="0" algn="l">
              <a:lnSpc>
                <a:spcPct val="115000"/>
              </a:lnSpc>
              <a:spcBef>
                <a:spcPts val="1700"/>
              </a:spcBef>
              <a:spcAft>
                <a:spcPts val="0"/>
              </a:spcAft>
              <a:buNone/>
            </a:pPr>
            <a:r>
              <a:rPr b="1" lang="en">
                <a:solidFill>
                  <a:schemeClr val="dk1"/>
                </a:solidFill>
              </a:rPr>
              <a:t>Welcome. </a:t>
            </a:r>
            <a:endParaRPr b="1">
              <a:solidFill>
                <a:schemeClr val="dk1"/>
              </a:solidFill>
            </a:endParaRPr>
          </a:p>
          <a:p>
            <a:pPr indent="0" lvl="0" marL="0" marR="88900" rtl="0" algn="l">
              <a:lnSpc>
                <a:spcPct val="115000"/>
              </a:lnSpc>
              <a:spcBef>
                <a:spcPts val="1700"/>
              </a:spcBef>
              <a:spcAft>
                <a:spcPts val="0"/>
              </a:spcAft>
              <a:buNone/>
            </a:pPr>
            <a:r>
              <a:rPr lang="en">
                <a:solidFill>
                  <a:schemeClr val="dk1"/>
                </a:solidFill>
              </a:rPr>
              <a:t>Kuali is excited to support you as you evolve your Curriculum Management practices and achieve your objectives related to the implementation of a new Curriculum Management System. </a:t>
            </a:r>
            <a:endParaRPr>
              <a:solidFill>
                <a:schemeClr val="dk1"/>
              </a:solidFill>
            </a:endParaRPr>
          </a:p>
          <a:p>
            <a:pPr indent="0" lvl="0" marL="0" marR="88900" rtl="0" algn="l">
              <a:lnSpc>
                <a:spcPct val="115000"/>
              </a:lnSpc>
              <a:spcBef>
                <a:spcPts val="1700"/>
              </a:spcBef>
              <a:spcAft>
                <a:spcPts val="0"/>
              </a:spcAft>
              <a:buNone/>
            </a:pPr>
            <a:r>
              <a:rPr lang="en">
                <a:solidFill>
                  <a:schemeClr val="dk1"/>
                </a:solidFill>
              </a:rPr>
              <a:t>We are committed to working hard to meet your project needs and desired outcomes.</a:t>
            </a:r>
            <a:endParaRPr b="1">
              <a:solidFill>
                <a:schemeClr val="dk1"/>
              </a:solidFill>
              <a:highlight>
                <a:srgbClr val="FFFF00"/>
              </a:highlight>
            </a:endParaRPr>
          </a:p>
          <a:p>
            <a:pPr indent="0" lvl="0" marL="0" marR="88900" rtl="0" algn="l">
              <a:lnSpc>
                <a:spcPct val="115000"/>
              </a:lnSpc>
              <a:spcBef>
                <a:spcPts val="1700"/>
              </a:spcBef>
              <a:spcAft>
                <a:spcPts val="0"/>
              </a:spcAft>
              <a:buNone/>
            </a:pPr>
            <a:r>
              <a:rPr b="1" lang="en">
                <a:solidFill>
                  <a:schemeClr val="dk1"/>
                </a:solidFill>
                <a:highlight>
                  <a:srgbClr val="FFFF00"/>
                </a:highlight>
              </a:rPr>
              <a:t>(CLICK TO NEXT SLIDE)</a:t>
            </a:r>
            <a:br>
              <a:rPr b="1" lang="en">
                <a:solidFill>
                  <a:schemeClr val="dk1"/>
                </a:solidFill>
              </a:rPr>
            </a:b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5fb7583adc_0_3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5fb7583adc_0_3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88900" rtl="0" algn="l">
              <a:lnSpc>
                <a:spcPct val="115000"/>
              </a:lnSpc>
              <a:spcBef>
                <a:spcPts val="1700"/>
              </a:spcBef>
              <a:spcAft>
                <a:spcPts val="0"/>
              </a:spcAft>
              <a:buClr>
                <a:schemeClr val="dk1"/>
              </a:buClr>
              <a:buSzPts val="1100"/>
              <a:buFont typeface="Arial"/>
              <a:buNone/>
            </a:pPr>
            <a:r>
              <a:rPr b="1" lang="en">
                <a:solidFill>
                  <a:schemeClr val="dk1"/>
                </a:solidFill>
              </a:rPr>
              <a:t>Warm Welcome Slide Continued…(PART 2 OF 3 SLIDE CLICKS)</a:t>
            </a:r>
            <a:br>
              <a:rPr b="1" lang="en">
                <a:solidFill>
                  <a:schemeClr val="dk1"/>
                </a:solidFill>
              </a:rPr>
            </a:br>
            <a:r>
              <a:rPr b="1" lang="en">
                <a:solidFill>
                  <a:schemeClr val="dk1"/>
                </a:solidFill>
              </a:rPr>
              <a:t>--</a:t>
            </a:r>
            <a:endParaRPr b="1">
              <a:solidFill>
                <a:schemeClr val="dk1"/>
              </a:solidFill>
            </a:endParaRPr>
          </a:p>
          <a:p>
            <a:pPr indent="0" lvl="0" marL="0" marR="88900" rtl="0" algn="l">
              <a:lnSpc>
                <a:spcPct val="115000"/>
              </a:lnSpc>
              <a:spcBef>
                <a:spcPts val="1700"/>
              </a:spcBef>
              <a:spcAft>
                <a:spcPts val="0"/>
              </a:spcAft>
              <a:buNone/>
            </a:pPr>
            <a:r>
              <a:rPr i="1" lang="en">
                <a:solidFill>
                  <a:schemeClr val="dk1"/>
                </a:solidFill>
              </a:rPr>
              <a:t>(Previous Slide: Welcome)</a:t>
            </a:r>
            <a:br>
              <a:rPr i="1" lang="en">
                <a:solidFill>
                  <a:schemeClr val="dk1"/>
                </a:solidFill>
              </a:rPr>
            </a:br>
            <a:br>
              <a:rPr b="1" lang="en">
                <a:solidFill>
                  <a:schemeClr val="dk1"/>
                </a:solidFill>
              </a:rPr>
            </a:br>
            <a:r>
              <a:rPr b="1" lang="en">
                <a:solidFill>
                  <a:schemeClr val="dk1"/>
                </a:solidFill>
              </a:rPr>
              <a:t>We’re glad that you’re here…</a:t>
            </a:r>
            <a:r>
              <a:rPr b="1" lang="en">
                <a:solidFill>
                  <a:schemeClr val="dk1"/>
                </a:solidFill>
                <a:highlight>
                  <a:srgbClr val="FFFF00"/>
                </a:highlight>
              </a:rPr>
              <a:t>(CLICK TO NEXT SLIDE)</a:t>
            </a:r>
            <a:endParaRPr b="1">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5fb7583adc_0_3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5fb7583adc_0_3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88900" rtl="0" algn="l">
              <a:lnSpc>
                <a:spcPct val="115000"/>
              </a:lnSpc>
              <a:spcBef>
                <a:spcPts val="1700"/>
              </a:spcBef>
              <a:spcAft>
                <a:spcPts val="0"/>
              </a:spcAft>
              <a:buNone/>
            </a:pPr>
            <a:r>
              <a:rPr b="1" lang="en">
                <a:solidFill>
                  <a:schemeClr val="dk1"/>
                </a:solidFill>
              </a:rPr>
              <a:t>Warm Welcome Slide Continued…(PART 3 OF 3 SLIDE CLICKS)</a:t>
            </a:r>
            <a:br>
              <a:rPr b="1" lang="en">
                <a:solidFill>
                  <a:schemeClr val="dk1"/>
                </a:solidFill>
              </a:rPr>
            </a:br>
            <a:r>
              <a:rPr b="1" lang="en">
                <a:solidFill>
                  <a:schemeClr val="dk1"/>
                </a:solidFill>
              </a:rPr>
              <a:t>--</a:t>
            </a:r>
            <a:endParaRPr b="1">
              <a:solidFill>
                <a:schemeClr val="dk1"/>
              </a:solidFill>
            </a:endParaRPr>
          </a:p>
          <a:p>
            <a:pPr indent="0" lvl="0" marL="0" marR="88900" rtl="0" algn="l">
              <a:lnSpc>
                <a:spcPct val="115000"/>
              </a:lnSpc>
              <a:spcBef>
                <a:spcPts val="1700"/>
              </a:spcBef>
              <a:spcAft>
                <a:spcPts val="0"/>
              </a:spcAft>
              <a:buNone/>
            </a:pPr>
            <a:r>
              <a:rPr i="1" lang="en">
                <a:solidFill>
                  <a:schemeClr val="dk1"/>
                </a:solidFill>
              </a:rPr>
              <a:t>(Previous Slide 1 of 3: Welcome)</a:t>
            </a:r>
            <a:br>
              <a:rPr i="1" lang="en">
                <a:solidFill>
                  <a:schemeClr val="dk1"/>
                </a:solidFill>
              </a:rPr>
            </a:br>
            <a:br>
              <a:rPr b="1" lang="en">
                <a:solidFill>
                  <a:schemeClr val="dk1"/>
                </a:solidFill>
              </a:rPr>
            </a:br>
            <a:r>
              <a:rPr i="1" lang="en">
                <a:solidFill>
                  <a:schemeClr val="dk1"/>
                </a:solidFill>
              </a:rPr>
              <a:t>(Previous Slide 2 of 3: We’re Glad that you're here to…)</a:t>
            </a:r>
            <a:endParaRPr i="1">
              <a:solidFill>
                <a:schemeClr val="dk1"/>
              </a:solidFill>
            </a:endParaRPr>
          </a:p>
          <a:p>
            <a:pPr indent="-317500" lvl="0" marL="457200" marR="88900" rtl="0" algn="l">
              <a:lnSpc>
                <a:spcPct val="115000"/>
              </a:lnSpc>
              <a:spcBef>
                <a:spcPts val="1700"/>
              </a:spcBef>
              <a:spcAft>
                <a:spcPts val="0"/>
              </a:spcAft>
              <a:buClr>
                <a:schemeClr val="dk1"/>
              </a:buClr>
              <a:buSzPts val="1400"/>
              <a:buChar char="-"/>
            </a:pPr>
            <a:r>
              <a:rPr lang="en">
                <a:solidFill>
                  <a:schemeClr val="dk1"/>
                </a:solidFill>
              </a:rPr>
              <a:t>Streamline &amp; Improve Curriculum Management Processes</a:t>
            </a:r>
            <a:endParaRPr>
              <a:solidFill>
                <a:schemeClr val="dk1"/>
              </a:solidFill>
            </a:endParaRPr>
          </a:p>
          <a:p>
            <a:pPr indent="-317500" lvl="0" marL="457200" marR="88900" rtl="0" algn="l">
              <a:lnSpc>
                <a:spcPct val="115000"/>
              </a:lnSpc>
              <a:spcBef>
                <a:spcPts val="0"/>
              </a:spcBef>
              <a:spcAft>
                <a:spcPts val="0"/>
              </a:spcAft>
              <a:buClr>
                <a:schemeClr val="dk1"/>
              </a:buClr>
              <a:buSzPts val="1400"/>
              <a:buChar char="-"/>
            </a:pPr>
            <a:r>
              <a:rPr lang="en">
                <a:solidFill>
                  <a:schemeClr val="dk1"/>
                </a:solidFill>
              </a:rPr>
              <a:t>Integrate Key Program &amp; Course Data in a Central Location</a:t>
            </a:r>
            <a:endParaRPr>
              <a:solidFill>
                <a:schemeClr val="dk1"/>
              </a:solidFill>
            </a:endParaRPr>
          </a:p>
          <a:p>
            <a:pPr indent="-317500" lvl="0" marL="457200" marR="88900" rtl="0" algn="l">
              <a:lnSpc>
                <a:spcPct val="115000"/>
              </a:lnSpc>
              <a:spcBef>
                <a:spcPts val="0"/>
              </a:spcBef>
              <a:spcAft>
                <a:spcPts val="0"/>
              </a:spcAft>
              <a:buClr>
                <a:schemeClr val="dk1"/>
              </a:buClr>
              <a:buSzPts val="1400"/>
              <a:buChar char="-"/>
            </a:pPr>
            <a:r>
              <a:rPr lang="en">
                <a:solidFill>
                  <a:schemeClr val="dk1"/>
                </a:solidFill>
              </a:rPr>
              <a:t>Provide Broad Access to a Dynamically Built Catalog</a:t>
            </a:r>
            <a:endParaRPr>
              <a:solidFill>
                <a:schemeClr val="dk1"/>
              </a:solidFill>
            </a:endParaRPr>
          </a:p>
          <a:p>
            <a:pPr indent="-317500" lvl="0" marL="457200" marR="88900" rtl="0" algn="l">
              <a:lnSpc>
                <a:spcPct val="115000"/>
              </a:lnSpc>
              <a:spcBef>
                <a:spcPts val="0"/>
              </a:spcBef>
              <a:spcAft>
                <a:spcPts val="0"/>
              </a:spcAft>
              <a:buClr>
                <a:schemeClr val="dk1"/>
              </a:buClr>
              <a:buSzPts val="1400"/>
              <a:buChar char="-"/>
            </a:pPr>
            <a:r>
              <a:rPr lang="en">
                <a:solidFill>
                  <a:schemeClr val="dk1"/>
                </a:solidFill>
              </a:rPr>
              <a:t>Contribute to Wider Modernization of Institutional System</a:t>
            </a:r>
            <a:endParaRPr>
              <a:solidFill>
                <a:schemeClr val="dk1"/>
              </a:solidFill>
            </a:endParaRPr>
          </a:p>
          <a:p>
            <a:pPr indent="0" lvl="0" marL="0" marR="88900" rtl="0" algn="l">
              <a:lnSpc>
                <a:spcPct val="115000"/>
              </a:lnSpc>
              <a:spcBef>
                <a:spcPts val="1700"/>
              </a:spcBef>
              <a:spcAft>
                <a:spcPts val="0"/>
              </a:spcAft>
              <a:buNone/>
            </a:pPr>
            <a:r>
              <a:rPr lang="en">
                <a:solidFill>
                  <a:schemeClr val="dk1"/>
                </a:solidFill>
              </a:rPr>
              <a:t>--</a:t>
            </a:r>
            <a:endParaRPr>
              <a:solidFill>
                <a:schemeClr val="dk1"/>
              </a:solidFill>
            </a:endParaRPr>
          </a:p>
          <a:p>
            <a:pPr indent="0" lvl="0" marL="0" marR="88900" rtl="0" algn="l">
              <a:lnSpc>
                <a:spcPct val="115000"/>
              </a:lnSpc>
              <a:spcBef>
                <a:spcPts val="1700"/>
              </a:spcBef>
              <a:spcAft>
                <a:spcPts val="0"/>
              </a:spcAft>
              <a:buNone/>
            </a:pPr>
            <a:r>
              <a:rPr i="1" lang="en">
                <a:solidFill>
                  <a:schemeClr val="dk1"/>
                </a:solidFill>
              </a:rPr>
              <a:t>Project Need/Intent Slide, Tailored to Demo/Prospective Client</a:t>
            </a:r>
            <a:br>
              <a:rPr b="1" lang="en">
                <a:solidFill>
                  <a:schemeClr val="dk1"/>
                </a:solidFill>
              </a:rPr>
            </a:br>
            <a:r>
              <a:rPr b="1" lang="en">
                <a:solidFill>
                  <a:schemeClr val="dk1"/>
                </a:solidFill>
              </a:rPr>
              <a:t>--</a:t>
            </a:r>
            <a:endParaRPr>
              <a:solidFill>
                <a:schemeClr val="dk1"/>
              </a:solidFill>
            </a:endParaRPr>
          </a:p>
          <a:p>
            <a:pPr indent="0" lvl="0" marL="0" marR="88900" rtl="0" algn="l">
              <a:lnSpc>
                <a:spcPct val="115000"/>
              </a:lnSpc>
              <a:spcBef>
                <a:spcPts val="1700"/>
              </a:spcBef>
              <a:spcAft>
                <a:spcPts val="0"/>
              </a:spcAft>
              <a:buNone/>
            </a:pPr>
            <a:r>
              <a:rPr b="1" lang="en">
                <a:solidFill>
                  <a:schemeClr val="dk1"/>
                </a:solidFill>
              </a:rPr>
              <a:t>Helpful Notes</a:t>
            </a:r>
            <a:endParaRPr b="1">
              <a:solidFill>
                <a:schemeClr val="dk1"/>
              </a:solidFill>
            </a:endParaRPr>
          </a:p>
          <a:p>
            <a:pPr indent="-317500" lvl="0" marL="457200" marR="88900" rtl="0" algn="l">
              <a:lnSpc>
                <a:spcPct val="115000"/>
              </a:lnSpc>
              <a:spcBef>
                <a:spcPts val="1700"/>
              </a:spcBef>
              <a:spcAft>
                <a:spcPts val="0"/>
              </a:spcAft>
              <a:buClr>
                <a:schemeClr val="dk1"/>
              </a:buClr>
              <a:buSzPts val="1400"/>
              <a:buChar char="-"/>
            </a:pPr>
            <a:r>
              <a:rPr b="1" lang="en">
                <a:solidFill>
                  <a:schemeClr val="dk1"/>
                </a:solidFill>
              </a:rPr>
              <a:t>Streamline and improve curriculum management processes: </a:t>
            </a:r>
            <a:r>
              <a:rPr lang="en">
                <a:solidFill>
                  <a:schemeClr val="dk1"/>
                </a:solidFill>
              </a:rPr>
              <a:t>Kuali solutions are modular and cloud-based allowing for an accessible and centralized data source for changes and approvals, which creates a smooth curriculum process. The solution provides insights for improvement, visibility between departments, and ultimately better catalog. </a:t>
            </a:r>
            <a:endParaRPr>
              <a:solidFill>
                <a:schemeClr val="dk1"/>
              </a:solidFill>
            </a:endParaRPr>
          </a:p>
          <a:p>
            <a:pPr indent="-317500" lvl="0" marL="457200" marR="88900" rtl="0" algn="l">
              <a:lnSpc>
                <a:spcPct val="115000"/>
              </a:lnSpc>
              <a:spcBef>
                <a:spcPts val="0"/>
              </a:spcBef>
              <a:spcAft>
                <a:spcPts val="0"/>
              </a:spcAft>
              <a:buClr>
                <a:schemeClr val="dk1"/>
              </a:buClr>
              <a:buSzPts val="1400"/>
              <a:buChar char="-"/>
            </a:pPr>
            <a:r>
              <a:rPr b="1" lang="en">
                <a:solidFill>
                  <a:schemeClr val="dk1"/>
                </a:solidFill>
              </a:rPr>
              <a:t>Integrate key program and course data in a central location: </a:t>
            </a:r>
            <a:r>
              <a:rPr lang="en">
                <a:solidFill>
                  <a:schemeClr val="dk1"/>
                </a:solidFill>
              </a:rPr>
              <a:t>The Kuali solution provides full access to all your data and our robust and open RESTful APIs allow Kuali Curriculum and Catalog to integrate with virtually any system in your ecosystem now or in the future. Use Kuali to help maintain accurate course and program data to a central location for data integrity that is part of the production of high-quality curriculum. </a:t>
            </a:r>
            <a:endParaRPr>
              <a:solidFill>
                <a:schemeClr val="dk1"/>
              </a:solidFill>
            </a:endParaRPr>
          </a:p>
          <a:p>
            <a:pPr indent="-317500" lvl="0" marL="457200" marR="88900" rtl="0" algn="l">
              <a:lnSpc>
                <a:spcPct val="115000"/>
              </a:lnSpc>
              <a:spcBef>
                <a:spcPts val="0"/>
              </a:spcBef>
              <a:spcAft>
                <a:spcPts val="0"/>
              </a:spcAft>
              <a:buClr>
                <a:schemeClr val="dk1"/>
              </a:buClr>
              <a:buSzPts val="1400"/>
              <a:buChar char="-"/>
            </a:pPr>
            <a:r>
              <a:rPr b="1" lang="en">
                <a:solidFill>
                  <a:schemeClr val="dk1"/>
                </a:solidFill>
              </a:rPr>
              <a:t>Provide broad and intuitive access to a dynamically built catalog: </a:t>
            </a:r>
            <a:r>
              <a:rPr lang="en">
                <a:solidFill>
                  <a:schemeClr val="dk1"/>
                </a:solidFill>
              </a:rPr>
              <a:t>Dynamically build your catalog through seamless integration with Kuali Curriculum (CM) developed to produce high quality curriculum that your institution is known for. You’ll have full control for on-demand publication to instantly provide students access to quickly find courses, programs, specializations, and other learning experiences in a searchable online academic catalog that is accessible, easy to navigate, and maintains data integrity. </a:t>
            </a:r>
            <a:endParaRPr>
              <a:solidFill>
                <a:schemeClr val="dk1"/>
              </a:solidFill>
            </a:endParaRPr>
          </a:p>
          <a:p>
            <a:pPr indent="-317500" lvl="0" marL="457200" marR="88900" rtl="0" algn="l">
              <a:lnSpc>
                <a:spcPct val="115000"/>
              </a:lnSpc>
              <a:spcBef>
                <a:spcPts val="0"/>
              </a:spcBef>
              <a:spcAft>
                <a:spcPts val="0"/>
              </a:spcAft>
              <a:buClr>
                <a:schemeClr val="dk1"/>
              </a:buClr>
              <a:buSzPts val="1400"/>
              <a:buChar char="-"/>
            </a:pPr>
            <a:r>
              <a:rPr b="1" lang="en">
                <a:solidFill>
                  <a:schemeClr val="dk1"/>
                </a:solidFill>
              </a:rPr>
              <a:t>Contribute to wider modernization of institutional systems: </a:t>
            </a:r>
            <a:r>
              <a:rPr lang="en">
                <a:solidFill>
                  <a:schemeClr val="dk1"/>
                </a:solidFill>
              </a:rPr>
              <a:t>Kuali’s solution provides a modern user experience expected by faculty, staff, and students today. The solution supports your desire to focus on improved processes and the ability to make strategic decisions driven from data insights that contribute to the overall improvement of student experience and ultimately the success of the student and university. </a:t>
            </a:r>
            <a:endParaRPr b="1">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g5fb7583adc_0_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5fb7583adc_0_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IN PARTNERSHIP WITH KUALI, YOU CAN…</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highlight>
                  <a:srgbClr val="FFFF00"/>
                </a:highlight>
              </a:rPr>
              <a:t>(FYI Gartner - We adjust this slide to fit the prospective clients project needs)</a:t>
            </a:r>
            <a:endParaRPr i="1">
              <a:solidFill>
                <a:schemeClr val="dk1"/>
              </a:solidFill>
              <a:highlight>
                <a:srgbClr val="FFFF00"/>
              </a:highlight>
            </a:endParaRPr>
          </a:p>
          <a:p>
            <a:pPr indent="-317500" lvl="0" marL="457200" rtl="0" algn="l">
              <a:spcBef>
                <a:spcPts val="0"/>
              </a:spcBef>
              <a:spcAft>
                <a:spcPts val="0"/>
              </a:spcAft>
              <a:buClr>
                <a:schemeClr val="dk1"/>
              </a:buClr>
              <a:buSzPts val="1400"/>
              <a:buChar char="-"/>
            </a:pPr>
            <a:r>
              <a:rPr lang="en">
                <a:solidFill>
                  <a:schemeClr val="dk1"/>
                </a:solidFill>
              </a:rPr>
              <a:t>Procure a transparent, integrated system;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Manage the full suite of curriculum development processes for undergraduate and graduate curricula;</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Incorporate approvals in flexible next generation smart forms with dynamic workflows;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Apply institution-specific guidelines, and dependencies</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5fb7583adc_0_35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5fb7583adc_0_3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700"/>
              </a:spcBef>
              <a:spcAft>
                <a:spcPts val="0"/>
              </a:spcAft>
              <a:buNone/>
            </a:pPr>
            <a:r>
              <a:rPr b="1" lang="en">
                <a:solidFill>
                  <a:schemeClr val="dk1"/>
                </a:solidFill>
              </a:rPr>
              <a:t>Background of Kuali Slide (PART 1 OF 3 SLIDE CLICKS)</a:t>
            </a:r>
            <a:br>
              <a:rPr b="1" lang="en">
                <a:solidFill>
                  <a:schemeClr val="dk1"/>
                </a:solidFill>
              </a:rPr>
            </a:br>
            <a:r>
              <a:rPr b="1" lang="en">
                <a:solidFill>
                  <a:schemeClr val="dk1"/>
                </a:solidFill>
              </a:rPr>
              <a:t>--</a:t>
            </a:r>
            <a:endParaRPr b="1">
              <a:solidFill>
                <a:schemeClr val="dk1"/>
              </a:solidFill>
            </a:endParaRPr>
          </a:p>
          <a:p>
            <a:pPr indent="0" lvl="0" marL="0" rtl="0" algn="l">
              <a:spcBef>
                <a:spcPts val="1700"/>
              </a:spcBef>
              <a:spcAft>
                <a:spcPts val="0"/>
              </a:spcAft>
              <a:buNone/>
            </a:pPr>
            <a:r>
              <a:rPr b="1" lang="en">
                <a:solidFill>
                  <a:schemeClr val="dk1"/>
                </a:solidFill>
              </a:rPr>
              <a:t>2004</a:t>
            </a:r>
            <a:endParaRPr b="1">
              <a:solidFill>
                <a:schemeClr val="dk1"/>
              </a:solidFill>
            </a:endParaRPr>
          </a:p>
          <a:p>
            <a:pPr indent="0" lvl="0" marL="0" rtl="0" algn="l">
              <a:spcBef>
                <a:spcPts val="1700"/>
              </a:spcBef>
              <a:spcAft>
                <a:spcPts val="0"/>
              </a:spcAft>
              <a:buNone/>
            </a:pPr>
            <a:r>
              <a:rPr i="1" lang="en">
                <a:solidFill>
                  <a:schemeClr val="dk1"/>
                </a:solidFill>
              </a:rPr>
              <a:t>To provide background, Kuali was </a:t>
            </a:r>
            <a:r>
              <a:rPr b="1" lang="en">
                <a:solidFill>
                  <a:schemeClr val="dk1"/>
                </a:solidFill>
              </a:rPr>
              <a:t>Born out of Collaborative Efforts in Higher Education</a:t>
            </a:r>
            <a:endParaRPr b="1">
              <a:solidFill>
                <a:schemeClr val="dk1"/>
              </a:solidFill>
            </a:endParaRPr>
          </a:p>
          <a:p>
            <a:pPr indent="0" lvl="0" marL="0" rtl="0" algn="l">
              <a:spcBef>
                <a:spcPts val="1700"/>
              </a:spcBef>
              <a:spcAft>
                <a:spcPts val="0"/>
              </a:spcAft>
              <a:buNone/>
            </a:pPr>
            <a:r>
              <a:rPr lang="en">
                <a:solidFill>
                  <a:schemeClr val="dk1"/>
                </a:solidFill>
              </a:rPr>
              <a:t>Our Kuali curriculum management solution (CM) evolved from the collaborative efforts of higher education including the University of Washington, University of Toronto, and other institutions with similar needs.</a:t>
            </a:r>
            <a:endParaRPr>
              <a:solidFill>
                <a:schemeClr val="dk1"/>
              </a:solidFill>
            </a:endParaRPr>
          </a:p>
          <a:p>
            <a:pPr indent="0" lvl="0" marL="0" rtl="0" algn="l">
              <a:spcBef>
                <a:spcPts val="1700"/>
              </a:spcBef>
              <a:spcAft>
                <a:spcPts val="0"/>
              </a:spcAft>
              <a:buNone/>
            </a:pPr>
            <a:r>
              <a:rPr b="1" lang="en" u="sng">
                <a:solidFill>
                  <a:schemeClr val="dk1"/>
                </a:solidFill>
              </a:rPr>
              <a:t>NOTES</a:t>
            </a:r>
            <a:endParaRPr b="1" u="sng">
              <a:solidFill>
                <a:schemeClr val="dk1"/>
              </a:solidFill>
            </a:endParaRPr>
          </a:p>
          <a:p>
            <a:pPr indent="0" lvl="0" marL="0" marR="2400300" rtl="0" algn="l">
              <a:lnSpc>
                <a:spcPct val="115000"/>
              </a:lnSpc>
              <a:spcBef>
                <a:spcPts val="0"/>
              </a:spcBef>
              <a:spcAft>
                <a:spcPts val="0"/>
              </a:spcAft>
              <a:buNone/>
            </a:pPr>
            <a:r>
              <a:rPr lang="en">
                <a:solidFill>
                  <a:schemeClr val="dk1"/>
                </a:solidFill>
              </a:rPr>
              <a:t>Kuali</a:t>
            </a:r>
            <a:r>
              <a:rPr lang="en">
                <a:solidFill>
                  <a:schemeClr val="dk1"/>
                </a:solidFill>
              </a:rPr>
              <a:t> disrupted the curriculum and catalog software market by bringing something new and fresh to the world of ed-Tech.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Because of this vision, we started by creating modular solutions for sustainability and flexibility to use as needed.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The intuitive design of Kuali solutions streamlines data to access everything from one place - and it’s designed with you in mind - by higher education - for higher education. </a:t>
            </a:r>
            <a:endParaRPr>
              <a:solidFill>
                <a:schemeClr val="dk1"/>
              </a:solidFill>
            </a:endParaRPr>
          </a:p>
          <a:p>
            <a:pPr indent="0" lvl="0" marL="0" rtl="0" algn="l">
              <a:lnSpc>
                <a:spcPct val="115000"/>
              </a:lnSpc>
              <a:spcBef>
                <a:spcPts val="0"/>
              </a:spcBef>
              <a:spcAft>
                <a:spcPts val="0"/>
              </a:spcAft>
              <a:buNone/>
            </a:pPr>
            <a:r>
              <a:rPr lang="en">
                <a:solidFill>
                  <a:schemeClr val="dk1"/>
                </a:solidFill>
              </a:rPr>
              <a:t>-----</a:t>
            </a:r>
            <a:endParaRPr>
              <a:solidFill>
                <a:schemeClr val="dk1"/>
              </a:solidFill>
            </a:endParaRPr>
          </a:p>
          <a:p>
            <a:pPr indent="0" lvl="0" marL="0" rtl="0" algn="l">
              <a:lnSpc>
                <a:spcPct val="115000"/>
              </a:lnSpc>
              <a:spcBef>
                <a:spcPts val="0"/>
              </a:spcBef>
              <a:spcAft>
                <a:spcPts val="0"/>
              </a:spcAft>
              <a:buNone/>
            </a:pPr>
            <a:r>
              <a:rPr b="1" lang="en">
                <a:solidFill>
                  <a:schemeClr val="dk1"/>
                </a:solidFill>
              </a:rPr>
              <a:t>Other Notes:</a:t>
            </a:r>
            <a:endParaRPr b="1">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Flexible and configurable</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Tailored to your institution's needs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When universities and colleges choose to partner with Kuali, - they quickly find it’s not just a solution, but a collaborative partnership.</a:t>
            </a:r>
            <a:endParaRPr>
              <a:solidFill>
                <a:schemeClr val="dk1"/>
              </a:solidFill>
            </a:endParaRPr>
          </a:p>
          <a:p>
            <a:pPr indent="0" lvl="0" marL="0" rtl="0" algn="l">
              <a:spcBef>
                <a:spcPts val="1700"/>
              </a:spcBef>
              <a:spcAft>
                <a:spcPts val="0"/>
              </a:spcAft>
              <a:buNone/>
            </a:pPr>
            <a:r>
              <a:t/>
            </a:r>
            <a:endParaRPr b="1">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g5fb7583adc_0_37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5fb7583adc_0_37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700"/>
              </a:spcBef>
              <a:spcAft>
                <a:spcPts val="0"/>
              </a:spcAft>
              <a:buNone/>
            </a:pPr>
            <a:r>
              <a:rPr b="1" lang="en">
                <a:solidFill>
                  <a:schemeClr val="dk1"/>
                </a:solidFill>
              </a:rPr>
              <a:t>Background of Kuali Slide </a:t>
            </a:r>
            <a:r>
              <a:rPr b="1" lang="en">
                <a:solidFill>
                  <a:schemeClr val="dk1"/>
                </a:solidFill>
              </a:rPr>
              <a:t> (PART 2 OF 3 SLIDE CLICKS)</a:t>
            </a:r>
            <a:br>
              <a:rPr b="1" lang="en">
                <a:solidFill>
                  <a:schemeClr val="dk1"/>
                </a:solidFill>
              </a:rPr>
            </a:br>
            <a:r>
              <a:rPr b="1" lang="en">
                <a:solidFill>
                  <a:schemeClr val="dk1"/>
                </a:solidFill>
              </a:rPr>
              <a:t>--</a:t>
            </a:r>
            <a:endParaRPr b="1">
              <a:solidFill>
                <a:schemeClr val="dk1"/>
              </a:solidFill>
            </a:endParaRPr>
          </a:p>
          <a:p>
            <a:pPr indent="0" lvl="0" marL="0" rtl="0" algn="l">
              <a:spcBef>
                <a:spcPts val="1700"/>
              </a:spcBef>
              <a:spcAft>
                <a:spcPts val="0"/>
              </a:spcAft>
              <a:buNone/>
            </a:pPr>
            <a:r>
              <a:rPr i="1" lang="en">
                <a:solidFill>
                  <a:schemeClr val="dk1"/>
                </a:solidFill>
              </a:rPr>
              <a:t>(2004</a:t>
            </a:r>
            <a:endParaRPr i="1">
              <a:solidFill>
                <a:schemeClr val="dk1"/>
              </a:solidFill>
            </a:endParaRPr>
          </a:p>
          <a:p>
            <a:pPr indent="0" lvl="0" marL="0" rtl="0" algn="l">
              <a:spcBef>
                <a:spcPts val="1700"/>
              </a:spcBef>
              <a:spcAft>
                <a:spcPts val="0"/>
              </a:spcAft>
              <a:buNone/>
            </a:pPr>
            <a:r>
              <a:rPr i="1" lang="en">
                <a:solidFill>
                  <a:schemeClr val="dk1"/>
                </a:solidFill>
              </a:rPr>
              <a:t>T</a:t>
            </a:r>
            <a:r>
              <a:rPr i="1" lang="en">
                <a:solidFill>
                  <a:schemeClr val="dk1"/>
                </a:solidFill>
              </a:rPr>
              <a:t>o provide background, Kuali was </a:t>
            </a:r>
            <a:r>
              <a:rPr b="1" lang="en">
                <a:solidFill>
                  <a:schemeClr val="dk1"/>
                </a:solidFill>
              </a:rPr>
              <a:t>Born out of Collaborative Efforts in Higher Education</a:t>
            </a:r>
            <a:endParaRPr b="1">
              <a:solidFill>
                <a:schemeClr val="dk1"/>
              </a:solidFill>
            </a:endParaRPr>
          </a:p>
          <a:p>
            <a:pPr indent="0" lvl="0" marL="0" rtl="0" algn="l">
              <a:spcBef>
                <a:spcPts val="1700"/>
              </a:spcBef>
              <a:spcAft>
                <a:spcPts val="0"/>
              </a:spcAft>
              <a:buNone/>
            </a:pPr>
            <a:r>
              <a:rPr lang="en">
                <a:solidFill>
                  <a:schemeClr val="dk1"/>
                </a:solidFill>
              </a:rPr>
              <a:t>Our Kuali curriculum management solution (CM) evolved from the collaborative efforts of higher education including the University of Washington, University of Toronto, and other institutions with similar needs)</a:t>
            </a:r>
            <a:endParaRPr>
              <a:solidFill>
                <a:schemeClr val="dk1"/>
              </a:solidFill>
            </a:endParaRPr>
          </a:p>
          <a:p>
            <a:pPr indent="0" lvl="0" marL="0" rtl="0" algn="l">
              <a:spcBef>
                <a:spcPts val="1700"/>
              </a:spcBef>
              <a:spcAft>
                <a:spcPts val="0"/>
              </a:spcAft>
              <a:buNone/>
            </a:pPr>
            <a:r>
              <a:rPr b="1" lang="en">
                <a:solidFill>
                  <a:schemeClr val="dk1"/>
                </a:solidFill>
              </a:rPr>
              <a:t>2014</a:t>
            </a:r>
            <a:endParaRPr b="1">
              <a:solidFill>
                <a:schemeClr val="dk1"/>
              </a:solidFill>
            </a:endParaRPr>
          </a:p>
          <a:p>
            <a:pPr indent="0" lvl="0" marL="0" rtl="0" algn="l">
              <a:spcBef>
                <a:spcPts val="1700"/>
              </a:spcBef>
              <a:spcAft>
                <a:spcPts val="0"/>
              </a:spcAft>
              <a:buNone/>
            </a:pPr>
            <a:r>
              <a:rPr lang="en">
                <a:solidFill>
                  <a:schemeClr val="dk1"/>
                </a:solidFill>
              </a:rPr>
              <a:t>Kuali has designed sustainable modular solutions built for the cloud including:</a:t>
            </a:r>
            <a:endParaRPr>
              <a:solidFill>
                <a:schemeClr val="dk1"/>
              </a:solidFill>
            </a:endParaRPr>
          </a:p>
          <a:p>
            <a:pPr indent="-317500" lvl="0" marL="457200" rtl="0" algn="l">
              <a:spcBef>
                <a:spcPts val="1700"/>
              </a:spcBef>
              <a:spcAft>
                <a:spcPts val="0"/>
              </a:spcAft>
              <a:buClr>
                <a:schemeClr val="dk1"/>
              </a:buClr>
              <a:buSzPts val="1400"/>
              <a:buChar char="-"/>
            </a:pPr>
            <a:r>
              <a:rPr lang="en">
                <a:solidFill>
                  <a:schemeClr val="dk1"/>
                </a:solidFill>
              </a:rPr>
              <a:t>Curriculum &amp; Catalog</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Build</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Research</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Financials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Business Continuity Planning</a:t>
            </a:r>
            <a:endParaRPr>
              <a:solidFill>
                <a:schemeClr val="dk1"/>
              </a:solidFill>
            </a:endParaRPr>
          </a:p>
          <a:p>
            <a:pPr indent="0" lvl="0" marL="0" rtl="0" algn="l">
              <a:spcBef>
                <a:spcPts val="1700"/>
              </a:spcBef>
              <a:spcAft>
                <a:spcPts val="0"/>
              </a:spcAft>
              <a:buNone/>
            </a:pPr>
            <a:r>
              <a:rPr lang="en">
                <a:solidFill>
                  <a:schemeClr val="dk1"/>
                </a:solidFill>
              </a:rPr>
              <a:t>All of the modules are accessed intuitively and includes SSO, the ability to add users, roles, and groups. You can assign permissions, and apply dynamic workflows. </a:t>
            </a:r>
            <a:endParaRPr>
              <a:solidFill>
                <a:schemeClr val="dk1"/>
              </a:solidFill>
            </a:endParaRPr>
          </a:p>
          <a:p>
            <a:pPr indent="0" lvl="0" marL="0" rtl="0" algn="l">
              <a:spcBef>
                <a:spcPts val="1700"/>
              </a:spcBef>
              <a:spcAft>
                <a:spcPts val="0"/>
              </a:spcAft>
              <a:buNone/>
            </a:pPr>
            <a:r>
              <a:rPr b="1" lang="en">
                <a:solidFill>
                  <a:schemeClr val="dk1"/>
                </a:solidFill>
              </a:rPr>
              <a:t>(NEXT SLIDE)</a:t>
            </a:r>
            <a:endParaRPr b="1">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0" y="0"/>
            <a:ext cx="9144000" cy="5143500"/>
          </a:xfrm>
          <a:prstGeom prst="rect">
            <a:avLst/>
          </a:prstGeom>
          <a:solidFill>
            <a:srgbClr val="00B586">
              <a:alpha val="81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800"/>
              <a:buFont typeface="Roboto"/>
              <a:buNone/>
              <a:defRPr>
                <a:solidFill>
                  <a:srgbClr val="FFFFFF"/>
                </a:solidFill>
                <a:latin typeface="Roboto"/>
                <a:ea typeface="Roboto"/>
                <a:cs typeface="Roboto"/>
                <a:sym typeface="Robo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pic>
        <p:nvPicPr>
          <p:cNvPr descr="Kuali Mark.png" id="13" name="Google Shape;13;p2"/>
          <p:cNvPicPr preferRelativeResize="0"/>
          <p:nvPr/>
        </p:nvPicPr>
        <p:blipFill>
          <a:blip r:embed="rId2">
            <a:alphaModFix/>
          </a:blip>
          <a:stretch>
            <a:fillRect/>
          </a:stretch>
        </p:blipFill>
        <p:spPr>
          <a:xfrm>
            <a:off x="8716100" y="4706425"/>
            <a:ext cx="245625" cy="2456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1106125"/>
            <a:ext cx="8520600" cy="1963500"/>
          </a:xfrm>
          <a:prstGeom prst="rect">
            <a:avLst/>
          </a:prstGeom>
        </p:spPr>
        <p:txBody>
          <a:bodyPr anchorCtr="0" anchor="ctr" bIns="91425" lIns="91425" spcFirstLastPara="1" rIns="91425" wrap="square" tIns="91425">
            <a:noAutofit/>
          </a:bodyPr>
          <a:lstStyle>
            <a:lvl1pPr lvl="0" algn="ctr">
              <a:spcBef>
                <a:spcPts val="0"/>
              </a:spcBef>
              <a:spcAft>
                <a:spcPts val="0"/>
              </a:spcAft>
              <a:buClr>
                <a:srgbClr val="00B586"/>
              </a:buClr>
              <a:buSzPts val="12000"/>
              <a:buNone/>
              <a:defRPr sz="12000">
                <a:solidFill>
                  <a:srgbClr val="00B586"/>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1" name="Google Shape;51;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atin typeface="Roboto Slab"/>
                <a:ea typeface="Roboto Slab"/>
                <a:cs typeface="Roboto Slab"/>
                <a:sym typeface="Roboto Slab"/>
              </a:defRPr>
            </a:lvl1pPr>
            <a:lvl2pPr lvl="1">
              <a:buNone/>
              <a:defRPr>
                <a:latin typeface="Roboto Slab"/>
                <a:ea typeface="Roboto Slab"/>
                <a:cs typeface="Roboto Slab"/>
                <a:sym typeface="Roboto Slab"/>
              </a:defRPr>
            </a:lvl2pPr>
            <a:lvl3pPr lvl="2">
              <a:buNone/>
              <a:defRPr>
                <a:latin typeface="Roboto Slab"/>
                <a:ea typeface="Roboto Slab"/>
                <a:cs typeface="Roboto Slab"/>
                <a:sym typeface="Roboto Slab"/>
              </a:defRPr>
            </a:lvl3pPr>
            <a:lvl4pPr lvl="3">
              <a:buNone/>
              <a:defRPr>
                <a:latin typeface="Roboto Slab"/>
                <a:ea typeface="Roboto Slab"/>
                <a:cs typeface="Roboto Slab"/>
                <a:sym typeface="Roboto Slab"/>
              </a:defRPr>
            </a:lvl4pPr>
            <a:lvl5pPr lvl="4">
              <a:buNone/>
              <a:defRPr>
                <a:latin typeface="Roboto Slab"/>
                <a:ea typeface="Roboto Slab"/>
                <a:cs typeface="Roboto Slab"/>
                <a:sym typeface="Roboto Slab"/>
              </a:defRPr>
            </a:lvl5pPr>
            <a:lvl6pPr lvl="5">
              <a:buNone/>
              <a:defRPr>
                <a:latin typeface="Roboto Slab"/>
                <a:ea typeface="Roboto Slab"/>
                <a:cs typeface="Roboto Slab"/>
                <a:sym typeface="Roboto Slab"/>
              </a:defRPr>
            </a:lvl6pPr>
            <a:lvl7pPr lvl="6">
              <a:buNone/>
              <a:defRPr>
                <a:latin typeface="Roboto Slab"/>
                <a:ea typeface="Roboto Slab"/>
                <a:cs typeface="Roboto Slab"/>
                <a:sym typeface="Roboto Slab"/>
              </a:defRPr>
            </a:lvl7pPr>
            <a:lvl8pPr lvl="7">
              <a:buNone/>
              <a:defRPr>
                <a:latin typeface="Roboto Slab"/>
                <a:ea typeface="Roboto Slab"/>
                <a:cs typeface="Roboto Slab"/>
                <a:sym typeface="Roboto Slab"/>
              </a:defRPr>
            </a:lvl8pPr>
            <a:lvl9pPr lvl="8">
              <a:buNone/>
              <a:defRPr>
                <a:latin typeface="Roboto Slab"/>
                <a:ea typeface="Roboto Slab"/>
                <a:cs typeface="Roboto Slab"/>
                <a:sym typeface="Roboto Slab"/>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etter Bullets">
  <p:cSld name="BLANK_3">
    <p:spTree>
      <p:nvGrpSpPr>
        <p:cNvPr id="54" name="Shape 54"/>
        <p:cNvGrpSpPr/>
        <p:nvPr/>
      </p:nvGrpSpPr>
      <p:grpSpPr>
        <a:xfrm>
          <a:off x="0" y="0"/>
          <a:ext cx="0" cy="0"/>
          <a:chOff x="0" y="0"/>
          <a:chExt cx="0" cy="0"/>
        </a:xfrm>
      </p:grpSpPr>
      <p:sp>
        <p:nvSpPr>
          <p:cNvPr id="55" name="Google Shape;55;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7A8A8F"/>
                </a:solidFill>
                <a:latin typeface="Roboto Slab"/>
                <a:ea typeface="Roboto Slab"/>
                <a:cs typeface="Roboto Slab"/>
                <a:sym typeface="Roboto Slab"/>
              </a:defRPr>
            </a:lvl1pPr>
            <a:lvl2pPr lvl="1" rtl="0">
              <a:buNone/>
              <a:defRPr>
                <a:solidFill>
                  <a:srgbClr val="7A8A8F"/>
                </a:solidFill>
                <a:latin typeface="Roboto Slab"/>
                <a:ea typeface="Roboto Slab"/>
                <a:cs typeface="Roboto Slab"/>
                <a:sym typeface="Roboto Slab"/>
              </a:defRPr>
            </a:lvl2pPr>
            <a:lvl3pPr lvl="2" rtl="0">
              <a:buNone/>
              <a:defRPr>
                <a:solidFill>
                  <a:srgbClr val="7A8A8F"/>
                </a:solidFill>
                <a:latin typeface="Roboto Slab"/>
                <a:ea typeface="Roboto Slab"/>
                <a:cs typeface="Roboto Slab"/>
                <a:sym typeface="Roboto Slab"/>
              </a:defRPr>
            </a:lvl3pPr>
            <a:lvl4pPr lvl="3" rtl="0">
              <a:buNone/>
              <a:defRPr>
                <a:solidFill>
                  <a:srgbClr val="7A8A8F"/>
                </a:solidFill>
                <a:latin typeface="Roboto Slab"/>
                <a:ea typeface="Roboto Slab"/>
                <a:cs typeface="Roboto Slab"/>
                <a:sym typeface="Roboto Slab"/>
              </a:defRPr>
            </a:lvl4pPr>
            <a:lvl5pPr lvl="4" rtl="0">
              <a:buNone/>
              <a:defRPr>
                <a:solidFill>
                  <a:srgbClr val="7A8A8F"/>
                </a:solidFill>
                <a:latin typeface="Roboto Slab"/>
                <a:ea typeface="Roboto Slab"/>
                <a:cs typeface="Roboto Slab"/>
                <a:sym typeface="Roboto Slab"/>
              </a:defRPr>
            </a:lvl5pPr>
            <a:lvl6pPr lvl="5" rtl="0">
              <a:buNone/>
              <a:defRPr>
                <a:solidFill>
                  <a:srgbClr val="7A8A8F"/>
                </a:solidFill>
                <a:latin typeface="Roboto Slab"/>
                <a:ea typeface="Roboto Slab"/>
                <a:cs typeface="Roboto Slab"/>
                <a:sym typeface="Roboto Slab"/>
              </a:defRPr>
            </a:lvl6pPr>
            <a:lvl7pPr lvl="6" rtl="0">
              <a:buNone/>
              <a:defRPr>
                <a:solidFill>
                  <a:srgbClr val="7A8A8F"/>
                </a:solidFill>
                <a:latin typeface="Roboto Slab"/>
                <a:ea typeface="Roboto Slab"/>
                <a:cs typeface="Roboto Slab"/>
                <a:sym typeface="Roboto Slab"/>
              </a:defRPr>
            </a:lvl7pPr>
            <a:lvl8pPr lvl="7" rtl="0">
              <a:buNone/>
              <a:defRPr>
                <a:solidFill>
                  <a:srgbClr val="7A8A8F"/>
                </a:solidFill>
                <a:latin typeface="Roboto Slab"/>
                <a:ea typeface="Roboto Slab"/>
                <a:cs typeface="Roboto Slab"/>
                <a:sym typeface="Roboto Slab"/>
              </a:defRPr>
            </a:lvl8pPr>
            <a:lvl9pPr lvl="8" rtl="0">
              <a:buNone/>
              <a:defRPr>
                <a:solidFill>
                  <a:srgbClr val="7A8A8F"/>
                </a:solidFill>
                <a:latin typeface="Roboto Slab"/>
                <a:ea typeface="Roboto Slab"/>
                <a:cs typeface="Roboto Slab"/>
                <a:sym typeface="Roboto Slab"/>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p:cSld name="BLANK_2">
    <p:spTree>
      <p:nvGrpSpPr>
        <p:cNvPr id="56" name="Shape 56"/>
        <p:cNvGrpSpPr/>
        <p:nvPr/>
      </p:nvGrpSpPr>
      <p:grpSpPr>
        <a:xfrm>
          <a:off x="0" y="0"/>
          <a:ext cx="0" cy="0"/>
          <a:chOff x="0" y="0"/>
          <a:chExt cx="0" cy="0"/>
        </a:xfrm>
      </p:grpSpPr>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8" name="Google Shape;58;p14"/>
          <p:cNvSpPr/>
          <p:nvPr/>
        </p:nvSpPr>
        <p:spPr>
          <a:xfrm>
            <a:off x="-10" y="0"/>
            <a:ext cx="9144000" cy="5143500"/>
          </a:xfrm>
          <a:prstGeom prst="rect">
            <a:avLst/>
          </a:prstGeom>
          <a:solidFill>
            <a:srgbClr val="3D51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4"/>
          <p:cNvSpPr txBox="1"/>
          <p:nvPr/>
        </p:nvSpPr>
        <p:spPr>
          <a:xfrm>
            <a:off x="860400" y="2074650"/>
            <a:ext cx="7971900" cy="84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Roboto Slab"/>
                <a:ea typeface="Roboto Slab"/>
                <a:cs typeface="Roboto Slab"/>
                <a:sym typeface="Roboto Slab"/>
              </a:rPr>
              <a:t>Thank you.</a:t>
            </a:r>
            <a:endParaRPr sz="4800">
              <a:solidFill>
                <a:srgbClr val="FFFFFF"/>
              </a:solidFill>
              <a:latin typeface="Roboto Slab"/>
              <a:ea typeface="Roboto Slab"/>
              <a:cs typeface="Roboto Slab"/>
              <a:sym typeface="Roboto Slab"/>
            </a:endParaRPr>
          </a:p>
        </p:txBody>
      </p:sp>
      <p:pic>
        <p:nvPicPr>
          <p:cNvPr id="60" name="Google Shape;60;p14"/>
          <p:cNvPicPr preferRelativeResize="0"/>
          <p:nvPr/>
        </p:nvPicPr>
        <p:blipFill>
          <a:blip r:embed="rId2">
            <a:alphaModFix/>
          </a:blip>
          <a:stretch>
            <a:fillRect/>
          </a:stretch>
        </p:blipFill>
        <p:spPr>
          <a:xfrm>
            <a:off x="6495400" y="2234215"/>
            <a:ext cx="1537000" cy="5226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tandard">
  <p:cSld name="BLANK_1">
    <p:spTree>
      <p:nvGrpSpPr>
        <p:cNvPr id="61" name="Shape 61"/>
        <p:cNvGrpSpPr/>
        <p:nvPr/>
      </p:nvGrpSpPr>
      <p:grpSpPr>
        <a:xfrm>
          <a:off x="0" y="0"/>
          <a:ext cx="0" cy="0"/>
          <a:chOff x="0" y="0"/>
          <a:chExt cx="0" cy="0"/>
        </a:xfrm>
      </p:grpSpPr>
      <p:sp>
        <p:nvSpPr>
          <p:cNvPr id="62" name="Google Shape;62;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63" name="Google Shape;63;p15"/>
          <p:cNvCxnSpPr/>
          <p:nvPr/>
        </p:nvCxnSpPr>
        <p:spPr>
          <a:xfrm>
            <a:off x="586700" y="-1350"/>
            <a:ext cx="0" cy="5146200"/>
          </a:xfrm>
          <a:prstGeom prst="straightConnector1">
            <a:avLst/>
          </a:prstGeom>
          <a:noFill/>
          <a:ln cap="flat" cmpd="sng" w="9525">
            <a:solidFill>
              <a:srgbClr val="CCCCCC"/>
            </a:solidFill>
            <a:prstDash val="solid"/>
            <a:round/>
            <a:headEnd len="med" w="med" type="none"/>
            <a:tailEnd len="med" w="med" type="none"/>
          </a:ln>
        </p:spPr>
      </p:cxnSp>
      <p:pic>
        <p:nvPicPr>
          <p:cNvPr descr="Kuali Mark.png" id="64" name="Google Shape;64;p15"/>
          <p:cNvPicPr preferRelativeResize="0"/>
          <p:nvPr/>
        </p:nvPicPr>
        <p:blipFill>
          <a:blip r:embed="rId2">
            <a:alphaModFix/>
          </a:blip>
          <a:stretch>
            <a:fillRect/>
          </a:stretch>
        </p:blipFill>
        <p:spPr>
          <a:xfrm>
            <a:off x="169969" y="148425"/>
            <a:ext cx="245625" cy="245625"/>
          </a:xfrm>
          <a:prstGeom prst="rect">
            <a:avLst/>
          </a:prstGeom>
          <a:noFill/>
          <a:ln>
            <a:noFill/>
          </a:ln>
        </p:spPr>
      </p:pic>
      <p:sp>
        <p:nvSpPr>
          <p:cNvPr id="65" name="Google Shape;65;p15"/>
          <p:cNvSpPr txBox="1"/>
          <p:nvPr>
            <p:ph type="title"/>
          </p:nvPr>
        </p:nvSpPr>
        <p:spPr>
          <a:xfrm rot="-5400000">
            <a:off x="-1975800" y="2594225"/>
            <a:ext cx="4537200" cy="441000"/>
          </a:xfrm>
          <a:prstGeom prst="rect">
            <a:avLst/>
          </a:prstGeom>
        </p:spPr>
        <p:txBody>
          <a:bodyPr anchorCtr="0" anchor="ctr" bIns="91425" lIns="91425" spcFirstLastPara="1" rIns="91425" wrap="square" tIns="91425">
            <a:noAutofit/>
          </a:bodyPr>
          <a:lstStyle>
            <a:lvl1pPr lvl="0">
              <a:spcBef>
                <a:spcPts val="0"/>
              </a:spcBef>
              <a:spcAft>
                <a:spcPts val="0"/>
              </a:spcAft>
              <a:buNone/>
              <a:defRPr sz="1200">
                <a:solidFill>
                  <a:srgbClr val="7A8A8F"/>
                </a:solidFill>
                <a:latin typeface="Roboto"/>
                <a:ea typeface="Roboto"/>
                <a:cs typeface="Roboto"/>
                <a:sym typeface="Roboto"/>
              </a:defRPr>
            </a:lvl1pPr>
            <a:lvl2pPr lvl="1">
              <a:spcBef>
                <a:spcPts val="0"/>
              </a:spcBef>
              <a:spcAft>
                <a:spcPts val="0"/>
              </a:spcAft>
              <a:buNone/>
              <a:defRPr sz="1200"/>
            </a:lvl2pPr>
            <a:lvl3pPr lvl="2">
              <a:spcBef>
                <a:spcPts val="0"/>
              </a:spcBef>
              <a:spcAft>
                <a:spcPts val="0"/>
              </a:spcAft>
              <a:buNone/>
              <a:defRPr sz="1200"/>
            </a:lvl3pPr>
            <a:lvl4pPr lvl="3">
              <a:spcBef>
                <a:spcPts val="0"/>
              </a:spcBef>
              <a:spcAft>
                <a:spcPts val="0"/>
              </a:spcAft>
              <a:buNone/>
              <a:defRPr sz="1200"/>
            </a:lvl4pPr>
            <a:lvl5pPr lvl="4">
              <a:spcBef>
                <a:spcPts val="0"/>
              </a:spcBef>
              <a:spcAft>
                <a:spcPts val="0"/>
              </a:spcAft>
              <a:buNone/>
              <a:defRPr sz="1200"/>
            </a:lvl5pPr>
            <a:lvl6pPr lvl="5">
              <a:spcBef>
                <a:spcPts val="0"/>
              </a:spcBef>
              <a:spcAft>
                <a:spcPts val="0"/>
              </a:spcAft>
              <a:buNone/>
              <a:defRPr sz="1200"/>
            </a:lvl6pPr>
            <a:lvl7pPr lvl="6">
              <a:spcBef>
                <a:spcPts val="0"/>
              </a:spcBef>
              <a:spcAft>
                <a:spcPts val="0"/>
              </a:spcAft>
              <a:buNone/>
              <a:defRPr sz="1200"/>
            </a:lvl7pPr>
            <a:lvl8pPr lvl="7">
              <a:spcBef>
                <a:spcPts val="0"/>
              </a:spcBef>
              <a:spcAft>
                <a:spcPts val="0"/>
              </a:spcAft>
              <a:buNone/>
              <a:defRPr sz="1200"/>
            </a:lvl8pPr>
            <a:lvl9pPr lvl="8">
              <a:spcBef>
                <a:spcPts val="0"/>
              </a:spcBef>
              <a:spcAft>
                <a:spcPts val="0"/>
              </a:spcAft>
              <a:buNone/>
              <a:defRPr sz="12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6" name="Shape 66"/>
        <p:cNvGrpSpPr/>
        <p:nvPr/>
      </p:nvGrpSpPr>
      <p:grpSpPr>
        <a:xfrm>
          <a:off x="0" y="0"/>
          <a:ext cx="0" cy="0"/>
          <a:chOff x="0" y="0"/>
          <a:chExt cx="0" cy="0"/>
        </a:xfrm>
      </p:grpSpPr>
      <p:sp>
        <p:nvSpPr>
          <p:cNvPr id="67" name="Google Shape;67;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8" name="Google Shape;68;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9" name="Google Shape;69;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ue-Grey Left">
  <p:cSld name="BLANK_1_1_1_1_1">
    <p:spTree>
      <p:nvGrpSpPr>
        <p:cNvPr id="70" name="Shape 70"/>
        <p:cNvGrpSpPr/>
        <p:nvPr/>
      </p:nvGrpSpPr>
      <p:grpSpPr>
        <a:xfrm>
          <a:off x="0" y="0"/>
          <a:ext cx="0" cy="0"/>
          <a:chOff x="0" y="0"/>
          <a:chExt cx="0" cy="0"/>
        </a:xfrm>
      </p:grpSpPr>
      <p:sp>
        <p:nvSpPr>
          <p:cNvPr id="71" name="Google Shape;71;p17"/>
          <p:cNvSpPr txBox="1"/>
          <p:nvPr/>
        </p:nvSpPr>
        <p:spPr>
          <a:xfrm>
            <a:off x="0" y="0"/>
            <a:ext cx="225300" cy="5143500"/>
          </a:xfrm>
          <a:prstGeom prst="rect">
            <a:avLst/>
          </a:prstGeom>
          <a:solidFill>
            <a:srgbClr val="426071"/>
          </a:solidFill>
          <a:ln cap="flat" cmpd="sng" w="9525">
            <a:solidFill>
              <a:srgbClr val="42607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72" name="Google Shape;72;p17"/>
          <p:cNvCxnSpPr/>
          <p:nvPr/>
        </p:nvCxnSpPr>
        <p:spPr>
          <a:xfrm>
            <a:off x="356400" y="4790075"/>
            <a:ext cx="8515800" cy="0"/>
          </a:xfrm>
          <a:prstGeom prst="straightConnector1">
            <a:avLst/>
          </a:prstGeom>
          <a:noFill/>
          <a:ln cap="flat" cmpd="sng" w="9525">
            <a:solidFill>
              <a:srgbClr val="A5A5A5"/>
            </a:solidFill>
            <a:prstDash val="solid"/>
            <a:round/>
            <a:headEnd len="med" w="med" type="none"/>
            <a:tailEnd len="med" w="med" type="none"/>
          </a:ln>
        </p:spPr>
      </p:cxnSp>
      <p:pic>
        <p:nvPicPr>
          <p:cNvPr id="73" name="Google Shape;73;p17"/>
          <p:cNvPicPr preferRelativeResize="0"/>
          <p:nvPr/>
        </p:nvPicPr>
        <p:blipFill>
          <a:blip r:embed="rId2">
            <a:alphaModFix/>
          </a:blip>
          <a:stretch>
            <a:fillRect/>
          </a:stretch>
        </p:blipFill>
        <p:spPr>
          <a:xfrm>
            <a:off x="8047746" y="4828171"/>
            <a:ext cx="824550" cy="2878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74" name="Shape 74"/>
        <p:cNvGrpSpPr/>
        <p:nvPr/>
      </p:nvGrpSpPr>
      <p:grpSpPr>
        <a:xfrm>
          <a:off x="0" y="0"/>
          <a:ext cx="0" cy="0"/>
          <a:chOff x="0" y="0"/>
          <a:chExt cx="0" cy="0"/>
        </a:xfrm>
      </p:grpSpPr>
      <p:sp>
        <p:nvSpPr>
          <p:cNvPr id="75" name="Google Shape;75;p18"/>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2800"/>
              <a:buFont typeface="Calibri"/>
              <a:buNone/>
              <a:defRPr b="0" i="0" sz="3300" u="none" cap="none" strike="noStrike">
                <a:solidFill>
                  <a:schemeClr val="dk1"/>
                </a:solidFill>
                <a:latin typeface="Calibri"/>
                <a:ea typeface="Calibri"/>
                <a:cs typeface="Calibri"/>
                <a:sym typeface="Calibri"/>
              </a:defRPr>
            </a:lvl1pPr>
            <a:lvl2pPr indent="0" lvl="1" rtl="0">
              <a:spcBef>
                <a:spcPts val="0"/>
              </a:spcBef>
              <a:spcAft>
                <a:spcPts val="0"/>
              </a:spcAft>
              <a:buSzPts val="2800"/>
              <a:buNone/>
              <a:defRPr sz="1400"/>
            </a:lvl2pPr>
            <a:lvl3pPr indent="0" lvl="2" rtl="0">
              <a:spcBef>
                <a:spcPts val="0"/>
              </a:spcBef>
              <a:spcAft>
                <a:spcPts val="0"/>
              </a:spcAft>
              <a:buSzPts val="2800"/>
              <a:buNone/>
              <a:defRPr sz="1400"/>
            </a:lvl3pPr>
            <a:lvl4pPr indent="0" lvl="3" rtl="0">
              <a:spcBef>
                <a:spcPts val="0"/>
              </a:spcBef>
              <a:spcAft>
                <a:spcPts val="0"/>
              </a:spcAft>
              <a:buSzPts val="2800"/>
              <a:buNone/>
              <a:defRPr sz="1400"/>
            </a:lvl4pPr>
            <a:lvl5pPr indent="0" lvl="4" rtl="0">
              <a:spcBef>
                <a:spcPts val="0"/>
              </a:spcBef>
              <a:spcAft>
                <a:spcPts val="0"/>
              </a:spcAft>
              <a:buSzPts val="2800"/>
              <a:buNone/>
              <a:defRPr sz="1400"/>
            </a:lvl5pPr>
            <a:lvl6pPr indent="0" lvl="5" rtl="0">
              <a:spcBef>
                <a:spcPts val="0"/>
              </a:spcBef>
              <a:spcAft>
                <a:spcPts val="0"/>
              </a:spcAft>
              <a:buSzPts val="2800"/>
              <a:buNone/>
              <a:defRPr sz="1400"/>
            </a:lvl6pPr>
            <a:lvl7pPr indent="0" lvl="6" rtl="0">
              <a:spcBef>
                <a:spcPts val="0"/>
              </a:spcBef>
              <a:spcAft>
                <a:spcPts val="0"/>
              </a:spcAft>
              <a:buSzPts val="2800"/>
              <a:buNone/>
              <a:defRPr sz="1400"/>
            </a:lvl7pPr>
            <a:lvl8pPr indent="0" lvl="7" rtl="0">
              <a:spcBef>
                <a:spcPts val="0"/>
              </a:spcBef>
              <a:spcAft>
                <a:spcPts val="0"/>
              </a:spcAft>
              <a:buSzPts val="2800"/>
              <a:buNone/>
              <a:defRPr sz="1400"/>
            </a:lvl8pPr>
            <a:lvl9pPr indent="0" lvl="8" rtl="0">
              <a:spcBef>
                <a:spcPts val="0"/>
              </a:spcBef>
              <a:spcAft>
                <a:spcPts val="0"/>
              </a:spcAft>
              <a:buSzPts val="2800"/>
              <a:buNone/>
              <a:defRPr sz="1400"/>
            </a:lvl9pPr>
          </a:lstStyle>
          <a:p/>
        </p:txBody>
      </p:sp>
      <p:sp>
        <p:nvSpPr>
          <p:cNvPr id="76" name="Google Shape;76;p18"/>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6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1600"/>
              </a:spcBef>
              <a:spcAft>
                <a:spcPts val="160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7" name="Google Shape;77;p18"/>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9pPr>
          </a:lstStyle>
          <a:p/>
        </p:txBody>
      </p:sp>
      <p:sp>
        <p:nvSpPr>
          <p:cNvPr id="78" name="Google Shape;78;p18"/>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9pPr>
          </a:lstStyle>
          <a:p/>
        </p:txBody>
      </p:sp>
      <p:sp>
        <p:nvSpPr>
          <p:cNvPr id="79" name="Google Shape;79;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ue-Grey Left 2">
  <p:cSld name="Blue-Grey Left">
    <p:spTree>
      <p:nvGrpSpPr>
        <p:cNvPr id="80" name="Shape 80"/>
        <p:cNvGrpSpPr/>
        <p:nvPr/>
      </p:nvGrpSpPr>
      <p:grpSpPr>
        <a:xfrm>
          <a:off x="0" y="0"/>
          <a:ext cx="0" cy="0"/>
          <a:chOff x="0" y="0"/>
          <a:chExt cx="0" cy="0"/>
        </a:xfrm>
      </p:grpSpPr>
      <p:sp>
        <p:nvSpPr>
          <p:cNvPr id="81" name="Google Shape;81;p19"/>
          <p:cNvSpPr txBox="1"/>
          <p:nvPr/>
        </p:nvSpPr>
        <p:spPr>
          <a:xfrm>
            <a:off x="0" y="0"/>
            <a:ext cx="225300" cy="5143500"/>
          </a:xfrm>
          <a:prstGeom prst="rect">
            <a:avLst/>
          </a:prstGeom>
          <a:solidFill>
            <a:srgbClr val="426071"/>
          </a:solidFill>
          <a:ln cap="flat" cmpd="sng" w="9525">
            <a:solidFill>
              <a:srgbClr val="42607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cxnSp>
        <p:nvCxnSpPr>
          <p:cNvPr id="82" name="Google Shape;82;p19"/>
          <p:cNvCxnSpPr/>
          <p:nvPr/>
        </p:nvCxnSpPr>
        <p:spPr>
          <a:xfrm>
            <a:off x="356400" y="4790075"/>
            <a:ext cx="8515800" cy="0"/>
          </a:xfrm>
          <a:prstGeom prst="straightConnector1">
            <a:avLst/>
          </a:prstGeom>
          <a:noFill/>
          <a:ln cap="flat" cmpd="sng" w="9525">
            <a:solidFill>
              <a:srgbClr val="A5A5A5"/>
            </a:solidFill>
            <a:prstDash val="solid"/>
            <a:round/>
            <a:headEnd len="sm" w="sm" type="none"/>
            <a:tailEnd len="sm" w="sm" type="none"/>
          </a:ln>
        </p:spPr>
      </p:cxnSp>
      <p:pic>
        <p:nvPicPr>
          <p:cNvPr id="83" name="Google Shape;83;p19"/>
          <p:cNvPicPr preferRelativeResize="0"/>
          <p:nvPr/>
        </p:nvPicPr>
        <p:blipFill rotWithShape="1">
          <a:blip r:embed="rId2">
            <a:alphaModFix/>
          </a:blip>
          <a:srcRect b="0" l="0" r="0" t="0"/>
          <a:stretch/>
        </p:blipFill>
        <p:spPr>
          <a:xfrm>
            <a:off x="8047746" y="4828171"/>
            <a:ext cx="824700" cy="2877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reen Left 2">
  <p:cSld name="Green Left">
    <p:spTree>
      <p:nvGrpSpPr>
        <p:cNvPr id="84" name="Shape 84"/>
        <p:cNvGrpSpPr/>
        <p:nvPr/>
      </p:nvGrpSpPr>
      <p:grpSpPr>
        <a:xfrm>
          <a:off x="0" y="0"/>
          <a:ext cx="0" cy="0"/>
          <a:chOff x="0" y="0"/>
          <a:chExt cx="0" cy="0"/>
        </a:xfrm>
      </p:grpSpPr>
      <p:sp>
        <p:nvSpPr>
          <p:cNvPr id="85" name="Google Shape;85;p20"/>
          <p:cNvSpPr txBox="1"/>
          <p:nvPr/>
        </p:nvSpPr>
        <p:spPr>
          <a:xfrm>
            <a:off x="0" y="0"/>
            <a:ext cx="3710400" cy="5143500"/>
          </a:xfrm>
          <a:prstGeom prst="rect">
            <a:avLst/>
          </a:prstGeom>
          <a:solidFill>
            <a:srgbClr val="7CA846"/>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cxnSp>
        <p:nvCxnSpPr>
          <p:cNvPr id="86" name="Google Shape;86;p20"/>
          <p:cNvCxnSpPr/>
          <p:nvPr/>
        </p:nvCxnSpPr>
        <p:spPr>
          <a:xfrm>
            <a:off x="3787600" y="4790075"/>
            <a:ext cx="5237100" cy="0"/>
          </a:xfrm>
          <a:prstGeom prst="straightConnector1">
            <a:avLst/>
          </a:prstGeom>
          <a:noFill/>
          <a:ln cap="flat" cmpd="sng" w="9525">
            <a:solidFill>
              <a:srgbClr val="7CA846"/>
            </a:solidFill>
            <a:prstDash val="solid"/>
            <a:round/>
            <a:headEnd len="sm" w="sm" type="none"/>
            <a:tailEnd len="sm" w="sm" type="none"/>
          </a:ln>
        </p:spPr>
      </p:cxnSp>
      <p:sp>
        <p:nvSpPr>
          <p:cNvPr id="87" name="Google Shape;87;p20"/>
          <p:cNvSpPr txBox="1"/>
          <p:nvPr>
            <p:ph type="title"/>
          </p:nvPr>
        </p:nvSpPr>
        <p:spPr>
          <a:xfrm>
            <a:off x="494700" y="87925"/>
            <a:ext cx="2962200" cy="579300"/>
          </a:xfrm>
          <a:prstGeom prst="rect">
            <a:avLst/>
          </a:prstGeom>
          <a:noFill/>
          <a:ln>
            <a:noFill/>
          </a:ln>
        </p:spPr>
        <p:txBody>
          <a:bodyPr anchorCtr="0" anchor="t" bIns="91425" lIns="91425" spcFirstLastPara="1" rIns="91425" wrap="square" tIns="91425">
            <a:noAutofit/>
          </a:bodyPr>
          <a:lstStyle>
            <a:lvl1pPr indent="0" lvl="0" marL="0" marR="0" rtl="0">
              <a:lnSpc>
                <a:spcPct val="100000"/>
              </a:lnSpc>
              <a:spcBef>
                <a:spcPts val="0"/>
              </a:spcBef>
              <a:spcAft>
                <a:spcPts val="0"/>
              </a:spcAft>
              <a:buClr>
                <a:srgbClr val="FFFFFF"/>
              </a:buClr>
              <a:buSzPts val="2800"/>
              <a:buFont typeface="Lato"/>
              <a:buNone/>
              <a:defRPr b="0" sz="2400">
                <a:solidFill>
                  <a:srgbClr val="FFFFFF"/>
                </a:solidFill>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8" name="Google Shape;88;p20"/>
          <p:cNvSpPr txBox="1"/>
          <p:nvPr/>
        </p:nvSpPr>
        <p:spPr>
          <a:xfrm>
            <a:off x="608800" y="1044525"/>
            <a:ext cx="2848200" cy="374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FFFFFF"/>
              </a:solidFill>
              <a:latin typeface="Lato"/>
              <a:ea typeface="Lato"/>
              <a:cs typeface="Lato"/>
              <a:sym typeface="Lato"/>
            </a:endParaRPr>
          </a:p>
        </p:txBody>
      </p:sp>
      <p:pic>
        <p:nvPicPr>
          <p:cNvPr id="89" name="Google Shape;89;p20"/>
          <p:cNvPicPr preferRelativeResize="0"/>
          <p:nvPr/>
        </p:nvPicPr>
        <p:blipFill rotWithShape="1">
          <a:blip r:embed="rId2">
            <a:alphaModFix/>
          </a:blip>
          <a:srcRect b="0" l="0" r="0" t="0"/>
          <a:stretch/>
        </p:blipFill>
        <p:spPr>
          <a:xfrm>
            <a:off x="8257325" y="4847849"/>
            <a:ext cx="767400" cy="2679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Divider - Frost" type="secHead">
  <p:cSld name="SECTION_HEADER">
    <p:spTree>
      <p:nvGrpSpPr>
        <p:cNvPr id="14" name="Shape 14"/>
        <p:cNvGrpSpPr/>
        <p:nvPr/>
      </p:nvGrpSpPr>
      <p:grpSpPr>
        <a:xfrm>
          <a:off x="0" y="0"/>
          <a:ext cx="0" cy="0"/>
          <a:chOff x="0" y="0"/>
          <a:chExt cx="0" cy="0"/>
        </a:xfrm>
      </p:grpSpPr>
      <p:sp>
        <p:nvSpPr>
          <p:cNvPr id="15" name="Google Shape;15;p3"/>
          <p:cNvSpPr/>
          <p:nvPr/>
        </p:nvSpPr>
        <p:spPr>
          <a:xfrm>
            <a:off x="0" y="0"/>
            <a:ext cx="9144000" cy="5143500"/>
          </a:xfrm>
          <a:prstGeom prst="rect">
            <a:avLst/>
          </a:prstGeom>
          <a:solidFill>
            <a:srgbClr val="57C7DE">
              <a:alpha val="81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ph type="title"/>
          </p:nvPr>
        </p:nvSpPr>
        <p:spPr>
          <a:xfrm>
            <a:off x="311700" y="2010993"/>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None/>
              <a:defRPr sz="4800">
                <a:solidFill>
                  <a:srgbClr val="FFFFFF"/>
                </a:solidFill>
                <a:latin typeface="Roboto Slab"/>
                <a:ea typeface="Roboto Slab"/>
                <a:cs typeface="Roboto Slab"/>
                <a:sym typeface="Roboto Slab"/>
              </a:defRPr>
            </a:lvl1pPr>
            <a:lvl2pPr lvl="1">
              <a:spcBef>
                <a:spcPts val="0"/>
              </a:spcBef>
              <a:spcAft>
                <a:spcPts val="0"/>
              </a:spcAft>
              <a:buNone/>
              <a:defRPr sz="4800">
                <a:solidFill>
                  <a:srgbClr val="FFFFFF"/>
                </a:solidFill>
                <a:latin typeface="Roboto Slab"/>
                <a:ea typeface="Roboto Slab"/>
                <a:cs typeface="Roboto Slab"/>
                <a:sym typeface="Roboto Slab"/>
              </a:defRPr>
            </a:lvl2pPr>
            <a:lvl3pPr lvl="2">
              <a:spcBef>
                <a:spcPts val="0"/>
              </a:spcBef>
              <a:spcAft>
                <a:spcPts val="0"/>
              </a:spcAft>
              <a:buNone/>
              <a:defRPr sz="4800">
                <a:solidFill>
                  <a:srgbClr val="FFFFFF"/>
                </a:solidFill>
                <a:latin typeface="Roboto Slab"/>
                <a:ea typeface="Roboto Slab"/>
                <a:cs typeface="Roboto Slab"/>
                <a:sym typeface="Roboto Slab"/>
              </a:defRPr>
            </a:lvl3pPr>
            <a:lvl4pPr lvl="3">
              <a:spcBef>
                <a:spcPts val="0"/>
              </a:spcBef>
              <a:spcAft>
                <a:spcPts val="0"/>
              </a:spcAft>
              <a:buNone/>
              <a:defRPr sz="4800">
                <a:solidFill>
                  <a:srgbClr val="FFFFFF"/>
                </a:solidFill>
                <a:latin typeface="Roboto Slab"/>
                <a:ea typeface="Roboto Slab"/>
                <a:cs typeface="Roboto Slab"/>
                <a:sym typeface="Roboto Slab"/>
              </a:defRPr>
            </a:lvl4pPr>
            <a:lvl5pPr lvl="4">
              <a:spcBef>
                <a:spcPts val="0"/>
              </a:spcBef>
              <a:spcAft>
                <a:spcPts val="0"/>
              </a:spcAft>
              <a:buNone/>
              <a:defRPr sz="4800">
                <a:solidFill>
                  <a:srgbClr val="FFFFFF"/>
                </a:solidFill>
                <a:latin typeface="Roboto Slab"/>
                <a:ea typeface="Roboto Slab"/>
                <a:cs typeface="Roboto Slab"/>
                <a:sym typeface="Roboto Slab"/>
              </a:defRPr>
            </a:lvl5pPr>
            <a:lvl6pPr lvl="5">
              <a:spcBef>
                <a:spcPts val="0"/>
              </a:spcBef>
              <a:spcAft>
                <a:spcPts val="0"/>
              </a:spcAft>
              <a:buNone/>
              <a:defRPr sz="4800">
                <a:solidFill>
                  <a:srgbClr val="FFFFFF"/>
                </a:solidFill>
                <a:latin typeface="Roboto Slab"/>
                <a:ea typeface="Roboto Slab"/>
                <a:cs typeface="Roboto Slab"/>
                <a:sym typeface="Roboto Slab"/>
              </a:defRPr>
            </a:lvl6pPr>
            <a:lvl7pPr lvl="6">
              <a:spcBef>
                <a:spcPts val="0"/>
              </a:spcBef>
              <a:spcAft>
                <a:spcPts val="0"/>
              </a:spcAft>
              <a:buNone/>
              <a:defRPr sz="4800">
                <a:solidFill>
                  <a:srgbClr val="FFFFFF"/>
                </a:solidFill>
                <a:latin typeface="Roboto Slab"/>
                <a:ea typeface="Roboto Slab"/>
                <a:cs typeface="Roboto Slab"/>
                <a:sym typeface="Roboto Slab"/>
              </a:defRPr>
            </a:lvl7pPr>
            <a:lvl8pPr lvl="7">
              <a:spcBef>
                <a:spcPts val="0"/>
              </a:spcBef>
              <a:spcAft>
                <a:spcPts val="0"/>
              </a:spcAft>
              <a:buNone/>
              <a:defRPr sz="4800">
                <a:solidFill>
                  <a:srgbClr val="FFFFFF"/>
                </a:solidFill>
                <a:latin typeface="Roboto Slab"/>
                <a:ea typeface="Roboto Slab"/>
                <a:cs typeface="Roboto Slab"/>
                <a:sym typeface="Roboto Slab"/>
              </a:defRPr>
            </a:lvl8pPr>
            <a:lvl9pPr lvl="8" rtl="0">
              <a:spcBef>
                <a:spcPts val="0"/>
              </a:spcBef>
              <a:spcAft>
                <a:spcPts val="0"/>
              </a:spcAft>
              <a:buNone/>
              <a:defRPr sz="4800">
                <a:solidFill>
                  <a:srgbClr val="FFFFFF"/>
                </a:solidFill>
                <a:latin typeface="Roboto Slab"/>
                <a:ea typeface="Roboto Slab"/>
                <a:cs typeface="Roboto Slab"/>
                <a:sym typeface="Roboto Slab"/>
              </a:defRPr>
            </a:lvl9pPr>
          </a:lstStyle>
          <a:p/>
        </p:txBody>
      </p:sp>
      <p:pic>
        <p:nvPicPr>
          <p:cNvPr descr="Kuali Mark.png" id="17" name="Google Shape;17;p3"/>
          <p:cNvPicPr preferRelativeResize="0"/>
          <p:nvPr/>
        </p:nvPicPr>
        <p:blipFill>
          <a:blip r:embed="rId2">
            <a:alphaModFix/>
          </a:blip>
          <a:stretch>
            <a:fillRect/>
          </a:stretch>
        </p:blipFill>
        <p:spPr>
          <a:xfrm>
            <a:off x="8716100" y="4706425"/>
            <a:ext cx="245625" cy="24562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1">
  <p:cSld name="Blank">
    <p:spTree>
      <p:nvGrpSpPr>
        <p:cNvPr id="90" name="Shape 90"/>
        <p:cNvGrpSpPr/>
        <p:nvPr/>
      </p:nvGrpSpPr>
      <p:grpSpPr>
        <a:xfrm>
          <a:off x="0" y="0"/>
          <a:ext cx="0" cy="0"/>
          <a:chOff x="0" y="0"/>
          <a:chExt cx="0" cy="0"/>
        </a:xfrm>
      </p:grpSpPr>
      <p:sp>
        <p:nvSpPr>
          <p:cNvPr id="91" name="Google Shape;91;p21"/>
          <p:cNvSpPr txBox="1"/>
          <p:nvPr>
            <p:ph idx="12" type="sldNum"/>
          </p:nvPr>
        </p:nvSpPr>
        <p:spPr>
          <a:xfrm>
            <a:off x="8743949" y="4895850"/>
            <a:ext cx="227700" cy="234600"/>
          </a:xfrm>
          <a:prstGeom prst="rect">
            <a:avLst/>
          </a:prstGeom>
          <a:noFill/>
          <a:ln>
            <a:noFill/>
          </a:ln>
        </p:spPr>
        <p:txBody>
          <a:bodyPr anchorCtr="0" anchor="t" bIns="0" lIns="0" spcFirstLastPara="1" rIns="0" wrap="square" tIns="0">
            <a:noAutofit/>
          </a:bodyPr>
          <a:lstStyle>
            <a:lvl1pPr indent="0" lvl="0" marL="0" marR="0" rtl="0" algn="ctr">
              <a:spcBef>
                <a:spcPts val="0"/>
              </a:spcBef>
              <a:buNone/>
              <a:defRPr b="1" i="0" sz="1200" u="none" cap="none" strike="noStrike">
                <a:solidFill>
                  <a:srgbClr val="FFFFFF"/>
                </a:solidFill>
                <a:latin typeface="Helvetica Neue"/>
                <a:ea typeface="Helvetica Neue"/>
                <a:cs typeface="Helvetica Neue"/>
                <a:sym typeface="Helvetica Neue"/>
              </a:defRPr>
            </a:lvl1pPr>
            <a:lvl2pPr indent="0" lvl="1" marL="0" marR="0" rtl="0" algn="ctr">
              <a:spcBef>
                <a:spcPts val="0"/>
              </a:spcBef>
              <a:buNone/>
              <a:defRPr b="1" i="0" sz="1200" u="none" cap="none" strike="noStrike">
                <a:solidFill>
                  <a:srgbClr val="FFFFFF"/>
                </a:solidFill>
                <a:latin typeface="Helvetica Neue"/>
                <a:ea typeface="Helvetica Neue"/>
                <a:cs typeface="Helvetica Neue"/>
                <a:sym typeface="Helvetica Neue"/>
              </a:defRPr>
            </a:lvl2pPr>
            <a:lvl3pPr indent="0" lvl="2" marL="0" marR="0" rtl="0" algn="ctr">
              <a:spcBef>
                <a:spcPts val="0"/>
              </a:spcBef>
              <a:buNone/>
              <a:defRPr b="1" i="0" sz="1200" u="none" cap="none" strike="noStrike">
                <a:solidFill>
                  <a:srgbClr val="FFFFFF"/>
                </a:solidFill>
                <a:latin typeface="Helvetica Neue"/>
                <a:ea typeface="Helvetica Neue"/>
                <a:cs typeface="Helvetica Neue"/>
                <a:sym typeface="Helvetica Neue"/>
              </a:defRPr>
            </a:lvl3pPr>
            <a:lvl4pPr indent="0" lvl="3" marL="0" marR="0" rtl="0" algn="ctr">
              <a:spcBef>
                <a:spcPts val="0"/>
              </a:spcBef>
              <a:buNone/>
              <a:defRPr b="1" i="0" sz="1200" u="none" cap="none" strike="noStrike">
                <a:solidFill>
                  <a:srgbClr val="FFFFFF"/>
                </a:solidFill>
                <a:latin typeface="Helvetica Neue"/>
                <a:ea typeface="Helvetica Neue"/>
                <a:cs typeface="Helvetica Neue"/>
                <a:sym typeface="Helvetica Neue"/>
              </a:defRPr>
            </a:lvl4pPr>
            <a:lvl5pPr indent="0" lvl="4" marL="0" marR="0" rtl="0" algn="ctr">
              <a:spcBef>
                <a:spcPts val="0"/>
              </a:spcBef>
              <a:buNone/>
              <a:defRPr b="1" i="0" sz="1200" u="none" cap="none" strike="noStrike">
                <a:solidFill>
                  <a:srgbClr val="FFFFFF"/>
                </a:solidFill>
                <a:latin typeface="Helvetica Neue"/>
                <a:ea typeface="Helvetica Neue"/>
                <a:cs typeface="Helvetica Neue"/>
                <a:sym typeface="Helvetica Neue"/>
              </a:defRPr>
            </a:lvl5pPr>
            <a:lvl6pPr indent="0" lvl="5" marL="0" marR="0" rtl="0" algn="ctr">
              <a:spcBef>
                <a:spcPts val="0"/>
              </a:spcBef>
              <a:buNone/>
              <a:defRPr b="1" i="0" sz="1200" u="none" cap="none" strike="noStrike">
                <a:solidFill>
                  <a:srgbClr val="FFFFFF"/>
                </a:solidFill>
                <a:latin typeface="Helvetica Neue"/>
                <a:ea typeface="Helvetica Neue"/>
                <a:cs typeface="Helvetica Neue"/>
                <a:sym typeface="Helvetica Neue"/>
              </a:defRPr>
            </a:lvl6pPr>
            <a:lvl7pPr indent="0" lvl="6" marL="0" marR="0" rtl="0" algn="ctr">
              <a:spcBef>
                <a:spcPts val="0"/>
              </a:spcBef>
              <a:buNone/>
              <a:defRPr b="1" i="0" sz="1200" u="none" cap="none" strike="noStrike">
                <a:solidFill>
                  <a:srgbClr val="FFFFFF"/>
                </a:solidFill>
                <a:latin typeface="Helvetica Neue"/>
                <a:ea typeface="Helvetica Neue"/>
                <a:cs typeface="Helvetica Neue"/>
                <a:sym typeface="Helvetica Neue"/>
              </a:defRPr>
            </a:lvl7pPr>
            <a:lvl8pPr indent="0" lvl="7" marL="0" marR="0" rtl="0" algn="ctr">
              <a:spcBef>
                <a:spcPts val="0"/>
              </a:spcBef>
              <a:buNone/>
              <a:defRPr b="1" i="0" sz="1200" u="none" cap="none" strike="noStrike">
                <a:solidFill>
                  <a:srgbClr val="FFFFFF"/>
                </a:solidFill>
                <a:latin typeface="Helvetica Neue"/>
                <a:ea typeface="Helvetica Neue"/>
                <a:cs typeface="Helvetica Neue"/>
                <a:sym typeface="Helvetica Neue"/>
              </a:defRPr>
            </a:lvl8pPr>
            <a:lvl9pPr indent="0" lvl="8" marL="0" marR="0" rtl="0" algn="ctr">
              <a:spcBef>
                <a:spcPts val="0"/>
              </a:spcBef>
              <a:buNone/>
              <a:defRPr b="1" i="0" sz="1200" u="none" cap="none" strike="noStrike">
                <a:solidFill>
                  <a:srgbClr val="FFFFFF"/>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ark Left">
  <p:cSld name="BLANK_1_1_1_1_2_1">
    <p:spTree>
      <p:nvGrpSpPr>
        <p:cNvPr id="92" name="Shape 92"/>
        <p:cNvGrpSpPr/>
        <p:nvPr/>
      </p:nvGrpSpPr>
      <p:grpSpPr>
        <a:xfrm>
          <a:off x="0" y="0"/>
          <a:ext cx="0" cy="0"/>
          <a:chOff x="0" y="0"/>
          <a:chExt cx="0" cy="0"/>
        </a:xfrm>
      </p:grpSpPr>
      <p:sp>
        <p:nvSpPr>
          <p:cNvPr id="93" name="Google Shape;93;p22"/>
          <p:cNvSpPr txBox="1"/>
          <p:nvPr/>
        </p:nvSpPr>
        <p:spPr>
          <a:xfrm>
            <a:off x="0" y="0"/>
            <a:ext cx="881400" cy="5143500"/>
          </a:xfrm>
          <a:prstGeom prst="rect">
            <a:avLst/>
          </a:prstGeom>
          <a:solidFill>
            <a:srgbClr val="1F2F3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descr="Kuali-white icon.png" id="94" name="Google Shape;94;p22"/>
          <p:cNvPicPr preferRelativeResize="0"/>
          <p:nvPr/>
        </p:nvPicPr>
        <p:blipFill>
          <a:blip r:embed="rId2">
            <a:alphaModFix/>
          </a:blip>
          <a:stretch>
            <a:fillRect/>
          </a:stretch>
        </p:blipFill>
        <p:spPr>
          <a:xfrm>
            <a:off x="333251" y="4866364"/>
            <a:ext cx="214875" cy="2211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ue-Grey Left no-logo">
  <p:cSld name="BLANK_1_1_1_1_1_1">
    <p:spTree>
      <p:nvGrpSpPr>
        <p:cNvPr id="95" name="Shape 95"/>
        <p:cNvGrpSpPr/>
        <p:nvPr/>
      </p:nvGrpSpPr>
      <p:grpSpPr>
        <a:xfrm>
          <a:off x="0" y="0"/>
          <a:ext cx="0" cy="0"/>
          <a:chOff x="0" y="0"/>
          <a:chExt cx="0" cy="0"/>
        </a:xfrm>
      </p:grpSpPr>
      <p:sp>
        <p:nvSpPr>
          <p:cNvPr id="96" name="Google Shape;96;p23"/>
          <p:cNvSpPr txBox="1"/>
          <p:nvPr/>
        </p:nvSpPr>
        <p:spPr>
          <a:xfrm>
            <a:off x="0" y="0"/>
            <a:ext cx="225300" cy="5143500"/>
          </a:xfrm>
          <a:prstGeom prst="rect">
            <a:avLst/>
          </a:prstGeom>
          <a:solidFill>
            <a:srgbClr val="426071"/>
          </a:solidFill>
          <a:ln cap="flat" cmpd="sng" w="9525">
            <a:solidFill>
              <a:srgbClr val="42607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97" name="Google Shape;97;p23"/>
          <p:cNvCxnSpPr/>
          <p:nvPr/>
        </p:nvCxnSpPr>
        <p:spPr>
          <a:xfrm>
            <a:off x="356400" y="4790075"/>
            <a:ext cx="8515800" cy="0"/>
          </a:xfrm>
          <a:prstGeom prst="straightConnector1">
            <a:avLst/>
          </a:prstGeom>
          <a:noFill/>
          <a:ln cap="flat" cmpd="sng" w="9525">
            <a:solidFill>
              <a:srgbClr val="A5A5A5"/>
            </a:solidFill>
            <a:prstDash val="solid"/>
            <a:round/>
            <a:headEnd len="med" w="med" type="none"/>
            <a:tailEnd len="med" w="med"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ue-Grey Left 1">
  <p:cSld name="BLANK_1_1_1_1_2_2">
    <p:spTree>
      <p:nvGrpSpPr>
        <p:cNvPr id="98" name="Shape 98"/>
        <p:cNvGrpSpPr/>
        <p:nvPr/>
      </p:nvGrpSpPr>
      <p:grpSpPr>
        <a:xfrm>
          <a:off x="0" y="0"/>
          <a:ext cx="0" cy="0"/>
          <a:chOff x="0" y="0"/>
          <a:chExt cx="0" cy="0"/>
        </a:xfrm>
      </p:grpSpPr>
      <p:sp>
        <p:nvSpPr>
          <p:cNvPr id="99" name="Google Shape;99;p24"/>
          <p:cNvSpPr txBox="1"/>
          <p:nvPr/>
        </p:nvSpPr>
        <p:spPr>
          <a:xfrm>
            <a:off x="0" y="0"/>
            <a:ext cx="881400" cy="5143500"/>
          </a:xfrm>
          <a:prstGeom prst="rect">
            <a:avLst/>
          </a:prstGeom>
          <a:solidFill>
            <a:srgbClr val="42607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descr="Kuali-white icon.png" id="100" name="Google Shape;100;p24"/>
          <p:cNvPicPr preferRelativeResize="0"/>
          <p:nvPr/>
        </p:nvPicPr>
        <p:blipFill>
          <a:blip r:embed="rId2">
            <a:alphaModFix/>
          </a:blip>
          <a:stretch>
            <a:fillRect/>
          </a:stretch>
        </p:blipFill>
        <p:spPr>
          <a:xfrm>
            <a:off x="333251" y="4866364"/>
            <a:ext cx="214875" cy="2211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spTree>
      <p:nvGrpSpPr>
        <p:cNvPr id="101" name="Shape 101"/>
        <p:cNvGrpSpPr/>
        <p:nvPr/>
      </p:nvGrpSpPr>
      <p:grpSpPr>
        <a:xfrm>
          <a:off x="0" y="0"/>
          <a:ext cx="0" cy="0"/>
          <a:chOff x="0" y="0"/>
          <a:chExt cx="0" cy="0"/>
        </a:xfrm>
      </p:grpSpPr>
      <p:sp>
        <p:nvSpPr>
          <p:cNvPr id="102" name="Google Shape;102;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atin typeface="Roboto"/>
                <a:ea typeface="Roboto"/>
                <a:cs typeface="Roboto"/>
                <a:sym typeface="Roboto"/>
              </a:defRPr>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07" name="Shape 107"/>
        <p:cNvGrpSpPr/>
        <p:nvPr/>
      </p:nvGrpSpPr>
      <p:grpSpPr>
        <a:xfrm>
          <a:off x="0" y="0"/>
          <a:ext cx="0" cy="0"/>
          <a:chOff x="0" y="0"/>
          <a:chExt cx="0" cy="0"/>
        </a:xfrm>
      </p:grpSpPr>
      <p:sp>
        <p:nvSpPr>
          <p:cNvPr id="108" name="Google Shape;108;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09" name="Shape 109"/>
        <p:cNvGrpSpPr/>
        <p:nvPr/>
      </p:nvGrpSpPr>
      <p:grpSpPr>
        <a:xfrm>
          <a:off x="0" y="0"/>
          <a:ext cx="0" cy="0"/>
          <a:chOff x="0" y="0"/>
          <a:chExt cx="0" cy="0"/>
        </a:xfrm>
      </p:grpSpPr>
      <p:sp>
        <p:nvSpPr>
          <p:cNvPr id="110" name="Google Shape;110;p28"/>
          <p:cNvSpPr/>
          <p:nvPr/>
        </p:nvSpPr>
        <p:spPr>
          <a:xfrm>
            <a:off x="0" y="0"/>
            <a:ext cx="9144000" cy="5143500"/>
          </a:xfrm>
          <a:prstGeom prst="rect">
            <a:avLst/>
          </a:prstGeom>
          <a:solidFill>
            <a:srgbClr val="00B586">
              <a:alpha val="8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2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12" name="Google Shape;112;p2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800"/>
              <a:buFont typeface="Roboto"/>
              <a:buNone/>
              <a:defRPr>
                <a:solidFill>
                  <a:srgbClr val="FFFFFF"/>
                </a:solidFill>
                <a:latin typeface="Roboto"/>
                <a:ea typeface="Roboto"/>
                <a:cs typeface="Roboto"/>
                <a:sym typeface="Robo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pic>
        <p:nvPicPr>
          <p:cNvPr descr="Kuali Mark.png" id="113" name="Google Shape;113;p28"/>
          <p:cNvPicPr preferRelativeResize="0"/>
          <p:nvPr/>
        </p:nvPicPr>
        <p:blipFill rotWithShape="1">
          <a:blip r:embed="rId2">
            <a:alphaModFix/>
          </a:blip>
          <a:srcRect b="0" l="0" r="0" t="0"/>
          <a:stretch/>
        </p:blipFill>
        <p:spPr>
          <a:xfrm>
            <a:off x="8716100" y="4706425"/>
            <a:ext cx="245625" cy="24562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Divider - White">
  <p:cSld name="SECTION_HEADER_1_1_1_1">
    <p:spTree>
      <p:nvGrpSpPr>
        <p:cNvPr id="114" name="Shape 114"/>
        <p:cNvGrpSpPr/>
        <p:nvPr/>
      </p:nvGrpSpPr>
      <p:grpSpPr>
        <a:xfrm>
          <a:off x="0" y="0"/>
          <a:ext cx="0" cy="0"/>
          <a:chOff x="0" y="0"/>
          <a:chExt cx="0" cy="0"/>
        </a:xfrm>
      </p:grpSpPr>
      <p:sp>
        <p:nvSpPr>
          <p:cNvPr id="115" name="Google Shape;115;p29"/>
          <p:cNvSpPr txBox="1"/>
          <p:nvPr>
            <p:ph type="title"/>
          </p:nvPr>
        </p:nvSpPr>
        <p:spPr>
          <a:xfrm>
            <a:off x="311700" y="2010993"/>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4800">
                <a:solidFill>
                  <a:srgbClr val="00B586"/>
                </a:solidFill>
                <a:latin typeface="Roboto Slab"/>
                <a:ea typeface="Roboto Slab"/>
                <a:cs typeface="Roboto Slab"/>
                <a:sym typeface="Roboto Slab"/>
              </a:defRPr>
            </a:lvl1pPr>
            <a:lvl2pPr lvl="1" rtl="0" algn="l">
              <a:lnSpc>
                <a:spcPct val="100000"/>
              </a:lnSpc>
              <a:spcBef>
                <a:spcPts val="0"/>
              </a:spcBef>
              <a:spcAft>
                <a:spcPts val="0"/>
              </a:spcAft>
              <a:buSzPts val="2800"/>
              <a:buNone/>
              <a:defRPr sz="4800">
                <a:solidFill>
                  <a:srgbClr val="FFFFFF"/>
                </a:solidFill>
                <a:latin typeface="Roboto Slab"/>
                <a:ea typeface="Roboto Slab"/>
                <a:cs typeface="Roboto Slab"/>
                <a:sym typeface="Roboto Slab"/>
              </a:defRPr>
            </a:lvl2pPr>
            <a:lvl3pPr lvl="2" rtl="0" algn="l">
              <a:lnSpc>
                <a:spcPct val="100000"/>
              </a:lnSpc>
              <a:spcBef>
                <a:spcPts val="0"/>
              </a:spcBef>
              <a:spcAft>
                <a:spcPts val="0"/>
              </a:spcAft>
              <a:buSzPts val="2800"/>
              <a:buNone/>
              <a:defRPr sz="4800">
                <a:solidFill>
                  <a:srgbClr val="FFFFFF"/>
                </a:solidFill>
                <a:latin typeface="Roboto Slab"/>
                <a:ea typeface="Roboto Slab"/>
                <a:cs typeface="Roboto Slab"/>
                <a:sym typeface="Roboto Slab"/>
              </a:defRPr>
            </a:lvl3pPr>
            <a:lvl4pPr lvl="3" rtl="0" algn="l">
              <a:lnSpc>
                <a:spcPct val="100000"/>
              </a:lnSpc>
              <a:spcBef>
                <a:spcPts val="0"/>
              </a:spcBef>
              <a:spcAft>
                <a:spcPts val="0"/>
              </a:spcAft>
              <a:buSzPts val="2800"/>
              <a:buNone/>
              <a:defRPr sz="4800">
                <a:solidFill>
                  <a:srgbClr val="FFFFFF"/>
                </a:solidFill>
                <a:latin typeface="Roboto Slab"/>
                <a:ea typeface="Roboto Slab"/>
                <a:cs typeface="Roboto Slab"/>
                <a:sym typeface="Roboto Slab"/>
              </a:defRPr>
            </a:lvl4pPr>
            <a:lvl5pPr lvl="4" rtl="0" algn="l">
              <a:lnSpc>
                <a:spcPct val="100000"/>
              </a:lnSpc>
              <a:spcBef>
                <a:spcPts val="0"/>
              </a:spcBef>
              <a:spcAft>
                <a:spcPts val="0"/>
              </a:spcAft>
              <a:buSzPts val="2800"/>
              <a:buNone/>
              <a:defRPr sz="4800">
                <a:solidFill>
                  <a:srgbClr val="FFFFFF"/>
                </a:solidFill>
                <a:latin typeface="Roboto Slab"/>
                <a:ea typeface="Roboto Slab"/>
                <a:cs typeface="Roboto Slab"/>
                <a:sym typeface="Roboto Slab"/>
              </a:defRPr>
            </a:lvl5pPr>
            <a:lvl6pPr lvl="5" rtl="0" algn="l">
              <a:lnSpc>
                <a:spcPct val="100000"/>
              </a:lnSpc>
              <a:spcBef>
                <a:spcPts val="0"/>
              </a:spcBef>
              <a:spcAft>
                <a:spcPts val="0"/>
              </a:spcAft>
              <a:buSzPts val="2800"/>
              <a:buNone/>
              <a:defRPr sz="4800">
                <a:solidFill>
                  <a:srgbClr val="FFFFFF"/>
                </a:solidFill>
                <a:latin typeface="Roboto Slab"/>
                <a:ea typeface="Roboto Slab"/>
                <a:cs typeface="Roboto Slab"/>
                <a:sym typeface="Roboto Slab"/>
              </a:defRPr>
            </a:lvl6pPr>
            <a:lvl7pPr lvl="6" rtl="0" algn="l">
              <a:lnSpc>
                <a:spcPct val="100000"/>
              </a:lnSpc>
              <a:spcBef>
                <a:spcPts val="0"/>
              </a:spcBef>
              <a:spcAft>
                <a:spcPts val="0"/>
              </a:spcAft>
              <a:buSzPts val="2800"/>
              <a:buNone/>
              <a:defRPr sz="4800">
                <a:solidFill>
                  <a:srgbClr val="FFFFFF"/>
                </a:solidFill>
                <a:latin typeface="Roboto Slab"/>
                <a:ea typeface="Roboto Slab"/>
                <a:cs typeface="Roboto Slab"/>
                <a:sym typeface="Roboto Slab"/>
              </a:defRPr>
            </a:lvl7pPr>
            <a:lvl8pPr lvl="7" rtl="0" algn="l">
              <a:lnSpc>
                <a:spcPct val="100000"/>
              </a:lnSpc>
              <a:spcBef>
                <a:spcPts val="0"/>
              </a:spcBef>
              <a:spcAft>
                <a:spcPts val="0"/>
              </a:spcAft>
              <a:buSzPts val="2800"/>
              <a:buNone/>
              <a:defRPr sz="4800">
                <a:solidFill>
                  <a:srgbClr val="FFFFFF"/>
                </a:solidFill>
                <a:latin typeface="Roboto Slab"/>
                <a:ea typeface="Roboto Slab"/>
                <a:cs typeface="Roboto Slab"/>
                <a:sym typeface="Roboto Slab"/>
              </a:defRPr>
            </a:lvl8pPr>
            <a:lvl9pPr lvl="8" rtl="0" algn="l">
              <a:lnSpc>
                <a:spcPct val="100000"/>
              </a:lnSpc>
              <a:spcBef>
                <a:spcPts val="0"/>
              </a:spcBef>
              <a:spcAft>
                <a:spcPts val="0"/>
              </a:spcAft>
              <a:buSzPts val="2800"/>
              <a:buNone/>
              <a:defRPr sz="4800">
                <a:solidFill>
                  <a:srgbClr val="FFFFFF"/>
                </a:solidFill>
                <a:latin typeface="Roboto Slab"/>
                <a:ea typeface="Roboto Slab"/>
                <a:cs typeface="Roboto Slab"/>
                <a:sym typeface="Roboto Slab"/>
              </a:defRPr>
            </a:lvl9pPr>
          </a:lstStyle>
          <a:p/>
        </p:txBody>
      </p:sp>
      <p:pic>
        <p:nvPicPr>
          <p:cNvPr descr="Kuali Mark.png" id="116" name="Google Shape;116;p29"/>
          <p:cNvPicPr preferRelativeResize="0"/>
          <p:nvPr/>
        </p:nvPicPr>
        <p:blipFill rotWithShape="1">
          <a:blip r:embed="rId2">
            <a:alphaModFix/>
          </a:blip>
          <a:srcRect b="0" l="0" r="0" t="0"/>
          <a:stretch/>
        </p:blipFill>
        <p:spPr>
          <a:xfrm>
            <a:off x="8716106" y="4706425"/>
            <a:ext cx="245625" cy="24562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tandard">
  <p:cSld name="BLANK_1">
    <p:spTree>
      <p:nvGrpSpPr>
        <p:cNvPr id="117" name="Shape 117"/>
        <p:cNvGrpSpPr/>
        <p:nvPr/>
      </p:nvGrpSpPr>
      <p:grpSpPr>
        <a:xfrm>
          <a:off x="0" y="0"/>
          <a:ext cx="0" cy="0"/>
          <a:chOff x="0" y="0"/>
          <a:chExt cx="0" cy="0"/>
        </a:xfrm>
      </p:grpSpPr>
      <p:sp>
        <p:nvSpPr>
          <p:cNvPr id="118" name="Google Shape;118;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19" name="Google Shape;119;p30"/>
          <p:cNvCxnSpPr/>
          <p:nvPr/>
        </p:nvCxnSpPr>
        <p:spPr>
          <a:xfrm>
            <a:off x="586700" y="-1350"/>
            <a:ext cx="0" cy="5146200"/>
          </a:xfrm>
          <a:prstGeom prst="straightConnector1">
            <a:avLst/>
          </a:prstGeom>
          <a:noFill/>
          <a:ln cap="flat" cmpd="sng" w="9525">
            <a:solidFill>
              <a:srgbClr val="CCCCCC"/>
            </a:solidFill>
            <a:prstDash val="solid"/>
            <a:round/>
            <a:headEnd len="sm" w="sm" type="none"/>
            <a:tailEnd len="sm" w="sm" type="none"/>
          </a:ln>
        </p:spPr>
      </p:cxnSp>
      <p:pic>
        <p:nvPicPr>
          <p:cNvPr descr="Kuali Mark.png" id="120" name="Google Shape;120;p30"/>
          <p:cNvPicPr preferRelativeResize="0"/>
          <p:nvPr/>
        </p:nvPicPr>
        <p:blipFill rotWithShape="1">
          <a:blip r:embed="rId2">
            <a:alphaModFix/>
          </a:blip>
          <a:srcRect b="0" l="0" r="0" t="0"/>
          <a:stretch/>
        </p:blipFill>
        <p:spPr>
          <a:xfrm>
            <a:off x="169969" y="148425"/>
            <a:ext cx="245625" cy="245625"/>
          </a:xfrm>
          <a:prstGeom prst="rect">
            <a:avLst/>
          </a:prstGeom>
          <a:noFill/>
          <a:ln>
            <a:noFill/>
          </a:ln>
        </p:spPr>
      </p:pic>
      <p:sp>
        <p:nvSpPr>
          <p:cNvPr id="121" name="Google Shape;121;p30"/>
          <p:cNvSpPr txBox="1"/>
          <p:nvPr>
            <p:ph type="title"/>
          </p:nvPr>
        </p:nvSpPr>
        <p:spPr>
          <a:xfrm rot="-5400000">
            <a:off x="-1975800" y="2594225"/>
            <a:ext cx="4537200" cy="441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2800"/>
              <a:buNone/>
              <a:defRPr sz="1200">
                <a:solidFill>
                  <a:srgbClr val="7A8A8F"/>
                </a:solidFill>
                <a:latin typeface="Roboto"/>
                <a:ea typeface="Roboto"/>
                <a:cs typeface="Roboto"/>
                <a:sym typeface="Roboto"/>
              </a:defRPr>
            </a:lvl1pPr>
            <a:lvl2pPr lvl="1" rtl="0" algn="l">
              <a:lnSpc>
                <a:spcPct val="100000"/>
              </a:lnSpc>
              <a:spcBef>
                <a:spcPts val="0"/>
              </a:spcBef>
              <a:spcAft>
                <a:spcPts val="0"/>
              </a:spcAft>
              <a:buSzPts val="2800"/>
              <a:buNone/>
              <a:defRPr sz="1200"/>
            </a:lvl2pPr>
            <a:lvl3pPr lvl="2" rtl="0" algn="l">
              <a:lnSpc>
                <a:spcPct val="100000"/>
              </a:lnSpc>
              <a:spcBef>
                <a:spcPts val="0"/>
              </a:spcBef>
              <a:spcAft>
                <a:spcPts val="0"/>
              </a:spcAft>
              <a:buSzPts val="2800"/>
              <a:buNone/>
              <a:defRPr sz="1200"/>
            </a:lvl3pPr>
            <a:lvl4pPr lvl="3" rtl="0" algn="l">
              <a:lnSpc>
                <a:spcPct val="100000"/>
              </a:lnSpc>
              <a:spcBef>
                <a:spcPts val="0"/>
              </a:spcBef>
              <a:spcAft>
                <a:spcPts val="0"/>
              </a:spcAft>
              <a:buSzPts val="2800"/>
              <a:buNone/>
              <a:defRPr sz="1200"/>
            </a:lvl4pPr>
            <a:lvl5pPr lvl="4" rtl="0" algn="l">
              <a:lnSpc>
                <a:spcPct val="100000"/>
              </a:lnSpc>
              <a:spcBef>
                <a:spcPts val="0"/>
              </a:spcBef>
              <a:spcAft>
                <a:spcPts val="0"/>
              </a:spcAft>
              <a:buSzPts val="2800"/>
              <a:buNone/>
              <a:defRPr sz="1200"/>
            </a:lvl5pPr>
            <a:lvl6pPr lvl="5" rtl="0" algn="l">
              <a:lnSpc>
                <a:spcPct val="100000"/>
              </a:lnSpc>
              <a:spcBef>
                <a:spcPts val="0"/>
              </a:spcBef>
              <a:spcAft>
                <a:spcPts val="0"/>
              </a:spcAft>
              <a:buSzPts val="2800"/>
              <a:buNone/>
              <a:defRPr sz="1200"/>
            </a:lvl6pPr>
            <a:lvl7pPr lvl="6" rtl="0" algn="l">
              <a:lnSpc>
                <a:spcPct val="100000"/>
              </a:lnSpc>
              <a:spcBef>
                <a:spcPts val="0"/>
              </a:spcBef>
              <a:spcAft>
                <a:spcPts val="0"/>
              </a:spcAft>
              <a:buSzPts val="2800"/>
              <a:buNone/>
              <a:defRPr sz="1200"/>
            </a:lvl7pPr>
            <a:lvl8pPr lvl="7" rtl="0" algn="l">
              <a:lnSpc>
                <a:spcPct val="100000"/>
              </a:lnSpc>
              <a:spcBef>
                <a:spcPts val="0"/>
              </a:spcBef>
              <a:spcAft>
                <a:spcPts val="0"/>
              </a:spcAft>
              <a:buSzPts val="2800"/>
              <a:buNone/>
              <a:defRPr sz="1200"/>
            </a:lvl8pPr>
            <a:lvl9pPr lvl="8" rtl="0" algn="l">
              <a:lnSpc>
                <a:spcPct val="100000"/>
              </a:lnSpc>
              <a:spcBef>
                <a:spcPts val="0"/>
              </a:spcBef>
              <a:spcAft>
                <a:spcPts val="0"/>
              </a:spcAft>
              <a:buSzPts val="2800"/>
              <a:buNone/>
              <a:defRPr sz="12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p:cSld name="BLANK_2">
    <p:spTree>
      <p:nvGrpSpPr>
        <p:cNvPr id="122" name="Shape 122"/>
        <p:cNvGrpSpPr/>
        <p:nvPr/>
      </p:nvGrpSpPr>
      <p:grpSpPr>
        <a:xfrm>
          <a:off x="0" y="0"/>
          <a:ext cx="0" cy="0"/>
          <a:chOff x="0" y="0"/>
          <a:chExt cx="0" cy="0"/>
        </a:xfrm>
      </p:grpSpPr>
      <p:sp>
        <p:nvSpPr>
          <p:cNvPr id="123" name="Google Shape;123;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4" name="Google Shape;124;p31"/>
          <p:cNvSpPr/>
          <p:nvPr/>
        </p:nvSpPr>
        <p:spPr>
          <a:xfrm>
            <a:off x="-10" y="0"/>
            <a:ext cx="9144000" cy="5143500"/>
          </a:xfrm>
          <a:prstGeom prst="rect">
            <a:avLst/>
          </a:prstGeom>
          <a:solidFill>
            <a:srgbClr val="3D51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31"/>
          <p:cNvSpPr txBox="1"/>
          <p:nvPr/>
        </p:nvSpPr>
        <p:spPr>
          <a:xfrm>
            <a:off x="860400" y="2074650"/>
            <a:ext cx="7971900" cy="841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en" sz="4800" u="none" cap="none" strike="noStrike">
                <a:solidFill>
                  <a:srgbClr val="FFFFFF"/>
                </a:solidFill>
                <a:latin typeface="Roboto Slab"/>
                <a:ea typeface="Roboto Slab"/>
                <a:cs typeface="Roboto Slab"/>
                <a:sym typeface="Roboto Slab"/>
              </a:rPr>
              <a:t>Thank you.</a:t>
            </a:r>
            <a:endParaRPr b="0" i="0" sz="4800" u="none" cap="none" strike="noStrike">
              <a:solidFill>
                <a:srgbClr val="FFFFFF"/>
              </a:solidFill>
              <a:latin typeface="Roboto Slab"/>
              <a:ea typeface="Roboto Slab"/>
              <a:cs typeface="Roboto Slab"/>
              <a:sym typeface="Roboto Slab"/>
            </a:endParaRPr>
          </a:p>
        </p:txBody>
      </p:sp>
      <p:pic>
        <p:nvPicPr>
          <p:cNvPr id="126" name="Google Shape;126;p31"/>
          <p:cNvPicPr preferRelativeResize="0"/>
          <p:nvPr/>
        </p:nvPicPr>
        <p:blipFill rotWithShape="1">
          <a:blip r:embed="rId2">
            <a:alphaModFix/>
          </a:blip>
          <a:srcRect b="0" l="0" r="0" t="0"/>
          <a:stretch/>
        </p:blipFill>
        <p:spPr>
          <a:xfrm>
            <a:off x="6495400" y="2234215"/>
            <a:ext cx="1537000" cy="5226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Divider - Glacier">
  <p:cSld name="SECTION_HEADER_1">
    <p:spTree>
      <p:nvGrpSpPr>
        <p:cNvPr id="18" name="Shape 18"/>
        <p:cNvGrpSpPr/>
        <p:nvPr/>
      </p:nvGrpSpPr>
      <p:grpSpPr>
        <a:xfrm>
          <a:off x="0" y="0"/>
          <a:ext cx="0" cy="0"/>
          <a:chOff x="0" y="0"/>
          <a:chExt cx="0" cy="0"/>
        </a:xfrm>
      </p:grpSpPr>
      <p:sp>
        <p:nvSpPr>
          <p:cNvPr id="19" name="Google Shape;19;p4"/>
          <p:cNvSpPr/>
          <p:nvPr/>
        </p:nvSpPr>
        <p:spPr>
          <a:xfrm>
            <a:off x="0" y="0"/>
            <a:ext cx="9144000" cy="5143500"/>
          </a:xfrm>
          <a:prstGeom prst="rect">
            <a:avLst/>
          </a:prstGeom>
          <a:solidFill>
            <a:srgbClr val="468DCB">
              <a:alpha val="81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2010993"/>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4800">
                <a:solidFill>
                  <a:srgbClr val="FFFFFF"/>
                </a:solidFill>
                <a:latin typeface="Roboto Slab"/>
                <a:ea typeface="Roboto Slab"/>
                <a:cs typeface="Roboto Slab"/>
                <a:sym typeface="Roboto Slab"/>
              </a:defRPr>
            </a:lvl1pPr>
            <a:lvl2pPr lvl="1" rtl="0">
              <a:spcBef>
                <a:spcPts val="0"/>
              </a:spcBef>
              <a:spcAft>
                <a:spcPts val="0"/>
              </a:spcAft>
              <a:buNone/>
              <a:defRPr sz="4800">
                <a:solidFill>
                  <a:srgbClr val="FFFFFF"/>
                </a:solidFill>
                <a:latin typeface="Roboto Slab"/>
                <a:ea typeface="Roboto Slab"/>
                <a:cs typeface="Roboto Slab"/>
                <a:sym typeface="Roboto Slab"/>
              </a:defRPr>
            </a:lvl2pPr>
            <a:lvl3pPr lvl="2" rtl="0">
              <a:spcBef>
                <a:spcPts val="0"/>
              </a:spcBef>
              <a:spcAft>
                <a:spcPts val="0"/>
              </a:spcAft>
              <a:buNone/>
              <a:defRPr sz="4800">
                <a:solidFill>
                  <a:srgbClr val="FFFFFF"/>
                </a:solidFill>
                <a:latin typeface="Roboto Slab"/>
                <a:ea typeface="Roboto Slab"/>
                <a:cs typeface="Roboto Slab"/>
                <a:sym typeface="Roboto Slab"/>
              </a:defRPr>
            </a:lvl3pPr>
            <a:lvl4pPr lvl="3" rtl="0">
              <a:spcBef>
                <a:spcPts val="0"/>
              </a:spcBef>
              <a:spcAft>
                <a:spcPts val="0"/>
              </a:spcAft>
              <a:buNone/>
              <a:defRPr sz="4800">
                <a:solidFill>
                  <a:srgbClr val="FFFFFF"/>
                </a:solidFill>
                <a:latin typeface="Roboto Slab"/>
                <a:ea typeface="Roboto Slab"/>
                <a:cs typeface="Roboto Slab"/>
                <a:sym typeface="Roboto Slab"/>
              </a:defRPr>
            </a:lvl4pPr>
            <a:lvl5pPr lvl="4" rtl="0">
              <a:spcBef>
                <a:spcPts val="0"/>
              </a:spcBef>
              <a:spcAft>
                <a:spcPts val="0"/>
              </a:spcAft>
              <a:buNone/>
              <a:defRPr sz="4800">
                <a:solidFill>
                  <a:srgbClr val="FFFFFF"/>
                </a:solidFill>
                <a:latin typeface="Roboto Slab"/>
                <a:ea typeface="Roboto Slab"/>
                <a:cs typeface="Roboto Slab"/>
                <a:sym typeface="Roboto Slab"/>
              </a:defRPr>
            </a:lvl5pPr>
            <a:lvl6pPr lvl="5" rtl="0">
              <a:spcBef>
                <a:spcPts val="0"/>
              </a:spcBef>
              <a:spcAft>
                <a:spcPts val="0"/>
              </a:spcAft>
              <a:buNone/>
              <a:defRPr sz="4800">
                <a:solidFill>
                  <a:srgbClr val="FFFFFF"/>
                </a:solidFill>
                <a:latin typeface="Roboto Slab"/>
                <a:ea typeface="Roboto Slab"/>
                <a:cs typeface="Roboto Slab"/>
                <a:sym typeface="Roboto Slab"/>
              </a:defRPr>
            </a:lvl6pPr>
            <a:lvl7pPr lvl="6" rtl="0">
              <a:spcBef>
                <a:spcPts val="0"/>
              </a:spcBef>
              <a:spcAft>
                <a:spcPts val="0"/>
              </a:spcAft>
              <a:buNone/>
              <a:defRPr sz="4800">
                <a:solidFill>
                  <a:srgbClr val="FFFFFF"/>
                </a:solidFill>
                <a:latin typeface="Roboto Slab"/>
                <a:ea typeface="Roboto Slab"/>
                <a:cs typeface="Roboto Slab"/>
                <a:sym typeface="Roboto Slab"/>
              </a:defRPr>
            </a:lvl7pPr>
            <a:lvl8pPr lvl="7" rtl="0">
              <a:spcBef>
                <a:spcPts val="0"/>
              </a:spcBef>
              <a:spcAft>
                <a:spcPts val="0"/>
              </a:spcAft>
              <a:buNone/>
              <a:defRPr sz="4800">
                <a:solidFill>
                  <a:srgbClr val="FFFFFF"/>
                </a:solidFill>
                <a:latin typeface="Roboto Slab"/>
                <a:ea typeface="Roboto Slab"/>
                <a:cs typeface="Roboto Slab"/>
                <a:sym typeface="Roboto Slab"/>
              </a:defRPr>
            </a:lvl8pPr>
            <a:lvl9pPr lvl="8" rtl="0">
              <a:spcBef>
                <a:spcPts val="0"/>
              </a:spcBef>
              <a:spcAft>
                <a:spcPts val="0"/>
              </a:spcAft>
              <a:buNone/>
              <a:defRPr sz="4800">
                <a:solidFill>
                  <a:srgbClr val="FFFFFF"/>
                </a:solidFill>
                <a:latin typeface="Roboto Slab"/>
                <a:ea typeface="Roboto Slab"/>
                <a:cs typeface="Roboto Slab"/>
                <a:sym typeface="Roboto Slab"/>
              </a:defRPr>
            </a:lvl9pPr>
          </a:lstStyle>
          <a:p/>
        </p:txBody>
      </p:sp>
      <p:pic>
        <p:nvPicPr>
          <p:cNvPr descr="Kuali Mark.png" id="21" name="Google Shape;21;p4"/>
          <p:cNvPicPr preferRelativeResize="0"/>
          <p:nvPr/>
        </p:nvPicPr>
        <p:blipFill>
          <a:blip r:embed="rId2">
            <a:alphaModFix/>
          </a:blip>
          <a:stretch>
            <a:fillRect/>
          </a:stretch>
        </p:blipFill>
        <p:spPr>
          <a:xfrm>
            <a:off x="8716100" y="4706425"/>
            <a:ext cx="245625" cy="24562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ustom Layout">
  <p:cSld name="1_Custom Layout">
    <p:spTree>
      <p:nvGrpSpPr>
        <p:cNvPr id="127" name="Shape 127"/>
        <p:cNvGrpSpPr/>
        <p:nvPr/>
      </p:nvGrpSpPr>
      <p:grpSpPr>
        <a:xfrm>
          <a:off x="0" y="0"/>
          <a:ext cx="0" cy="0"/>
          <a:chOff x="0" y="0"/>
          <a:chExt cx="0" cy="0"/>
        </a:xfrm>
      </p:grpSpPr>
      <p:sp>
        <p:nvSpPr>
          <p:cNvPr id="128" name="Google Shape;128;p32"/>
          <p:cNvSpPr/>
          <p:nvPr/>
        </p:nvSpPr>
        <p:spPr>
          <a:xfrm>
            <a:off x="236014" y="166038"/>
            <a:ext cx="8676900" cy="4807800"/>
          </a:xfrm>
          <a:prstGeom prst="rect">
            <a:avLst/>
          </a:prstGeom>
          <a:solidFill>
            <a:srgbClr val="F2F2F2"/>
          </a:solidFill>
          <a:ln>
            <a:noFill/>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None/>
            </a:pPr>
            <a:r>
              <a:t/>
            </a:r>
            <a:endParaRPr b="0" i="0" sz="788" u="none" cap="none" strike="noStrike">
              <a:solidFill>
                <a:schemeClr val="lt1"/>
              </a:solidFill>
              <a:latin typeface="Arial"/>
              <a:ea typeface="Arial"/>
              <a:cs typeface="Arial"/>
              <a:sym typeface="Arial"/>
            </a:endParaRPr>
          </a:p>
        </p:txBody>
      </p:sp>
      <p:sp>
        <p:nvSpPr>
          <p:cNvPr id="129" name="Google Shape;129;p32"/>
          <p:cNvSpPr txBox="1"/>
          <p:nvPr>
            <p:ph type="title"/>
          </p:nvPr>
        </p:nvSpPr>
        <p:spPr>
          <a:xfrm>
            <a:off x="1752603" y="205978"/>
            <a:ext cx="6934200" cy="8574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1" i="0" sz="1013" u="none" cap="none" strike="noStrike">
                <a:solidFill>
                  <a:schemeClr val="dk1"/>
                </a:solidFill>
                <a:latin typeface="Arial"/>
                <a:ea typeface="Arial"/>
                <a:cs typeface="Arial"/>
                <a:sym typeface="Arial"/>
              </a:defRPr>
            </a:lvl1pPr>
            <a:lvl2pPr lvl="1" rtl="0" algn="l">
              <a:lnSpc>
                <a:spcPct val="100000"/>
              </a:lnSpc>
              <a:spcBef>
                <a:spcPts val="0"/>
              </a:spcBef>
              <a:spcAft>
                <a:spcPts val="0"/>
              </a:spcAft>
              <a:buSzPts val="2800"/>
              <a:buFont typeface="Arial"/>
              <a:buNone/>
              <a:defRPr sz="760"/>
            </a:lvl2pPr>
            <a:lvl3pPr lvl="2" rtl="0" algn="l">
              <a:lnSpc>
                <a:spcPct val="100000"/>
              </a:lnSpc>
              <a:spcBef>
                <a:spcPts val="0"/>
              </a:spcBef>
              <a:spcAft>
                <a:spcPts val="0"/>
              </a:spcAft>
              <a:buSzPts val="2800"/>
              <a:buFont typeface="Arial"/>
              <a:buNone/>
              <a:defRPr sz="760"/>
            </a:lvl3pPr>
            <a:lvl4pPr lvl="3" rtl="0" algn="l">
              <a:lnSpc>
                <a:spcPct val="100000"/>
              </a:lnSpc>
              <a:spcBef>
                <a:spcPts val="0"/>
              </a:spcBef>
              <a:spcAft>
                <a:spcPts val="0"/>
              </a:spcAft>
              <a:buSzPts val="2800"/>
              <a:buFont typeface="Arial"/>
              <a:buNone/>
              <a:defRPr sz="760"/>
            </a:lvl4pPr>
            <a:lvl5pPr lvl="4" rtl="0" algn="l">
              <a:lnSpc>
                <a:spcPct val="100000"/>
              </a:lnSpc>
              <a:spcBef>
                <a:spcPts val="0"/>
              </a:spcBef>
              <a:spcAft>
                <a:spcPts val="0"/>
              </a:spcAft>
              <a:buSzPts val="2800"/>
              <a:buFont typeface="Arial"/>
              <a:buNone/>
              <a:defRPr sz="760"/>
            </a:lvl5pPr>
            <a:lvl6pPr lvl="5" rtl="0" algn="l">
              <a:lnSpc>
                <a:spcPct val="100000"/>
              </a:lnSpc>
              <a:spcBef>
                <a:spcPts val="0"/>
              </a:spcBef>
              <a:spcAft>
                <a:spcPts val="0"/>
              </a:spcAft>
              <a:buSzPts val="2800"/>
              <a:buFont typeface="Arial"/>
              <a:buNone/>
              <a:defRPr sz="760"/>
            </a:lvl6pPr>
            <a:lvl7pPr lvl="6" rtl="0" algn="l">
              <a:lnSpc>
                <a:spcPct val="100000"/>
              </a:lnSpc>
              <a:spcBef>
                <a:spcPts val="0"/>
              </a:spcBef>
              <a:spcAft>
                <a:spcPts val="0"/>
              </a:spcAft>
              <a:buSzPts val="2800"/>
              <a:buFont typeface="Arial"/>
              <a:buNone/>
              <a:defRPr sz="760"/>
            </a:lvl7pPr>
            <a:lvl8pPr lvl="7" rtl="0" algn="l">
              <a:lnSpc>
                <a:spcPct val="100000"/>
              </a:lnSpc>
              <a:spcBef>
                <a:spcPts val="0"/>
              </a:spcBef>
              <a:spcAft>
                <a:spcPts val="0"/>
              </a:spcAft>
              <a:buSzPts val="2800"/>
              <a:buFont typeface="Arial"/>
              <a:buNone/>
              <a:defRPr sz="760"/>
            </a:lvl8pPr>
            <a:lvl9pPr lvl="8" rtl="0" algn="l">
              <a:lnSpc>
                <a:spcPct val="100000"/>
              </a:lnSpc>
              <a:spcBef>
                <a:spcPts val="0"/>
              </a:spcBef>
              <a:spcAft>
                <a:spcPts val="0"/>
              </a:spcAft>
              <a:buSzPts val="2800"/>
              <a:buFont typeface="Arial"/>
              <a:buNone/>
              <a:defRPr sz="760"/>
            </a:lvl9pPr>
          </a:lstStyle>
          <a:p/>
        </p:txBody>
      </p:sp>
      <p:sp>
        <p:nvSpPr>
          <p:cNvPr id="130" name="Google Shape;130;p32"/>
          <p:cNvSpPr txBox="1"/>
          <p:nvPr>
            <p:ph idx="1" type="body"/>
          </p:nvPr>
        </p:nvSpPr>
        <p:spPr>
          <a:xfrm>
            <a:off x="1752603" y="1200154"/>
            <a:ext cx="6934200" cy="3394500"/>
          </a:xfrm>
          <a:prstGeom prst="rect">
            <a:avLst/>
          </a:prstGeom>
          <a:noFill/>
          <a:ln>
            <a:noFill/>
          </a:ln>
        </p:spPr>
        <p:txBody>
          <a:bodyPr anchorCtr="0" anchor="t" bIns="91425" lIns="91425" spcFirstLastPara="1" rIns="91425" wrap="square" tIns="91425">
            <a:noAutofit/>
          </a:bodyPr>
          <a:lstStyle>
            <a:lvl1pPr indent="-276860" lvl="0" marL="457200" marR="0" rtl="0" algn="l">
              <a:lnSpc>
                <a:spcPct val="100000"/>
              </a:lnSpc>
              <a:spcBef>
                <a:spcPts val="152"/>
              </a:spcBef>
              <a:spcAft>
                <a:spcPts val="0"/>
              </a:spcAft>
              <a:buClr>
                <a:schemeClr val="dk1"/>
              </a:buClr>
              <a:buSzPts val="760"/>
              <a:buFont typeface="Arial"/>
              <a:buChar char="•"/>
              <a:defRPr b="0" i="0" sz="760" u="none" cap="none" strike="noStrike">
                <a:solidFill>
                  <a:srgbClr val="595959"/>
                </a:solidFill>
                <a:latin typeface="Arial"/>
                <a:ea typeface="Arial"/>
                <a:cs typeface="Arial"/>
                <a:sym typeface="Arial"/>
              </a:defRPr>
            </a:lvl1pPr>
            <a:lvl2pPr indent="-276860" lvl="1" marL="914400" marR="0" rtl="0" algn="l">
              <a:lnSpc>
                <a:spcPct val="100000"/>
              </a:lnSpc>
              <a:spcBef>
                <a:spcPts val="152"/>
              </a:spcBef>
              <a:spcAft>
                <a:spcPts val="0"/>
              </a:spcAft>
              <a:buClr>
                <a:schemeClr val="dk1"/>
              </a:buClr>
              <a:buSzPts val="760"/>
              <a:buFont typeface="Arial"/>
              <a:buChar char="–"/>
              <a:defRPr b="0" i="0" sz="760" u="none" cap="none" strike="noStrike">
                <a:solidFill>
                  <a:srgbClr val="595959"/>
                </a:solidFill>
                <a:latin typeface="Arial"/>
                <a:ea typeface="Arial"/>
                <a:cs typeface="Arial"/>
                <a:sym typeface="Arial"/>
              </a:defRPr>
            </a:lvl2pPr>
            <a:lvl3pPr indent="-276860" lvl="2" marL="1371600" marR="0" rtl="0" algn="l">
              <a:lnSpc>
                <a:spcPct val="100000"/>
              </a:lnSpc>
              <a:spcBef>
                <a:spcPts val="152"/>
              </a:spcBef>
              <a:spcAft>
                <a:spcPts val="0"/>
              </a:spcAft>
              <a:buClr>
                <a:schemeClr val="dk1"/>
              </a:buClr>
              <a:buSzPts val="760"/>
              <a:buFont typeface="Arial"/>
              <a:buChar char="•"/>
              <a:defRPr b="0" i="0" sz="760" u="none" cap="none" strike="noStrike">
                <a:solidFill>
                  <a:srgbClr val="595959"/>
                </a:solidFill>
                <a:latin typeface="Arial"/>
                <a:ea typeface="Arial"/>
                <a:cs typeface="Arial"/>
                <a:sym typeface="Arial"/>
              </a:defRPr>
            </a:lvl3pPr>
            <a:lvl4pPr indent="-276860" lvl="3" marL="1828800" marR="0" rtl="0" algn="l">
              <a:lnSpc>
                <a:spcPct val="100000"/>
              </a:lnSpc>
              <a:spcBef>
                <a:spcPts val="152"/>
              </a:spcBef>
              <a:spcAft>
                <a:spcPts val="0"/>
              </a:spcAft>
              <a:buClr>
                <a:schemeClr val="dk1"/>
              </a:buClr>
              <a:buSzPts val="760"/>
              <a:buFont typeface="Arial"/>
              <a:buChar char="–"/>
              <a:defRPr b="0" i="0" sz="760" u="none" cap="none" strike="noStrike">
                <a:solidFill>
                  <a:srgbClr val="595959"/>
                </a:solidFill>
                <a:latin typeface="Arial"/>
                <a:ea typeface="Arial"/>
                <a:cs typeface="Arial"/>
                <a:sym typeface="Arial"/>
              </a:defRPr>
            </a:lvl4pPr>
            <a:lvl5pPr indent="-276860" lvl="4" marL="2286000" marR="0" rtl="0" algn="l">
              <a:lnSpc>
                <a:spcPct val="100000"/>
              </a:lnSpc>
              <a:spcBef>
                <a:spcPts val="152"/>
              </a:spcBef>
              <a:spcAft>
                <a:spcPts val="0"/>
              </a:spcAft>
              <a:buClr>
                <a:schemeClr val="dk1"/>
              </a:buClr>
              <a:buSzPts val="760"/>
              <a:buFont typeface="Arial"/>
              <a:buChar char="»"/>
              <a:defRPr b="0" i="0" sz="760" u="none" cap="none" strike="noStrike">
                <a:solidFill>
                  <a:srgbClr val="595959"/>
                </a:solidFill>
                <a:latin typeface="Arial"/>
                <a:ea typeface="Arial"/>
                <a:cs typeface="Arial"/>
                <a:sym typeface="Arial"/>
              </a:defRPr>
            </a:lvl5pPr>
            <a:lvl6pPr indent="-282194" lvl="5" marL="2743200" marR="0" rtl="0" algn="l">
              <a:lnSpc>
                <a:spcPct val="100000"/>
              </a:lnSpc>
              <a:spcBef>
                <a:spcPts val="169"/>
              </a:spcBef>
              <a:spcAft>
                <a:spcPts val="0"/>
              </a:spcAft>
              <a:buClr>
                <a:schemeClr val="dk1"/>
              </a:buClr>
              <a:buSzPts val="844"/>
              <a:buFont typeface="Arial"/>
              <a:buChar char="•"/>
              <a:defRPr b="0" i="0" sz="843" u="none" cap="none" strike="noStrike">
                <a:solidFill>
                  <a:schemeClr val="dk1"/>
                </a:solidFill>
                <a:latin typeface="Calibri"/>
                <a:ea typeface="Calibri"/>
                <a:cs typeface="Calibri"/>
                <a:sym typeface="Calibri"/>
              </a:defRPr>
            </a:lvl6pPr>
            <a:lvl7pPr indent="-282194" lvl="6" marL="3200400" marR="0" rtl="0" algn="l">
              <a:lnSpc>
                <a:spcPct val="100000"/>
              </a:lnSpc>
              <a:spcBef>
                <a:spcPts val="169"/>
              </a:spcBef>
              <a:spcAft>
                <a:spcPts val="0"/>
              </a:spcAft>
              <a:buClr>
                <a:schemeClr val="dk1"/>
              </a:buClr>
              <a:buSzPts val="844"/>
              <a:buFont typeface="Arial"/>
              <a:buChar char="•"/>
              <a:defRPr b="0" i="0" sz="843" u="none" cap="none" strike="noStrike">
                <a:solidFill>
                  <a:schemeClr val="dk1"/>
                </a:solidFill>
                <a:latin typeface="Calibri"/>
                <a:ea typeface="Calibri"/>
                <a:cs typeface="Calibri"/>
                <a:sym typeface="Calibri"/>
              </a:defRPr>
            </a:lvl7pPr>
            <a:lvl8pPr indent="-282194" lvl="7" marL="3657600" marR="0" rtl="0" algn="l">
              <a:lnSpc>
                <a:spcPct val="100000"/>
              </a:lnSpc>
              <a:spcBef>
                <a:spcPts val="169"/>
              </a:spcBef>
              <a:spcAft>
                <a:spcPts val="0"/>
              </a:spcAft>
              <a:buClr>
                <a:schemeClr val="dk1"/>
              </a:buClr>
              <a:buSzPts val="844"/>
              <a:buFont typeface="Arial"/>
              <a:buChar char="•"/>
              <a:defRPr b="0" i="0" sz="843" u="none" cap="none" strike="noStrike">
                <a:solidFill>
                  <a:schemeClr val="dk1"/>
                </a:solidFill>
                <a:latin typeface="Calibri"/>
                <a:ea typeface="Calibri"/>
                <a:cs typeface="Calibri"/>
                <a:sym typeface="Calibri"/>
              </a:defRPr>
            </a:lvl8pPr>
            <a:lvl9pPr indent="-282194" lvl="8" marL="4114800" marR="0" rtl="0" algn="l">
              <a:lnSpc>
                <a:spcPct val="100000"/>
              </a:lnSpc>
              <a:spcBef>
                <a:spcPts val="169"/>
              </a:spcBef>
              <a:spcAft>
                <a:spcPts val="0"/>
              </a:spcAft>
              <a:buClr>
                <a:schemeClr val="dk1"/>
              </a:buClr>
              <a:buSzPts val="844"/>
              <a:buFont typeface="Arial"/>
              <a:buChar char="•"/>
              <a:defRPr b="0" i="0" sz="843" u="none" cap="none" strike="noStrike">
                <a:solidFill>
                  <a:schemeClr val="dk1"/>
                </a:solidFill>
                <a:latin typeface="Calibri"/>
                <a:ea typeface="Calibri"/>
                <a:cs typeface="Calibri"/>
                <a:sym typeface="Calibri"/>
              </a:defRPr>
            </a:lvl9pPr>
          </a:lstStyle>
          <a:p/>
        </p:txBody>
      </p:sp>
      <p:sp>
        <p:nvSpPr>
          <p:cNvPr id="131" name="Google Shape;131;p32"/>
          <p:cNvSpPr txBox="1"/>
          <p:nvPr>
            <p:ph idx="12" type="sldNum"/>
          </p:nvPr>
        </p:nvSpPr>
        <p:spPr>
          <a:xfrm>
            <a:off x="7924800" y="4629153"/>
            <a:ext cx="762000" cy="2739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Clr>
                <a:srgbClr val="888888"/>
              </a:buClr>
              <a:buSzPts val="127"/>
              <a:buNone/>
              <a:defRPr sz="506">
                <a:solidFill>
                  <a:srgbClr val="888888"/>
                </a:solidFill>
                <a:latin typeface="Calibri"/>
                <a:ea typeface="Calibri"/>
                <a:cs typeface="Calibri"/>
                <a:sym typeface="Calibri"/>
              </a:defRPr>
            </a:lvl1pPr>
            <a:lvl2pPr indent="0" lvl="1" marL="0" rtl="0" algn="r">
              <a:lnSpc>
                <a:spcPct val="100000"/>
              </a:lnSpc>
              <a:spcBef>
                <a:spcPts val="0"/>
              </a:spcBef>
              <a:spcAft>
                <a:spcPts val="0"/>
              </a:spcAft>
              <a:buClr>
                <a:srgbClr val="888888"/>
              </a:buClr>
              <a:buSzPts val="127"/>
              <a:buNone/>
              <a:defRPr sz="506">
                <a:solidFill>
                  <a:srgbClr val="888888"/>
                </a:solidFill>
                <a:latin typeface="Calibri"/>
                <a:ea typeface="Calibri"/>
                <a:cs typeface="Calibri"/>
                <a:sym typeface="Calibri"/>
              </a:defRPr>
            </a:lvl2pPr>
            <a:lvl3pPr indent="0" lvl="2" marL="0" rtl="0" algn="r">
              <a:lnSpc>
                <a:spcPct val="100000"/>
              </a:lnSpc>
              <a:spcBef>
                <a:spcPts val="0"/>
              </a:spcBef>
              <a:spcAft>
                <a:spcPts val="0"/>
              </a:spcAft>
              <a:buClr>
                <a:srgbClr val="888888"/>
              </a:buClr>
              <a:buSzPts val="127"/>
              <a:buNone/>
              <a:defRPr sz="506">
                <a:solidFill>
                  <a:srgbClr val="888888"/>
                </a:solidFill>
                <a:latin typeface="Calibri"/>
                <a:ea typeface="Calibri"/>
                <a:cs typeface="Calibri"/>
                <a:sym typeface="Calibri"/>
              </a:defRPr>
            </a:lvl3pPr>
            <a:lvl4pPr indent="0" lvl="3" marL="0" rtl="0" algn="r">
              <a:lnSpc>
                <a:spcPct val="100000"/>
              </a:lnSpc>
              <a:spcBef>
                <a:spcPts val="0"/>
              </a:spcBef>
              <a:spcAft>
                <a:spcPts val="0"/>
              </a:spcAft>
              <a:buClr>
                <a:srgbClr val="888888"/>
              </a:buClr>
              <a:buSzPts val="127"/>
              <a:buNone/>
              <a:defRPr sz="506">
                <a:solidFill>
                  <a:srgbClr val="888888"/>
                </a:solidFill>
                <a:latin typeface="Calibri"/>
                <a:ea typeface="Calibri"/>
                <a:cs typeface="Calibri"/>
                <a:sym typeface="Calibri"/>
              </a:defRPr>
            </a:lvl4pPr>
            <a:lvl5pPr indent="0" lvl="4" marL="0" rtl="0" algn="r">
              <a:lnSpc>
                <a:spcPct val="100000"/>
              </a:lnSpc>
              <a:spcBef>
                <a:spcPts val="0"/>
              </a:spcBef>
              <a:spcAft>
                <a:spcPts val="0"/>
              </a:spcAft>
              <a:buClr>
                <a:srgbClr val="888888"/>
              </a:buClr>
              <a:buSzPts val="127"/>
              <a:buNone/>
              <a:defRPr sz="506">
                <a:solidFill>
                  <a:srgbClr val="888888"/>
                </a:solidFill>
                <a:latin typeface="Calibri"/>
                <a:ea typeface="Calibri"/>
                <a:cs typeface="Calibri"/>
                <a:sym typeface="Calibri"/>
              </a:defRPr>
            </a:lvl5pPr>
            <a:lvl6pPr indent="0" lvl="5" marL="0" rtl="0" algn="r">
              <a:lnSpc>
                <a:spcPct val="100000"/>
              </a:lnSpc>
              <a:spcBef>
                <a:spcPts val="0"/>
              </a:spcBef>
              <a:spcAft>
                <a:spcPts val="0"/>
              </a:spcAft>
              <a:buClr>
                <a:srgbClr val="888888"/>
              </a:buClr>
              <a:buSzPts val="127"/>
              <a:buNone/>
              <a:defRPr sz="506">
                <a:solidFill>
                  <a:srgbClr val="888888"/>
                </a:solidFill>
                <a:latin typeface="Calibri"/>
                <a:ea typeface="Calibri"/>
                <a:cs typeface="Calibri"/>
                <a:sym typeface="Calibri"/>
              </a:defRPr>
            </a:lvl6pPr>
            <a:lvl7pPr indent="0" lvl="6" marL="0" rtl="0" algn="r">
              <a:lnSpc>
                <a:spcPct val="100000"/>
              </a:lnSpc>
              <a:spcBef>
                <a:spcPts val="0"/>
              </a:spcBef>
              <a:spcAft>
                <a:spcPts val="0"/>
              </a:spcAft>
              <a:buClr>
                <a:srgbClr val="888888"/>
              </a:buClr>
              <a:buSzPts val="127"/>
              <a:buNone/>
              <a:defRPr sz="506">
                <a:solidFill>
                  <a:srgbClr val="888888"/>
                </a:solidFill>
                <a:latin typeface="Calibri"/>
                <a:ea typeface="Calibri"/>
                <a:cs typeface="Calibri"/>
                <a:sym typeface="Calibri"/>
              </a:defRPr>
            </a:lvl7pPr>
            <a:lvl8pPr indent="0" lvl="7" marL="0" rtl="0" algn="r">
              <a:lnSpc>
                <a:spcPct val="100000"/>
              </a:lnSpc>
              <a:spcBef>
                <a:spcPts val="0"/>
              </a:spcBef>
              <a:spcAft>
                <a:spcPts val="0"/>
              </a:spcAft>
              <a:buClr>
                <a:srgbClr val="888888"/>
              </a:buClr>
              <a:buSzPts val="127"/>
              <a:buNone/>
              <a:defRPr sz="506">
                <a:solidFill>
                  <a:srgbClr val="888888"/>
                </a:solidFill>
                <a:latin typeface="Calibri"/>
                <a:ea typeface="Calibri"/>
                <a:cs typeface="Calibri"/>
                <a:sym typeface="Calibri"/>
              </a:defRPr>
            </a:lvl8pPr>
            <a:lvl9pPr indent="0" lvl="8" marL="0" rtl="0" algn="r">
              <a:lnSpc>
                <a:spcPct val="100000"/>
              </a:lnSpc>
              <a:spcBef>
                <a:spcPts val="0"/>
              </a:spcBef>
              <a:spcAft>
                <a:spcPts val="0"/>
              </a:spcAft>
              <a:buClr>
                <a:srgbClr val="888888"/>
              </a:buClr>
              <a:buSzPts val="127"/>
              <a:buNone/>
              <a:defRPr sz="506">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32" name="Google Shape;132;p32"/>
          <p:cNvPicPr preferRelativeResize="0"/>
          <p:nvPr/>
        </p:nvPicPr>
        <p:blipFill rotWithShape="1">
          <a:blip r:embed="rId2">
            <a:alphaModFix/>
          </a:blip>
          <a:srcRect b="0" l="0" r="0" t="0"/>
          <a:stretch/>
        </p:blipFill>
        <p:spPr>
          <a:xfrm>
            <a:off x="236015" y="3563225"/>
            <a:ext cx="1366046" cy="10314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33" name="Shape 133"/>
        <p:cNvGrpSpPr/>
        <p:nvPr/>
      </p:nvGrpSpPr>
      <p:grpSpPr>
        <a:xfrm>
          <a:off x="0" y="0"/>
          <a:ext cx="0" cy="0"/>
          <a:chOff x="0" y="0"/>
          <a:chExt cx="0" cy="0"/>
        </a:xfrm>
      </p:grpSpPr>
      <p:sp>
        <p:nvSpPr>
          <p:cNvPr id="134" name="Google Shape;134;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35" name="Google Shape;135;p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136" name="Google Shape;136;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ogo Title">
  <p:cSld name="Logo Title">
    <p:spTree>
      <p:nvGrpSpPr>
        <p:cNvPr id="137" name="Shape 137"/>
        <p:cNvGrpSpPr/>
        <p:nvPr/>
      </p:nvGrpSpPr>
      <p:grpSpPr>
        <a:xfrm>
          <a:off x="0" y="0"/>
          <a:ext cx="0" cy="0"/>
          <a:chOff x="0" y="0"/>
          <a:chExt cx="0" cy="0"/>
        </a:xfrm>
      </p:grpSpPr>
      <p:sp>
        <p:nvSpPr>
          <p:cNvPr id="138" name="Google Shape;138;p34"/>
          <p:cNvSpPr txBox="1"/>
          <p:nvPr>
            <p:ph type="ctrTitle"/>
          </p:nvPr>
        </p:nvSpPr>
        <p:spPr>
          <a:xfrm>
            <a:off x="685800" y="2478401"/>
            <a:ext cx="7772400" cy="12639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1F2F38"/>
              </a:buClr>
              <a:buSzPts val="3600"/>
              <a:buNone/>
              <a:defRPr sz="3600">
                <a:solidFill>
                  <a:srgbClr val="1F2F38"/>
                </a:solidFill>
              </a:defRPr>
            </a:lvl1pPr>
            <a:lvl2pPr lvl="1" rtl="0" algn="ctr">
              <a:lnSpc>
                <a:spcPct val="100000"/>
              </a:lnSpc>
              <a:spcBef>
                <a:spcPts val="0"/>
              </a:spcBef>
              <a:spcAft>
                <a:spcPts val="0"/>
              </a:spcAft>
              <a:buClr>
                <a:schemeClr val="dk2"/>
              </a:buClr>
              <a:buSzPts val="3600"/>
              <a:buFont typeface="Lato"/>
              <a:buNone/>
              <a:defRPr sz="3600">
                <a:solidFill>
                  <a:schemeClr val="dk2"/>
                </a:solidFill>
                <a:latin typeface="Lato"/>
                <a:ea typeface="Lato"/>
                <a:cs typeface="Lato"/>
                <a:sym typeface="Lato"/>
              </a:defRPr>
            </a:lvl2pPr>
            <a:lvl3pPr lvl="2" rtl="0" algn="ctr">
              <a:lnSpc>
                <a:spcPct val="100000"/>
              </a:lnSpc>
              <a:spcBef>
                <a:spcPts val="0"/>
              </a:spcBef>
              <a:spcAft>
                <a:spcPts val="0"/>
              </a:spcAft>
              <a:buClr>
                <a:schemeClr val="dk2"/>
              </a:buClr>
              <a:buSzPts val="3600"/>
              <a:buFont typeface="Lato"/>
              <a:buNone/>
              <a:defRPr sz="3600">
                <a:solidFill>
                  <a:schemeClr val="dk2"/>
                </a:solidFill>
                <a:latin typeface="Lato"/>
                <a:ea typeface="Lato"/>
                <a:cs typeface="Lato"/>
                <a:sym typeface="Lato"/>
              </a:defRPr>
            </a:lvl3pPr>
            <a:lvl4pPr lvl="3" rtl="0" algn="ctr">
              <a:lnSpc>
                <a:spcPct val="100000"/>
              </a:lnSpc>
              <a:spcBef>
                <a:spcPts val="0"/>
              </a:spcBef>
              <a:spcAft>
                <a:spcPts val="0"/>
              </a:spcAft>
              <a:buClr>
                <a:schemeClr val="dk2"/>
              </a:buClr>
              <a:buSzPts val="3600"/>
              <a:buFont typeface="Lato"/>
              <a:buNone/>
              <a:defRPr sz="3600">
                <a:solidFill>
                  <a:schemeClr val="dk2"/>
                </a:solidFill>
                <a:latin typeface="Lato"/>
                <a:ea typeface="Lato"/>
                <a:cs typeface="Lato"/>
                <a:sym typeface="Lato"/>
              </a:defRPr>
            </a:lvl4pPr>
            <a:lvl5pPr lvl="4" rtl="0" algn="ctr">
              <a:lnSpc>
                <a:spcPct val="100000"/>
              </a:lnSpc>
              <a:spcBef>
                <a:spcPts val="0"/>
              </a:spcBef>
              <a:spcAft>
                <a:spcPts val="0"/>
              </a:spcAft>
              <a:buClr>
                <a:schemeClr val="dk2"/>
              </a:buClr>
              <a:buSzPts val="3600"/>
              <a:buFont typeface="Lato"/>
              <a:buNone/>
              <a:defRPr sz="3600">
                <a:solidFill>
                  <a:schemeClr val="dk2"/>
                </a:solidFill>
                <a:latin typeface="Lato"/>
                <a:ea typeface="Lato"/>
                <a:cs typeface="Lato"/>
                <a:sym typeface="Lato"/>
              </a:defRPr>
            </a:lvl5pPr>
            <a:lvl6pPr lvl="5" rtl="0" algn="ctr">
              <a:lnSpc>
                <a:spcPct val="100000"/>
              </a:lnSpc>
              <a:spcBef>
                <a:spcPts val="0"/>
              </a:spcBef>
              <a:spcAft>
                <a:spcPts val="0"/>
              </a:spcAft>
              <a:buClr>
                <a:schemeClr val="dk2"/>
              </a:buClr>
              <a:buSzPts val="3600"/>
              <a:buFont typeface="Lato"/>
              <a:buNone/>
              <a:defRPr sz="3600">
                <a:solidFill>
                  <a:schemeClr val="dk2"/>
                </a:solidFill>
                <a:latin typeface="Lato"/>
                <a:ea typeface="Lato"/>
                <a:cs typeface="Lato"/>
                <a:sym typeface="Lato"/>
              </a:defRPr>
            </a:lvl6pPr>
            <a:lvl7pPr lvl="6" rtl="0" algn="ctr">
              <a:lnSpc>
                <a:spcPct val="100000"/>
              </a:lnSpc>
              <a:spcBef>
                <a:spcPts val="0"/>
              </a:spcBef>
              <a:spcAft>
                <a:spcPts val="0"/>
              </a:spcAft>
              <a:buClr>
                <a:schemeClr val="dk2"/>
              </a:buClr>
              <a:buSzPts val="3600"/>
              <a:buFont typeface="Lato"/>
              <a:buNone/>
              <a:defRPr sz="3600">
                <a:solidFill>
                  <a:schemeClr val="dk2"/>
                </a:solidFill>
                <a:latin typeface="Lato"/>
                <a:ea typeface="Lato"/>
                <a:cs typeface="Lato"/>
                <a:sym typeface="Lato"/>
              </a:defRPr>
            </a:lvl7pPr>
            <a:lvl8pPr lvl="7" rtl="0" algn="ctr">
              <a:lnSpc>
                <a:spcPct val="100000"/>
              </a:lnSpc>
              <a:spcBef>
                <a:spcPts val="0"/>
              </a:spcBef>
              <a:spcAft>
                <a:spcPts val="0"/>
              </a:spcAft>
              <a:buClr>
                <a:schemeClr val="dk2"/>
              </a:buClr>
              <a:buSzPts val="3600"/>
              <a:buFont typeface="Lato"/>
              <a:buNone/>
              <a:defRPr sz="3600">
                <a:solidFill>
                  <a:schemeClr val="dk2"/>
                </a:solidFill>
                <a:latin typeface="Lato"/>
                <a:ea typeface="Lato"/>
                <a:cs typeface="Lato"/>
                <a:sym typeface="Lato"/>
              </a:defRPr>
            </a:lvl8pPr>
            <a:lvl9pPr lvl="8" rtl="0" algn="ctr">
              <a:lnSpc>
                <a:spcPct val="100000"/>
              </a:lnSpc>
              <a:spcBef>
                <a:spcPts val="0"/>
              </a:spcBef>
              <a:spcAft>
                <a:spcPts val="0"/>
              </a:spcAft>
              <a:buClr>
                <a:schemeClr val="dk2"/>
              </a:buClr>
              <a:buSzPts val="3600"/>
              <a:buFont typeface="Lato"/>
              <a:buNone/>
              <a:defRPr sz="3600">
                <a:solidFill>
                  <a:schemeClr val="dk2"/>
                </a:solidFill>
                <a:latin typeface="Lato"/>
                <a:ea typeface="Lato"/>
                <a:cs typeface="Lato"/>
                <a:sym typeface="Lato"/>
              </a:defRPr>
            </a:lvl9pPr>
          </a:lstStyle>
          <a:p/>
        </p:txBody>
      </p:sp>
      <p:sp>
        <p:nvSpPr>
          <p:cNvPr id="139" name="Google Shape;139;p34"/>
          <p:cNvSpPr txBox="1"/>
          <p:nvPr>
            <p:ph idx="1" type="subTitle"/>
          </p:nvPr>
        </p:nvSpPr>
        <p:spPr>
          <a:xfrm>
            <a:off x="686400" y="3819950"/>
            <a:ext cx="7795200" cy="680400"/>
          </a:xfrm>
          <a:prstGeom prst="rect">
            <a:avLst/>
          </a:prstGeom>
          <a:noFill/>
          <a:ln>
            <a:noFill/>
          </a:ln>
        </p:spPr>
        <p:txBody>
          <a:bodyPr anchorCtr="0" anchor="t" bIns="91425" lIns="91425" spcFirstLastPara="1" rIns="91425" wrap="square" tIns="91425">
            <a:noAutofit/>
          </a:bodyPr>
          <a:lstStyle>
            <a:lvl1pPr lvl="0" rtl="0" algn="ctr">
              <a:lnSpc>
                <a:spcPct val="115000"/>
              </a:lnSpc>
              <a:spcBef>
                <a:spcPts val="600"/>
              </a:spcBef>
              <a:spcAft>
                <a:spcPts val="0"/>
              </a:spcAft>
              <a:buSzPts val="1800"/>
              <a:buNone/>
              <a:defRPr sz="1800">
                <a:solidFill>
                  <a:srgbClr val="375460"/>
                </a:solidFill>
              </a:defRPr>
            </a:lvl1pPr>
            <a:lvl2pPr lvl="1" rtl="0" algn="l">
              <a:lnSpc>
                <a:spcPct val="115000"/>
              </a:lnSpc>
              <a:spcBef>
                <a:spcPts val="600"/>
              </a:spcBef>
              <a:spcAft>
                <a:spcPts val="0"/>
              </a:spcAft>
              <a:buSzPts val="1400"/>
              <a:buNone/>
              <a:defRPr/>
            </a:lvl2pPr>
            <a:lvl3pPr lvl="2" rtl="0" algn="l">
              <a:lnSpc>
                <a:spcPct val="115000"/>
              </a:lnSpc>
              <a:spcBef>
                <a:spcPts val="600"/>
              </a:spcBef>
              <a:spcAft>
                <a:spcPts val="0"/>
              </a:spcAft>
              <a:buSzPts val="1400"/>
              <a:buNone/>
              <a:defRPr/>
            </a:lvl3pPr>
            <a:lvl4pPr lvl="3" rtl="0" algn="l">
              <a:lnSpc>
                <a:spcPct val="115000"/>
              </a:lnSpc>
              <a:spcBef>
                <a:spcPts val="600"/>
              </a:spcBef>
              <a:spcAft>
                <a:spcPts val="0"/>
              </a:spcAft>
              <a:buSzPts val="1400"/>
              <a:buNone/>
              <a:defRPr/>
            </a:lvl4pPr>
            <a:lvl5pPr lvl="4" rtl="0" algn="l">
              <a:lnSpc>
                <a:spcPct val="115000"/>
              </a:lnSpc>
              <a:spcBef>
                <a:spcPts val="600"/>
              </a:spcBef>
              <a:spcAft>
                <a:spcPts val="0"/>
              </a:spcAft>
              <a:buSzPts val="1400"/>
              <a:buNone/>
              <a:defRPr/>
            </a:lvl5pPr>
            <a:lvl6pPr lvl="5" rtl="0" algn="l">
              <a:lnSpc>
                <a:spcPct val="115000"/>
              </a:lnSpc>
              <a:spcBef>
                <a:spcPts val="600"/>
              </a:spcBef>
              <a:spcAft>
                <a:spcPts val="0"/>
              </a:spcAft>
              <a:buSzPts val="1400"/>
              <a:buNone/>
              <a:defRPr/>
            </a:lvl6pPr>
            <a:lvl7pPr lvl="6" rtl="0" algn="l">
              <a:lnSpc>
                <a:spcPct val="115000"/>
              </a:lnSpc>
              <a:spcBef>
                <a:spcPts val="600"/>
              </a:spcBef>
              <a:spcAft>
                <a:spcPts val="0"/>
              </a:spcAft>
              <a:buSzPts val="1400"/>
              <a:buNone/>
              <a:defRPr/>
            </a:lvl7pPr>
            <a:lvl8pPr lvl="7" rtl="0" algn="l">
              <a:lnSpc>
                <a:spcPct val="115000"/>
              </a:lnSpc>
              <a:spcBef>
                <a:spcPts val="600"/>
              </a:spcBef>
              <a:spcAft>
                <a:spcPts val="0"/>
              </a:spcAft>
              <a:buSzPts val="1400"/>
              <a:buNone/>
              <a:defRPr/>
            </a:lvl8pPr>
            <a:lvl9pPr lvl="8" rtl="0" algn="l">
              <a:lnSpc>
                <a:spcPct val="115000"/>
              </a:lnSpc>
              <a:spcBef>
                <a:spcPts val="60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Divider - Glacier">
  <p:cSld name="SECTION_HEADER_1">
    <p:spTree>
      <p:nvGrpSpPr>
        <p:cNvPr id="140" name="Shape 140"/>
        <p:cNvGrpSpPr/>
        <p:nvPr/>
      </p:nvGrpSpPr>
      <p:grpSpPr>
        <a:xfrm>
          <a:off x="0" y="0"/>
          <a:ext cx="0" cy="0"/>
          <a:chOff x="0" y="0"/>
          <a:chExt cx="0" cy="0"/>
        </a:xfrm>
      </p:grpSpPr>
      <p:sp>
        <p:nvSpPr>
          <p:cNvPr id="141" name="Google Shape;141;p35"/>
          <p:cNvSpPr/>
          <p:nvPr/>
        </p:nvSpPr>
        <p:spPr>
          <a:xfrm>
            <a:off x="0" y="0"/>
            <a:ext cx="9144000" cy="5143500"/>
          </a:xfrm>
          <a:prstGeom prst="rect">
            <a:avLst/>
          </a:prstGeom>
          <a:solidFill>
            <a:srgbClr val="468DCB">
              <a:alpha val="8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35"/>
          <p:cNvSpPr txBox="1"/>
          <p:nvPr>
            <p:ph type="title"/>
          </p:nvPr>
        </p:nvSpPr>
        <p:spPr>
          <a:xfrm>
            <a:off x="311700" y="2010993"/>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4800">
                <a:solidFill>
                  <a:srgbClr val="FFFFFF"/>
                </a:solidFill>
                <a:latin typeface="Roboto Slab"/>
                <a:ea typeface="Roboto Slab"/>
                <a:cs typeface="Roboto Slab"/>
                <a:sym typeface="Roboto Slab"/>
              </a:defRPr>
            </a:lvl1pPr>
            <a:lvl2pPr lvl="1" rtl="0" algn="l">
              <a:lnSpc>
                <a:spcPct val="100000"/>
              </a:lnSpc>
              <a:spcBef>
                <a:spcPts val="0"/>
              </a:spcBef>
              <a:spcAft>
                <a:spcPts val="0"/>
              </a:spcAft>
              <a:buSzPts val="2800"/>
              <a:buNone/>
              <a:defRPr sz="4800">
                <a:solidFill>
                  <a:srgbClr val="FFFFFF"/>
                </a:solidFill>
                <a:latin typeface="Roboto Slab"/>
                <a:ea typeface="Roboto Slab"/>
                <a:cs typeface="Roboto Slab"/>
                <a:sym typeface="Roboto Slab"/>
              </a:defRPr>
            </a:lvl2pPr>
            <a:lvl3pPr lvl="2" rtl="0" algn="l">
              <a:lnSpc>
                <a:spcPct val="100000"/>
              </a:lnSpc>
              <a:spcBef>
                <a:spcPts val="0"/>
              </a:spcBef>
              <a:spcAft>
                <a:spcPts val="0"/>
              </a:spcAft>
              <a:buSzPts val="2800"/>
              <a:buNone/>
              <a:defRPr sz="4800">
                <a:solidFill>
                  <a:srgbClr val="FFFFFF"/>
                </a:solidFill>
                <a:latin typeface="Roboto Slab"/>
                <a:ea typeface="Roboto Slab"/>
                <a:cs typeface="Roboto Slab"/>
                <a:sym typeface="Roboto Slab"/>
              </a:defRPr>
            </a:lvl3pPr>
            <a:lvl4pPr lvl="3" rtl="0" algn="l">
              <a:lnSpc>
                <a:spcPct val="100000"/>
              </a:lnSpc>
              <a:spcBef>
                <a:spcPts val="0"/>
              </a:spcBef>
              <a:spcAft>
                <a:spcPts val="0"/>
              </a:spcAft>
              <a:buSzPts val="2800"/>
              <a:buNone/>
              <a:defRPr sz="4800">
                <a:solidFill>
                  <a:srgbClr val="FFFFFF"/>
                </a:solidFill>
                <a:latin typeface="Roboto Slab"/>
                <a:ea typeface="Roboto Slab"/>
                <a:cs typeface="Roboto Slab"/>
                <a:sym typeface="Roboto Slab"/>
              </a:defRPr>
            </a:lvl4pPr>
            <a:lvl5pPr lvl="4" rtl="0" algn="l">
              <a:lnSpc>
                <a:spcPct val="100000"/>
              </a:lnSpc>
              <a:spcBef>
                <a:spcPts val="0"/>
              </a:spcBef>
              <a:spcAft>
                <a:spcPts val="0"/>
              </a:spcAft>
              <a:buSzPts val="2800"/>
              <a:buNone/>
              <a:defRPr sz="4800">
                <a:solidFill>
                  <a:srgbClr val="FFFFFF"/>
                </a:solidFill>
                <a:latin typeface="Roboto Slab"/>
                <a:ea typeface="Roboto Slab"/>
                <a:cs typeface="Roboto Slab"/>
                <a:sym typeface="Roboto Slab"/>
              </a:defRPr>
            </a:lvl5pPr>
            <a:lvl6pPr lvl="5" rtl="0" algn="l">
              <a:lnSpc>
                <a:spcPct val="100000"/>
              </a:lnSpc>
              <a:spcBef>
                <a:spcPts val="0"/>
              </a:spcBef>
              <a:spcAft>
                <a:spcPts val="0"/>
              </a:spcAft>
              <a:buSzPts val="2800"/>
              <a:buNone/>
              <a:defRPr sz="4800">
                <a:solidFill>
                  <a:srgbClr val="FFFFFF"/>
                </a:solidFill>
                <a:latin typeface="Roboto Slab"/>
                <a:ea typeface="Roboto Slab"/>
                <a:cs typeface="Roboto Slab"/>
                <a:sym typeface="Roboto Slab"/>
              </a:defRPr>
            </a:lvl6pPr>
            <a:lvl7pPr lvl="6" rtl="0" algn="l">
              <a:lnSpc>
                <a:spcPct val="100000"/>
              </a:lnSpc>
              <a:spcBef>
                <a:spcPts val="0"/>
              </a:spcBef>
              <a:spcAft>
                <a:spcPts val="0"/>
              </a:spcAft>
              <a:buSzPts val="2800"/>
              <a:buNone/>
              <a:defRPr sz="4800">
                <a:solidFill>
                  <a:srgbClr val="FFFFFF"/>
                </a:solidFill>
                <a:latin typeface="Roboto Slab"/>
                <a:ea typeface="Roboto Slab"/>
                <a:cs typeface="Roboto Slab"/>
                <a:sym typeface="Roboto Slab"/>
              </a:defRPr>
            </a:lvl7pPr>
            <a:lvl8pPr lvl="7" rtl="0" algn="l">
              <a:lnSpc>
                <a:spcPct val="100000"/>
              </a:lnSpc>
              <a:spcBef>
                <a:spcPts val="0"/>
              </a:spcBef>
              <a:spcAft>
                <a:spcPts val="0"/>
              </a:spcAft>
              <a:buSzPts val="2800"/>
              <a:buNone/>
              <a:defRPr sz="4800">
                <a:solidFill>
                  <a:srgbClr val="FFFFFF"/>
                </a:solidFill>
                <a:latin typeface="Roboto Slab"/>
                <a:ea typeface="Roboto Slab"/>
                <a:cs typeface="Roboto Slab"/>
                <a:sym typeface="Roboto Slab"/>
              </a:defRPr>
            </a:lvl8pPr>
            <a:lvl9pPr lvl="8" rtl="0" algn="l">
              <a:lnSpc>
                <a:spcPct val="100000"/>
              </a:lnSpc>
              <a:spcBef>
                <a:spcPts val="0"/>
              </a:spcBef>
              <a:spcAft>
                <a:spcPts val="0"/>
              </a:spcAft>
              <a:buSzPts val="2800"/>
              <a:buNone/>
              <a:defRPr sz="4800">
                <a:solidFill>
                  <a:srgbClr val="FFFFFF"/>
                </a:solidFill>
                <a:latin typeface="Roboto Slab"/>
                <a:ea typeface="Roboto Slab"/>
                <a:cs typeface="Roboto Slab"/>
                <a:sym typeface="Roboto Slab"/>
              </a:defRPr>
            </a:lvl9pPr>
          </a:lstStyle>
          <a:p/>
        </p:txBody>
      </p:sp>
      <p:pic>
        <p:nvPicPr>
          <p:cNvPr descr="Kuali Mark.png" id="143" name="Google Shape;143;p35"/>
          <p:cNvPicPr preferRelativeResize="0"/>
          <p:nvPr/>
        </p:nvPicPr>
        <p:blipFill rotWithShape="1">
          <a:blip r:embed="rId2">
            <a:alphaModFix/>
          </a:blip>
          <a:srcRect b="0" l="0" r="0" t="0"/>
          <a:stretch/>
        </p:blipFill>
        <p:spPr>
          <a:xfrm>
            <a:off x="8716100" y="4706425"/>
            <a:ext cx="245625" cy="24562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Alt">
  <p:cSld name="SECTION_TITLE_AND_DESCRIPTION_1">
    <p:spTree>
      <p:nvGrpSpPr>
        <p:cNvPr id="144" name="Shape 144"/>
        <p:cNvGrpSpPr/>
        <p:nvPr/>
      </p:nvGrpSpPr>
      <p:grpSpPr>
        <a:xfrm>
          <a:off x="0" y="0"/>
          <a:ext cx="0" cy="0"/>
          <a:chOff x="0" y="0"/>
          <a:chExt cx="0" cy="0"/>
        </a:xfrm>
      </p:grpSpPr>
      <p:sp>
        <p:nvSpPr>
          <p:cNvPr id="145" name="Google Shape;145;p36"/>
          <p:cNvSpPr/>
          <p:nvPr/>
        </p:nvSpPr>
        <p:spPr>
          <a:xfrm>
            <a:off x="2883875" y="-125"/>
            <a:ext cx="6260100" cy="5143500"/>
          </a:xfrm>
          <a:prstGeom prst="rect">
            <a:avLst/>
          </a:prstGeom>
          <a:solidFill>
            <a:srgbClr val="E3E7E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36"/>
          <p:cNvSpPr txBox="1"/>
          <p:nvPr>
            <p:ph type="title"/>
          </p:nvPr>
        </p:nvSpPr>
        <p:spPr>
          <a:xfrm>
            <a:off x="265500" y="1233175"/>
            <a:ext cx="2337000" cy="1482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rgbClr val="00B586"/>
              </a:buClr>
              <a:buSzPts val="3600"/>
              <a:buNone/>
              <a:defRPr sz="3600">
                <a:solidFill>
                  <a:srgbClr val="00B586"/>
                </a:solidFill>
              </a:defRPr>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147" name="Google Shape;147;p36"/>
          <p:cNvSpPr txBox="1"/>
          <p:nvPr>
            <p:ph idx="1" type="subTitle"/>
          </p:nvPr>
        </p:nvSpPr>
        <p:spPr>
          <a:xfrm>
            <a:off x="265500" y="2803075"/>
            <a:ext cx="23370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7A8A8F"/>
              </a:buClr>
              <a:buSzPts val="1800"/>
              <a:buNone/>
              <a:defRPr>
                <a:solidFill>
                  <a:srgbClr val="7A8A8F"/>
                </a:solidFill>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48" name="Google Shape;148;p36"/>
          <p:cNvSpPr txBox="1"/>
          <p:nvPr>
            <p:ph idx="2" type="body"/>
          </p:nvPr>
        </p:nvSpPr>
        <p:spPr>
          <a:xfrm>
            <a:off x="3274650" y="724075"/>
            <a:ext cx="5502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Clr>
                <a:srgbClr val="3D515C"/>
              </a:buClr>
              <a:buSzPts val="1800"/>
              <a:buChar char="●"/>
              <a:defRPr>
                <a:solidFill>
                  <a:srgbClr val="3D515C"/>
                </a:solidFill>
              </a:defRPr>
            </a:lvl1pPr>
            <a:lvl2pPr indent="-317500" lvl="1" marL="914400" rtl="0" algn="l">
              <a:lnSpc>
                <a:spcPct val="115000"/>
              </a:lnSpc>
              <a:spcBef>
                <a:spcPts val="1600"/>
              </a:spcBef>
              <a:spcAft>
                <a:spcPts val="0"/>
              </a:spcAft>
              <a:buClr>
                <a:srgbClr val="3D515C"/>
              </a:buClr>
              <a:buSzPts val="1400"/>
              <a:buChar char="○"/>
              <a:defRPr>
                <a:solidFill>
                  <a:srgbClr val="3D515C"/>
                </a:solidFill>
              </a:defRPr>
            </a:lvl2pPr>
            <a:lvl3pPr indent="-317500" lvl="2" marL="1371600" rtl="0" algn="l">
              <a:lnSpc>
                <a:spcPct val="115000"/>
              </a:lnSpc>
              <a:spcBef>
                <a:spcPts val="1600"/>
              </a:spcBef>
              <a:spcAft>
                <a:spcPts val="0"/>
              </a:spcAft>
              <a:buClr>
                <a:srgbClr val="3D515C"/>
              </a:buClr>
              <a:buSzPts val="1400"/>
              <a:buChar char="■"/>
              <a:defRPr>
                <a:solidFill>
                  <a:srgbClr val="3D515C"/>
                </a:solidFill>
              </a:defRPr>
            </a:lvl3pPr>
            <a:lvl4pPr indent="-317500" lvl="3" marL="1828800" rtl="0" algn="l">
              <a:lnSpc>
                <a:spcPct val="115000"/>
              </a:lnSpc>
              <a:spcBef>
                <a:spcPts val="1600"/>
              </a:spcBef>
              <a:spcAft>
                <a:spcPts val="0"/>
              </a:spcAft>
              <a:buClr>
                <a:srgbClr val="3D515C"/>
              </a:buClr>
              <a:buSzPts val="1400"/>
              <a:buChar char="●"/>
              <a:defRPr>
                <a:solidFill>
                  <a:srgbClr val="3D515C"/>
                </a:solidFill>
              </a:defRPr>
            </a:lvl4pPr>
            <a:lvl5pPr indent="-317500" lvl="4" marL="2286000" rtl="0" algn="l">
              <a:lnSpc>
                <a:spcPct val="115000"/>
              </a:lnSpc>
              <a:spcBef>
                <a:spcPts val="1600"/>
              </a:spcBef>
              <a:spcAft>
                <a:spcPts val="0"/>
              </a:spcAft>
              <a:buClr>
                <a:srgbClr val="3D515C"/>
              </a:buClr>
              <a:buSzPts val="1400"/>
              <a:buChar char="○"/>
              <a:defRPr>
                <a:solidFill>
                  <a:srgbClr val="3D515C"/>
                </a:solidFill>
              </a:defRPr>
            </a:lvl5pPr>
            <a:lvl6pPr indent="-317500" lvl="5" marL="2743200" rtl="0" algn="l">
              <a:lnSpc>
                <a:spcPct val="115000"/>
              </a:lnSpc>
              <a:spcBef>
                <a:spcPts val="1600"/>
              </a:spcBef>
              <a:spcAft>
                <a:spcPts val="0"/>
              </a:spcAft>
              <a:buClr>
                <a:srgbClr val="3D515C"/>
              </a:buClr>
              <a:buSzPts val="1400"/>
              <a:buChar char="■"/>
              <a:defRPr>
                <a:solidFill>
                  <a:srgbClr val="3D515C"/>
                </a:solidFill>
              </a:defRPr>
            </a:lvl6pPr>
            <a:lvl7pPr indent="-317500" lvl="6" marL="3200400" rtl="0" algn="l">
              <a:lnSpc>
                <a:spcPct val="115000"/>
              </a:lnSpc>
              <a:spcBef>
                <a:spcPts val="1600"/>
              </a:spcBef>
              <a:spcAft>
                <a:spcPts val="0"/>
              </a:spcAft>
              <a:buClr>
                <a:srgbClr val="3D515C"/>
              </a:buClr>
              <a:buSzPts val="1400"/>
              <a:buChar char="●"/>
              <a:defRPr>
                <a:solidFill>
                  <a:srgbClr val="3D515C"/>
                </a:solidFill>
              </a:defRPr>
            </a:lvl7pPr>
            <a:lvl8pPr indent="-317500" lvl="7" marL="3657600" rtl="0" algn="l">
              <a:lnSpc>
                <a:spcPct val="115000"/>
              </a:lnSpc>
              <a:spcBef>
                <a:spcPts val="1600"/>
              </a:spcBef>
              <a:spcAft>
                <a:spcPts val="0"/>
              </a:spcAft>
              <a:buClr>
                <a:srgbClr val="3D515C"/>
              </a:buClr>
              <a:buSzPts val="1400"/>
              <a:buChar char="○"/>
              <a:defRPr>
                <a:solidFill>
                  <a:srgbClr val="3D515C"/>
                </a:solidFill>
              </a:defRPr>
            </a:lvl8pPr>
            <a:lvl9pPr indent="-317500" lvl="8" marL="4114800" rtl="0" algn="l">
              <a:lnSpc>
                <a:spcPct val="115000"/>
              </a:lnSpc>
              <a:spcBef>
                <a:spcPts val="1600"/>
              </a:spcBef>
              <a:spcAft>
                <a:spcPts val="1600"/>
              </a:spcAft>
              <a:buClr>
                <a:srgbClr val="3D515C"/>
              </a:buClr>
              <a:buSzPts val="1400"/>
              <a:buChar char="■"/>
              <a:defRPr>
                <a:solidFill>
                  <a:srgbClr val="3D515C"/>
                </a:solidFill>
              </a:defRPr>
            </a:lvl9pPr>
          </a:lstStyle>
          <a:p/>
        </p:txBody>
      </p:sp>
      <p:sp>
        <p:nvSpPr>
          <p:cNvPr id="149" name="Google Shape;149;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Slab"/>
                <a:ea typeface="Roboto Slab"/>
                <a:cs typeface="Roboto Slab"/>
                <a:sym typeface="Roboto Slab"/>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Slab"/>
                <a:ea typeface="Roboto Slab"/>
                <a:cs typeface="Roboto Slab"/>
                <a:sym typeface="Roboto Slab"/>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Slab"/>
                <a:ea typeface="Roboto Slab"/>
                <a:cs typeface="Roboto Slab"/>
                <a:sym typeface="Roboto Slab"/>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Slab"/>
                <a:ea typeface="Roboto Slab"/>
                <a:cs typeface="Roboto Slab"/>
                <a:sym typeface="Roboto Slab"/>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Slab"/>
                <a:ea typeface="Roboto Slab"/>
                <a:cs typeface="Roboto Slab"/>
                <a:sym typeface="Roboto Slab"/>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Slab"/>
                <a:ea typeface="Roboto Slab"/>
                <a:cs typeface="Roboto Slab"/>
                <a:sym typeface="Roboto Slab"/>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Slab"/>
                <a:ea typeface="Roboto Slab"/>
                <a:cs typeface="Roboto Slab"/>
                <a:sym typeface="Roboto Slab"/>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Slab"/>
                <a:ea typeface="Roboto Slab"/>
                <a:cs typeface="Roboto Slab"/>
                <a:sym typeface="Roboto Slab"/>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Slab"/>
                <a:ea typeface="Roboto Slab"/>
                <a:cs typeface="Roboto Slab"/>
                <a:sym typeface="Roboto Slab"/>
              </a:defRPr>
            </a:lvl9pPr>
          </a:lstStyle>
          <a:p>
            <a:pPr indent="0" lvl="0" marL="0" rtl="0" algn="r">
              <a:spcBef>
                <a:spcPts val="0"/>
              </a:spcBef>
              <a:spcAft>
                <a:spcPts val="0"/>
              </a:spcAft>
              <a:buNone/>
            </a:pPr>
            <a:fld id="{00000000-1234-1234-1234-123412341234}" type="slidenum">
              <a:rPr lang="en"/>
              <a:t>‹#›</a:t>
            </a:fld>
            <a:endParaRPr>
              <a:solidFill>
                <a:srgbClr val="7A8A8F"/>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50" name="Shape 150"/>
        <p:cNvGrpSpPr/>
        <p:nvPr/>
      </p:nvGrpSpPr>
      <p:grpSpPr>
        <a:xfrm>
          <a:off x="0" y="0"/>
          <a:ext cx="0" cy="0"/>
          <a:chOff x="0" y="0"/>
          <a:chExt cx="0" cy="0"/>
        </a:xfrm>
      </p:grpSpPr>
      <p:sp>
        <p:nvSpPr>
          <p:cNvPr id="151" name="Google Shape;151;p37"/>
          <p:cNvSpPr txBox="1"/>
          <p:nvPr>
            <p:ph hasCustomPrompt="1" type="title"/>
          </p:nvPr>
        </p:nvSpPr>
        <p:spPr>
          <a:xfrm>
            <a:off x="311700" y="1106125"/>
            <a:ext cx="8520600" cy="1963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B586"/>
              </a:buClr>
              <a:buSzPts val="12000"/>
              <a:buNone/>
              <a:defRPr sz="12000">
                <a:solidFill>
                  <a:srgbClr val="00B586"/>
                </a:solidFill>
              </a:defRPr>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152" name="Google Shape;152;p3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153" name="Google Shape;153;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Slab"/>
                <a:ea typeface="Roboto Slab"/>
                <a:cs typeface="Roboto Slab"/>
                <a:sym typeface="Roboto Slab"/>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Slab"/>
                <a:ea typeface="Roboto Slab"/>
                <a:cs typeface="Roboto Slab"/>
                <a:sym typeface="Roboto Slab"/>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Slab"/>
                <a:ea typeface="Roboto Slab"/>
                <a:cs typeface="Roboto Slab"/>
                <a:sym typeface="Roboto Slab"/>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Slab"/>
                <a:ea typeface="Roboto Slab"/>
                <a:cs typeface="Roboto Slab"/>
                <a:sym typeface="Roboto Slab"/>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Slab"/>
                <a:ea typeface="Roboto Slab"/>
                <a:cs typeface="Roboto Slab"/>
                <a:sym typeface="Roboto Slab"/>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Slab"/>
                <a:ea typeface="Roboto Slab"/>
                <a:cs typeface="Roboto Slab"/>
                <a:sym typeface="Roboto Slab"/>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Slab"/>
                <a:ea typeface="Roboto Slab"/>
                <a:cs typeface="Roboto Slab"/>
                <a:sym typeface="Roboto Slab"/>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Slab"/>
                <a:ea typeface="Roboto Slab"/>
                <a:cs typeface="Roboto Slab"/>
                <a:sym typeface="Roboto Slab"/>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Slab"/>
                <a:ea typeface="Roboto Slab"/>
                <a:cs typeface="Roboto Slab"/>
                <a:sym typeface="Roboto Slab"/>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ue-Grey Left">
  <p:cSld name="BLANK_1_1_1_1_1">
    <p:spTree>
      <p:nvGrpSpPr>
        <p:cNvPr id="154" name="Shape 154"/>
        <p:cNvGrpSpPr/>
        <p:nvPr/>
      </p:nvGrpSpPr>
      <p:grpSpPr>
        <a:xfrm>
          <a:off x="0" y="0"/>
          <a:ext cx="0" cy="0"/>
          <a:chOff x="0" y="0"/>
          <a:chExt cx="0" cy="0"/>
        </a:xfrm>
      </p:grpSpPr>
      <p:sp>
        <p:nvSpPr>
          <p:cNvPr id="155" name="Google Shape;155;p38"/>
          <p:cNvSpPr txBox="1"/>
          <p:nvPr/>
        </p:nvSpPr>
        <p:spPr>
          <a:xfrm>
            <a:off x="0" y="0"/>
            <a:ext cx="225300" cy="5143500"/>
          </a:xfrm>
          <a:prstGeom prst="rect">
            <a:avLst/>
          </a:prstGeom>
          <a:solidFill>
            <a:srgbClr val="426071"/>
          </a:solidFill>
          <a:ln cap="flat" cmpd="sng" w="9525">
            <a:solidFill>
              <a:srgbClr val="42607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6" name="Google Shape;156;p38"/>
          <p:cNvCxnSpPr/>
          <p:nvPr/>
        </p:nvCxnSpPr>
        <p:spPr>
          <a:xfrm>
            <a:off x="356400" y="4790075"/>
            <a:ext cx="8515800" cy="0"/>
          </a:xfrm>
          <a:prstGeom prst="straightConnector1">
            <a:avLst/>
          </a:prstGeom>
          <a:noFill/>
          <a:ln cap="flat" cmpd="sng" w="9525">
            <a:solidFill>
              <a:srgbClr val="A5A5A5"/>
            </a:solidFill>
            <a:prstDash val="solid"/>
            <a:round/>
            <a:headEnd len="sm" w="sm" type="none"/>
            <a:tailEnd len="sm" w="sm" type="none"/>
          </a:ln>
        </p:spPr>
      </p:cxnSp>
      <p:pic>
        <p:nvPicPr>
          <p:cNvPr id="157" name="Google Shape;157;p38"/>
          <p:cNvPicPr preferRelativeResize="0"/>
          <p:nvPr/>
        </p:nvPicPr>
        <p:blipFill rotWithShape="1">
          <a:blip r:embed="rId2">
            <a:alphaModFix/>
          </a:blip>
          <a:srcRect b="0" l="0" r="0" t="0"/>
          <a:stretch/>
        </p:blipFill>
        <p:spPr>
          <a:xfrm>
            <a:off x="8047746" y="4828171"/>
            <a:ext cx="824550" cy="2878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ue-Grey Left 2">
  <p:cSld name="Blue-Grey Left">
    <p:spTree>
      <p:nvGrpSpPr>
        <p:cNvPr id="158" name="Shape 158"/>
        <p:cNvGrpSpPr/>
        <p:nvPr/>
      </p:nvGrpSpPr>
      <p:grpSpPr>
        <a:xfrm>
          <a:off x="0" y="0"/>
          <a:ext cx="0" cy="0"/>
          <a:chOff x="0" y="0"/>
          <a:chExt cx="0" cy="0"/>
        </a:xfrm>
      </p:grpSpPr>
      <p:sp>
        <p:nvSpPr>
          <p:cNvPr id="159" name="Google Shape;159;p39"/>
          <p:cNvSpPr txBox="1"/>
          <p:nvPr/>
        </p:nvSpPr>
        <p:spPr>
          <a:xfrm>
            <a:off x="0" y="0"/>
            <a:ext cx="225300" cy="5143500"/>
          </a:xfrm>
          <a:prstGeom prst="rect">
            <a:avLst/>
          </a:prstGeom>
          <a:solidFill>
            <a:srgbClr val="426071"/>
          </a:solidFill>
          <a:ln cap="flat" cmpd="sng" w="9525">
            <a:solidFill>
              <a:srgbClr val="42607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0" name="Google Shape;160;p39"/>
          <p:cNvCxnSpPr/>
          <p:nvPr/>
        </p:nvCxnSpPr>
        <p:spPr>
          <a:xfrm>
            <a:off x="356400" y="4790075"/>
            <a:ext cx="8515800" cy="0"/>
          </a:xfrm>
          <a:prstGeom prst="straightConnector1">
            <a:avLst/>
          </a:prstGeom>
          <a:noFill/>
          <a:ln cap="flat" cmpd="sng" w="9525">
            <a:solidFill>
              <a:srgbClr val="A5A5A5"/>
            </a:solidFill>
            <a:prstDash val="solid"/>
            <a:round/>
            <a:headEnd len="sm" w="sm" type="none"/>
            <a:tailEnd len="sm" w="sm" type="none"/>
          </a:ln>
        </p:spPr>
      </p:cxnSp>
      <p:pic>
        <p:nvPicPr>
          <p:cNvPr id="161" name="Google Shape;161;p39"/>
          <p:cNvPicPr preferRelativeResize="0"/>
          <p:nvPr/>
        </p:nvPicPr>
        <p:blipFill rotWithShape="1">
          <a:blip r:embed="rId2">
            <a:alphaModFix/>
          </a:blip>
          <a:srcRect b="0" l="0" r="0" t="0"/>
          <a:stretch/>
        </p:blipFill>
        <p:spPr>
          <a:xfrm>
            <a:off x="8047746" y="4828171"/>
            <a:ext cx="824700" cy="2877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reen Left 2">
  <p:cSld name="Green Left">
    <p:spTree>
      <p:nvGrpSpPr>
        <p:cNvPr id="162" name="Shape 162"/>
        <p:cNvGrpSpPr/>
        <p:nvPr/>
      </p:nvGrpSpPr>
      <p:grpSpPr>
        <a:xfrm>
          <a:off x="0" y="0"/>
          <a:ext cx="0" cy="0"/>
          <a:chOff x="0" y="0"/>
          <a:chExt cx="0" cy="0"/>
        </a:xfrm>
      </p:grpSpPr>
      <p:sp>
        <p:nvSpPr>
          <p:cNvPr id="163" name="Google Shape;163;p40"/>
          <p:cNvSpPr txBox="1"/>
          <p:nvPr/>
        </p:nvSpPr>
        <p:spPr>
          <a:xfrm>
            <a:off x="0" y="0"/>
            <a:ext cx="3710400" cy="5143500"/>
          </a:xfrm>
          <a:prstGeom prst="rect">
            <a:avLst/>
          </a:prstGeom>
          <a:solidFill>
            <a:srgbClr val="7CA846"/>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4" name="Google Shape;164;p40"/>
          <p:cNvCxnSpPr/>
          <p:nvPr/>
        </p:nvCxnSpPr>
        <p:spPr>
          <a:xfrm>
            <a:off x="3787600" y="4790075"/>
            <a:ext cx="5237100" cy="0"/>
          </a:xfrm>
          <a:prstGeom prst="straightConnector1">
            <a:avLst/>
          </a:prstGeom>
          <a:noFill/>
          <a:ln cap="flat" cmpd="sng" w="9525">
            <a:solidFill>
              <a:srgbClr val="7CA846"/>
            </a:solidFill>
            <a:prstDash val="solid"/>
            <a:round/>
            <a:headEnd len="sm" w="sm" type="none"/>
            <a:tailEnd len="sm" w="sm" type="none"/>
          </a:ln>
        </p:spPr>
      </p:cxnSp>
      <p:sp>
        <p:nvSpPr>
          <p:cNvPr id="165" name="Google Shape;165;p40"/>
          <p:cNvSpPr txBox="1"/>
          <p:nvPr>
            <p:ph type="title"/>
          </p:nvPr>
        </p:nvSpPr>
        <p:spPr>
          <a:xfrm>
            <a:off x="494700" y="87925"/>
            <a:ext cx="2962200" cy="579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2800"/>
              <a:buFont typeface="Lato"/>
              <a:buNone/>
              <a:defRPr b="0" sz="2400">
                <a:solidFill>
                  <a:srgbClr val="FFFFFF"/>
                </a:solidFill>
                <a:latin typeface="Lato"/>
                <a:ea typeface="Lato"/>
                <a:cs typeface="Lato"/>
                <a:sym typeface="Lato"/>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66" name="Google Shape;166;p40"/>
          <p:cNvSpPr txBox="1"/>
          <p:nvPr/>
        </p:nvSpPr>
        <p:spPr>
          <a:xfrm>
            <a:off x="608800" y="1044525"/>
            <a:ext cx="2848200" cy="374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Lato"/>
              <a:ea typeface="Lato"/>
              <a:cs typeface="Lato"/>
              <a:sym typeface="Lato"/>
            </a:endParaRPr>
          </a:p>
        </p:txBody>
      </p:sp>
      <p:pic>
        <p:nvPicPr>
          <p:cNvPr id="167" name="Google Shape;167;p40"/>
          <p:cNvPicPr preferRelativeResize="0"/>
          <p:nvPr/>
        </p:nvPicPr>
        <p:blipFill rotWithShape="1">
          <a:blip r:embed="rId2">
            <a:alphaModFix/>
          </a:blip>
          <a:srcRect b="0" l="0" r="0" t="0"/>
          <a:stretch/>
        </p:blipFill>
        <p:spPr>
          <a:xfrm>
            <a:off x="8257325" y="4847849"/>
            <a:ext cx="767400" cy="2679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1">
  <p:cSld name="Blank">
    <p:spTree>
      <p:nvGrpSpPr>
        <p:cNvPr id="168" name="Shape 168"/>
        <p:cNvGrpSpPr/>
        <p:nvPr/>
      </p:nvGrpSpPr>
      <p:grpSpPr>
        <a:xfrm>
          <a:off x="0" y="0"/>
          <a:ext cx="0" cy="0"/>
          <a:chOff x="0" y="0"/>
          <a:chExt cx="0" cy="0"/>
        </a:xfrm>
      </p:grpSpPr>
      <p:sp>
        <p:nvSpPr>
          <p:cNvPr id="169" name="Google Shape;169;p41"/>
          <p:cNvSpPr txBox="1"/>
          <p:nvPr>
            <p:ph idx="12" type="sldNum"/>
          </p:nvPr>
        </p:nvSpPr>
        <p:spPr>
          <a:xfrm>
            <a:off x="8743949" y="4895850"/>
            <a:ext cx="227700" cy="2346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rgbClr val="FFFFFF"/>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rgbClr val="FFFFFF"/>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rgbClr val="FFFFFF"/>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rgbClr val="FFFFFF"/>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rgbClr val="FFFFFF"/>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rgbClr val="FFFFFF"/>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rgbClr val="FFFFFF"/>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rgbClr val="FFFFFF"/>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rgbClr val="FFFFFF"/>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Divider - Mint">
  <p:cSld name="SECTION_HEADER_1_1">
    <p:spTree>
      <p:nvGrpSpPr>
        <p:cNvPr id="22" name="Shape 22"/>
        <p:cNvGrpSpPr/>
        <p:nvPr/>
      </p:nvGrpSpPr>
      <p:grpSpPr>
        <a:xfrm>
          <a:off x="0" y="0"/>
          <a:ext cx="0" cy="0"/>
          <a:chOff x="0" y="0"/>
          <a:chExt cx="0" cy="0"/>
        </a:xfrm>
      </p:grpSpPr>
      <p:sp>
        <p:nvSpPr>
          <p:cNvPr id="23" name="Google Shape;23;p5"/>
          <p:cNvSpPr/>
          <p:nvPr/>
        </p:nvSpPr>
        <p:spPr>
          <a:xfrm>
            <a:off x="0" y="0"/>
            <a:ext cx="9144000" cy="5143500"/>
          </a:xfrm>
          <a:prstGeom prst="rect">
            <a:avLst/>
          </a:prstGeom>
          <a:solidFill>
            <a:srgbClr val="6CC459">
              <a:alpha val="81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5"/>
          <p:cNvSpPr txBox="1"/>
          <p:nvPr>
            <p:ph type="title"/>
          </p:nvPr>
        </p:nvSpPr>
        <p:spPr>
          <a:xfrm>
            <a:off x="311700" y="2010993"/>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4800">
                <a:solidFill>
                  <a:srgbClr val="FFFFFF"/>
                </a:solidFill>
                <a:latin typeface="Roboto Slab"/>
                <a:ea typeface="Roboto Slab"/>
                <a:cs typeface="Roboto Slab"/>
                <a:sym typeface="Roboto Slab"/>
              </a:defRPr>
            </a:lvl1pPr>
            <a:lvl2pPr lvl="1" rtl="0">
              <a:spcBef>
                <a:spcPts val="0"/>
              </a:spcBef>
              <a:spcAft>
                <a:spcPts val="0"/>
              </a:spcAft>
              <a:buNone/>
              <a:defRPr sz="4800">
                <a:solidFill>
                  <a:srgbClr val="FFFFFF"/>
                </a:solidFill>
                <a:latin typeface="Roboto Slab"/>
                <a:ea typeface="Roboto Slab"/>
                <a:cs typeface="Roboto Slab"/>
                <a:sym typeface="Roboto Slab"/>
              </a:defRPr>
            </a:lvl2pPr>
            <a:lvl3pPr lvl="2" rtl="0">
              <a:spcBef>
                <a:spcPts val="0"/>
              </a:spcBef>
              <a:spcAft>
                <a:spcPts val="0"/>
              </a:spcAft>
              <a:buNone/>
              <a:defRPr sz="4800">
                <a:solidFill>
                  <a:srgbClr val="FFFFFF"/>
                </a:solidFill>
                <a:latin typeface="Roboto Slab"/>
                <a:ea typeface="Roboto Slab"/>
                <a:cs typeface="Roboto Slab"/>
                <a:sym typeface="Roboto Slab"/>
              </a:defRPr>
            </a:lvl3pPr>
            <a:lvl4pPr lvl="3" rtl="0">
              <a:spcBef>
                <a:spcPts val="0"/>
              </a:spcBef>
              <a:spcAft>
                <a:spcPts val="0"/>
              </a:spcAft>
              <a:buNone/>
              <a:defRPr sz="4800">
                <a:solidFill>
                  <a:srgbClr val="FFFFFF"/>
                </a:solidFill>
                <a:latin typeface="Roboto Slab"/>
                <a:ea typeface="Roboto Slab"/>
                <a:cs typeface="Roboto Slab"/>
                <a:sym typeface="Roboto Slab"/>
              </a:defRPr>
            </a:lvl4pPr>
            <a:lvl5pPr lvl="4" rtl="0">
              <a:spcBef>
                <a:spcPts val="0"/>
              </a:spcBef>
              <a:spcAft>
                <a:spcPts val="0"/>
              </a:spcAft>
              <a:buNone/>
              <a:defRPr sz="4800">
                <a:solidFill>
                  <a:srgbClr val="FFFFFF"/>
                </a:solidFill>
                <a:latin typeface="Roboto Slab"/>
                <a:ea typeface="Roboto Slab"/>
                <a:cs typeface="Roboto Slab"/>
                <a:sym typeface="Roboto Slab"/>
              </a:defRPr>
            </a:lvl5pPr>
            <a:lvl6pPr lvl="5" rtl="0">
              <a:spcBef>
                <a:spcPts val="0"/>
              </a:spcBef>
              <a:spcAft>
                <a:spcPts val="0"/>
              </a:spcAft>
              <a:buNone/>
              <a:defRPr sz="4800">
                <a:solidFill>
                  <a:srgbClr val="FFFFFF"/>
                </a:solidFill>
                <a:latin typeface="Roboto Slab"/>
                <a:ea typeface="Roboto Slab"/>
                <a:cs typeface="Roboto Slab"/>
                <a:sym typeface="Roboto Slab"/>
              </a:defRPr>
            </a:lvl6pPr>
            <a:lvl7pPr lvl="6" rtl="0">
              <a:spcBef>
                <a:spcPts val="0"/>
              </a:spcBef>
              <a:spcAft>
                <a:spcPts val="0"/>
              </a:spcAft>
              <a:buNone/>
              <a:defRPr sz="4800">
                <a:solidFill>
                  <a:srgbClr val="FFFFFF"/>
                </a:solidFill>
                <a:latin typeface="Roboto Slab"/>
                <a:ea typeface="Roboto Slab"/>
                <a:cs typeface="Roboto Slab"/>
                <a:sym typeface="Roboto Slab"/>
              </a:defRPr>
            </a:lvl7pPr>
            <a:lvl8pPr lvl="7" rtl="0">
              <a:spcBef>
                <a:spcPts val="0"/>
              </a:spcBef>
              <a:spcAft>
                <a:spcPts val="0"/>
              </a:spcAft>
              <a:buNone/>
              <a:defRPr sz="4800">
                <a:solidFill>
                  <a:srgbClr val="FFFFFF"/>
                </a:solidFill>
                <a:latin typeface="Roboto Slab"/>
                <a:ea typeface="Roboto Slab"/>
                <a:cs typeface="Roboto Slab"/>
                <a:sym typeface="Roboto Slab"/>
              </a:defRPr>
            </a:lvl8pPr>
            <a:lvl9pPr lvl="8" rtl="0">
              <a:spcBef>
                <a:spcPts val="0"/>
              </a:spcBef>
              <a:spcAft>
                <a:spcPts val="0"/>
              </a:spcAft>
              <a:buNone/>
              <a:defRPr sz="4800">
                <a:solidFill>
                  <a:srgbClr val="FFFFFF"/>
                </a:solidFill>
                <a:latin typeface="Roboto Slab"/>
                <a:ea typeface="Roboto Slab"/>
                <a:cs typeface="Roboto Slab"/>
                <a:sym typeface="Roboto Slab"/>
              </a:defRPr>
            </a:lvl9pPr>
          </a:lstStyle>
          <a:p/>
        </p:txBody>
      </p:sp>
      <p:pic>
        <p:nvPicPr>
          <p:cNvPr descr="Kuali Mark.png" id="25" name="Google Shape;25;p5"/>
          <p:cNvPicPr preferRelativeResize="0"/>
          <p:nvPr/>
        </p:nvPicPr>
        <p:blipFill>
          <a:blip r:embed="rId2">
            <a:alphaModFix/>
          </a:blip>
          <a:stretch>
            <a:fillRect/>
          </a:stretch>
        </p:blipFill>
        <p:spPr>
          <a:xfrm>
            <a:off x="8716100" y="4706425"/>
            <a:ext cx="245625" cy="24562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ark Left">
  <p:cSld name="BLANK_1_1_1_1_2_1">
    <p:spTree>
      <p:nvGrpSpPr>
        <p:cNvPr id="170" name="Shape 170"/>
        <p:cNvGrpSpPr/>
        <p:nvPr/>
      </p:nvGrpSpPr>
      <p:grpSpPr>
        <a:xfrm>
          <a:off x="0" y="0"/>
          <a:ext cx="0" cy="0"/>
          <a:chOff x="0" y="0"/>
          <a:chExt cx="0" cy="0"/>
        </a:xfrm>
      </p:grpSpPr>
      <p:sp>
        <p:nvSpPr>
          <p:cNvPr id="171" name="Google Shape;171;p42"/>
          <p:cNvSpPr txBox="1"/>
          <p:nvPr/>
        </p:nvSpPr>
        <p:spPr>
          <a:xfrm>
            <a:off x="0" y="0"/>
            <a:ext cx="881400" cy="5143500"/>
          </a:xfrm>
          <a:prstGeom prst="rect">
            <a:avLst/>
          </a:prstGeom>
          <a:solidFill>
            <a:srgbClr val="1F2F38"/>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Kuali-white icon.png" id="172" name="Google Shape;172;p42"/>
          <p:cNvPicPr preferRelativeResize="0"/>
          <p:nvPr/>
        </p:nvPicPr>
        <p:blipFill rotWithShape="1">
          <a:blip r:embed="rId2">
            <a:alphaModFix/>
          </a:blip>
          <a:srcRect b="0" l="0" r="0" t="0"/>
          <a:stretch/>
        </p:blipFill>
        <p:spPr>
          <a:xfrm>
            <a:off x="333251" y="4866364"/>
            <a:ext cx="214875" cy="2211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ue-Grey Left no-logo">
  <p:cSld name="BLANK_1_1_1_1_1_1">
    <p:spTree>
      <p:nvGrpSpPr>
        <p:cNvPr id="173" name="Shape 173"/>
        <p:cNvGrpSpPr/>
        <p:nvPr/>
      </p:nvGrpSpPr>
      <p:grpSpPr>
        <a:xfrm>
          <a:off x="0" y="0"/>
          <a:ext cx="0" cy="0"/>
          <a:chOff x="0" y="0"/>
          <a:chExt cx="0" cy="0"/>
        </a:xfrm>
      </p:grpSpPr>
      <p:sp>
        <p:nvSpPr>
          <p:cNvPr id="174" name="Google Shape;174;p43"/>
          <p:cNvSpPr txBox="1"/>
          <p:nvPr/>
        </p:nvSpPr>
        <p:spPr>
          <a:xfrm>
            <a:off x="0" y="0"/>
            <a:ext cx="225300" cy="5143500"/>
          </a:xfrm>
          <a:prstGeom prst="rect">
            <a:avLst/>
          </a:prstGeom>
          <a:solidFill>
            <a:srgbClr val="426071"/>
          </a:solidFill>
          <a:ln cap="flat" cmpd="sng" w="9525">
            <a:solidFill>
              <a:srgbClr val="42607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75" name="Google Shape;175;p43"/>
          <p:cNvCxnSpPr/>
          <p:nvPr/>
        </p:nvCxnSpPr>
        <p:spPr>
          <a:xfrm>
            <a:off x="356400" y="4790075"/>
            <a:ext cx="8515800" cy="0"/>
          </a:xfrm>
          <a:prstGeom prst="straightConnector1">
            <a:avLst/>
          </a:prstGeom>
          <a:noFill/>
          <a:ln cap="flat" cmpd="sng" w="9525">
            <a:solidFill>
              <a:srgbClr val="A5A5A5"/>
            </a:solidFill>
            <a:prstDash val="solid"/>
            <a:round/>
            <a:headEnd len="sm" w="sm" type="none"/>
            <a:tailEnd len="sm" w="sm" type="none"/>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ue-Grey Left 1">
  <p:cSld name="BLANK_1_1_1_1_2_2">
    <p:spTree>
      <p:nvGrpSpPr>
        <p:cNvPr id="176" name="Shape 176"/>
        <p:cNvGrpSpPr/>
        <p:nvPr/>
      </p:nvGrpSpPr>
      <p:grpSpPr>
        <a:xfrm>
          <a:off x="0" y="0"/>
          <a:ext cx="0" cy="0"/>
          <a:chOff x="0" y="0"/>
          <a:chExt cx="0" cy="0"/>
        </a:xfrm>
      </p:grpSpPr>
      <p:sp>
        <p:nvSpPr>
          <p:cNvPr id="177" name="Google Shape;177;p44"/>
          <p:cNvSpPr txBox="1"/>
          <p:nvPr/>
        </p:nvSpPr>
        <p:spPr>
          <a:xfrm>
            <a:off x="0" y="0"/>
            <a:ext cx="881400" cy="5143500"/>
          </a:xfrm>
          <a:prstGeom prst="rect">
            <a:avLst/>
          </a:prstGeom>
          <a:solidFill>
            <a:srgbClr val="42607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Kuali-white icon.png" id="178" name="Google Shape;178;p44"/>
          <p:cNvPicPr preferRelativeResize="0"/>
          <p:nvPr/>
        </p:nvPicPr>
        <p:blipFill rotWithShape="1">
          <a:blip r:embed="rId2">
            <a:alphaModFix/>
          </a:blip>
          <a:srcRect b="0" l="0" r="0" t="0"/>
          <a:stretch/>
        </p:blipFill>
        <p:spPr>
          <a:xfrm>
            <a:off x="333251" y="4866364"/>
            <a:ext cx="214875" cy="2211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Divider - Popcicle">
  <p:cSld name="SECTION_HEADER_1_1_1">
    <p:spTree>
      <p:nvGrpSpPr>
        <p:cNvPr id="26" name="Shape 26"/>
        <p:cNvGrpSpPr/>
        <p:nvPr/>
      </p:nvGrpSpPr>
      <p:grpSpPr>
        <a:xfrm>
          <a:off x="0" y="0"/>
          <a:ext cx="0" cy="0"/>
          <a:chOff x="0" y="0"/>
          <a:chExt cx="0" cy="0"/>
        </a:xfrm>
      </p:grpSpPr>
      <p:sp>
        <p:nvSpPr>
          <p:cNvPr id="27" name="Google Shape;27;p6"/>
          <p:cNvSpPr/>
          <p:nvPr/>
        </p:nvSpPr>
        <p:spPr>
          <a:xfrm>
            <a:off x="0" y="0"/>
            <a:ext cx="9144000" cy="5143500"/>
          </a:xfrm>
          <a:prstGeom prst="rect">
            <a:avLst/>
          </a:prstGeom>
          <a:solidFill>
            <a:srgbClr val="8B73B9">
              <a:alpha val="81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6"/>
          <p:cNvSpPr txBox="1"/>
          <p:nvPr>
            <p:ph type="title"/>
          </p:nvPr>
        </p:nvSpPr>
        <p:spPr>
          <a:xfrm>
            <a:off x="311700" y="2010993"/>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4800">
                <a:solidFill>
                  <a:srgbClr val="FFFFFF"/>
                </a:solidFill>
                <a:latin typeface="Roboto Slab"/>
                <a:ea typeface="Roboto Slab"/>
                <a:cs typeface="Roboto Slab"/>
                <a:sym typeface="Roboto Slab"/>
              </a:defRPr>
            </a:lvl1pPr>
            <a:lvl2pPr lvl="1" rtl="0">
              <a:spcBef>
                <a:spcPts val="0"/>
              </a:spcBef>
              <a:spcAft>
                <a:spcPts val="0"/>
              </a:spcAft>
              <a:buNone/>
              <a:defRPr sz="4800">
                <a:solidFill>
                  <a:srgbClr val="FFFFFF"/>
                </a:solidFill>
                <a:latin typeface="Roboto Slab"/>
                <a:ea typeface="Roboto Slab"/>
                <a:cs typeface="Roboto Slab"/>
                <a:sym typeface="Roboto Slab"/>
              </a:defRPr>
            </a:lvl2pPr>
            <a:lvl3pPr lvl="2" rtl="0">
              <a:spcBef>
                <a:spcPts val="0"/>
              </a:spcBef>
              <a:spcAft>
                <a:spcPts val="0"/>
              </a:spcAft>
              <a:buNone/>
              <a:defRPr sz="4800">
                <a:solidFill>
                  <a:srgbClr val="FFFFFF"/>
                </a:solidFill>
                <a:latin typeface="Roboto Slab"/>
                <a:ea typeface="Roboto Slab"/>
                <a:cs typeface="Roboto Slab"/>
                <a:sym typeface="Roboto Slab"/>
              </a:defRPr>
            </a:lvl3pPr>
            <a:lvl4pPr lvl="3" rtl="0">
              <a:spcBef>
                <a:spcPts val="0"/>
              </a:spcBef>
              <a:spcAft>
                <a:spcPts val="0"/>
              </a:spcAft>
              <a:buNone/>
              <a:defRPr sz="4800">
                <a:solidFill>
                  <a:srgbClr val="FFFFFF"/>
                </a:solidFill>
                <a:latin typeface="Roboto Slab"/>
                <a:ea typeface="Roboto Slab"/>
                <a:cs typeface="Roboto Slab"/>
                <a:sym typeface="Roboto Slab"/>
              </a:defRPr>
            </a:lvl4pPr>
            <a:lvl5pPr lvl="4" rtl="0">
              <a:spcBef>
                <a:spcPts val="0"/>
              </a:spcBef>
              <a:spcAft>
                <a:spcPts val="0"/>
              </a:spcAft>
              <a:buNone/>
              <a:defRPr sz="4800">
                <a:solidFill>
                  <a:srgbClr val="FFFFFF"/>
                </a:solidFill>
                <a:latin typeface="Roboto Slab"/>
                <a:ea typeface="Roboto Slab"/>
                <a:cs typeface="Roboto Slab"/>
                <a:sym typeface="Roboto Slab"/>
              </a:defRPr>
            </a:lvl5pPr>
            <a:lvl6pPr lvl="5" rtl="0">
              <a:spcBef>
                <a:spcPts val="0"/>
              </a:spcBef>
              <a:spcAft>
                <a:spcPts val="0"/>
              </a:spcAft>
              <a:buNone/>
              <a:defRPr sz="4800">
                <a:solidFill>
                  <a:srgbClr val="FFFFFF"/>
                </a:solidFill>
                <a:latin typeface="Roboto Slab"/>
                <a:ea typeface="Roboto Slab"/>
                <a:cs typeface="Roboto Slab"/>
                <a:sym typeface="Roboto Slab"/>
              </a:defRPr>
            </a:lvl6pPr>
            <a:lvl7pPr lvl="6" rtl="0">
              <a:spcBef>
                <a:spcPts val="0"/>
              </a:spcBef>
              <a:spcAft>
                <a:spcPts val="0"/>
              </a:spcAft>
              <a:buNone/>
              <a:defRPr sz="4800">
                <a:solidFill>
                  <a:srgbClr val="FFFFFF"/>
                </a:solidFill>
                <a:latin typeface="Roboto Slab"/>
                <a:ea typeface="Roboto Slab"/>
                <a:cs typeface="Roboto Slab"/>
                <a:sym typeface="Roboto Slab"/>
              </a:defRPr>
            </a:lvl7pPr>
            <a:lvl8pPr lvl="7" rtl="0">
              <a:spcBef>
                <a:spcPts val="0"/>
              </a:spcBef>
              <a:spcAft>
                <a:spcPts val="0"/>
              </a:spcAft>
              <a:buNone/>
              <a:defRPr sz="4800">
                <a:solidFill>
                  <a:srgbClr val="FFFFFF"/>
                </a:solidFill>
                <a:latin typeface="Roboto Slab"/>
                <a:ea typeface="Roboto Slab"/>
                <a:cs typeface="Roboto Slab"/>
                <a:sym typeface="Roboto Slab"/>
              </a:defRPr>
            </a:lvl8pPr>
            <a:lvl9pPr lvl="8" rtl="0">
              <a:spcBef>
                <a:spcPts val="0"/>
              </a:spcBef>
              <a:spcAft>
                <a:spcPts val="0"/>
              </a:spcAft>
              <a:buNone/>
              <a:defRPr sz="4800">
                <a:solidFill>
                  <a:srgbClr val="FFFFFF"/>
                </a:solidFill>
                <a:latin typeface="Roboto Slab"/>
                <a:ea typeface="Roboto Slab"/>
                <a:cs typeface="Roboto Slab"/>
                <a:sym typeface="Roboto Slab"/>
              </a:defRPr>
            </a:lvl9pPr>
          </a:lstStyle>
          <a:p/>
        </p:txBody>
      </p:sp>
      <p:pic>
        <p:nvPicPr>
          <p:cNvPr descr="Kuali Mark.png" id="29" name="Google Shape;29;p6"/>
          <p:cNvPicPr preferRelativeResize="0"/>
          <p:nvPr/>
        </p:nvPicPr>
        <p:blipFill>
          <a:blip r:embed="rId2">
            <a:alphaModFix/>
          </a:blip>
          <a:stretch>
            <a:fillRect/>
          </a:stretch>
        </p:blipFill>
        <p:spPr>
          <a:xfrm>
            <a:off x="8716100" y="4706425"/>
            <a:ext cx="245625" cy="2456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Divider - White">
  <p:cSld name="SECTION_HEADER_1_1_1_1">
    <p:spTree>
      <p:nvGrpSpPr>
        <p:cNvPr id="30" name="Shape 30"/>
        <p:cNvGrpSpPr/>
        <p:nvPr/>
      </p:nvGrpSpPr>
      <p:grpSpPr>
        <a:xfrm>
          <a:off x="0" y="0"/>
          <a:ext cx="0" cy="0"/>
          <a:chOff x="0" y="0"/>
          <a:chExt cx="0" cy="0"/>
        </a:xfrm>
      </p:grpSpPr>
      <p:sp>
        <p:nvSpPr>
          <p:cNvPr id="31" name="Google Shape;31;p7"/>
          <p:cNvSpPr txBox="1"/>
          <p:nvPr>
            <p:ph type="title"/>
          </p:nvPr>
        </p:nvSpPr>
        <p:spPr>
          <a:xfrm>
            <a:off x="311700" y="2010993"/>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4800">
                <a:solidFill>
                  <a:srgbClr val="00B586"/>
                </a:solidFill>
                <a:latin typeface="Roboto Slab"/>
                <a:ea typeface="Roboto Slab"/>
                <a:cs typeface="Roboto Slab"/>
                <a:sym typeface="Roboto Slab"/>
              </a:defRPr>
            </a:lvl1pPr>
            <a:lvl2pPr lvl="1" rtl="0">
              <a:spcBef>
                <a:spcPts val="0"/>
              </a:spcBef>
              <a:spcAft>
                <a:spcPts val="0"/>
              </a:spcAft>
              <a:buNone/>
              <a:defRPr sz="4800">
                <a:solidFill>
                  <a:srgbClr val="FFFFFF"/>
                </a:solidFill>
                <a:latin typeface="Roboto Slab"/>
                <a:ea typeface="Roboto Slab"/>
                <a:cs typeface="Roboto Slab"/>
                <a:sym typeface="Roboto Slab"/>
              </a:defRPr>
            </a:lvl2pPr>
            <a:lvl3pPr lvl="2" rtl="0">
              <a:spcBef>
                <a:spcPts val="0"/>
              </a:spcBef>
              <a:spcAft>
                <a:spcPts val="0"/>
              </a:spcAft>
              <a:buNone/>
              <a:defRPr sz="4800">
                <a:solidFill>
                  <a:srgbClr val="FFFFFF"/>
                </a:solidFill>
                <a:latin typeface="Roboto Slab"/>
                <a:ea typeface="Roboto Slab"/>
                <a:cs typeface="Roboto Slab"/>
                <a:sym typeface="Roboto Slab"/>
              </a:defRPr>
            </a:lvl3pPr>
            <a:lvl4pPr lvl="3" rtl="0">
              <a:spcBef>
                <a:spcPts val="0"/>
              </a:spcBef>
              <a:spcAft>
                <a:spcPts val="0"/>
              </a:spcAft>
              <a:buNone/>
              <a:defRPr sz="4800">
                <a:solidFill>
                  <a:srgbClr val="FFFFFF"/>
                </a:solidFill>
                <a:latin typeface="Roboto Slab"/>
                <a:ea typeface="Roboto Slab"/>
                <a:cs typeface="Roboto Slab"/>
                <a:sym typeface="Roboto Slab"/>
              </a:defRPr>
            </a:lvl4pPr>
            <a:lvl5pPr lvl="4" rtl="0">
              <a:spcBef>
                <a:spcPts val="0"/>
              </a:spcBef>
              <a:spcAft>
                <a:spcPts val="0"/>
              </a:spcAft>
              <a:buNone/>
              <a:defRPr sz="4800">
                <a:solidFill>
                  <a:srgbClr val="FFFFFF"/>
                </a:solidFill>
                <a:latin typeface="Roboto Slab"/>
                <a:ea typeface="Roboto Slab"/>
                <a:cs typeface="Roboto Slab"/>
                <a:sym typeface="Roboto Slab"/>
              </a:defRPr>
            </a:lvl5pPr>
            <a:lvl6pPr lvl="5" rtl="0">
              <a:spcBef>
                <a:spcPts val="0"/>
              </a:spcBef>
              <a:spcAft>
                <a:spcPts val="0"/>
              </a:spcAft>
              <a:buNone/>
              <a:defRPr sz="4800">
                <a:solidFill>
                  <a:srgbClr val="FFFFFF"/>
                </a:solidFill>
                <a:latin typeface="Roboto Slab"/>
                <a:ea typeface="Roboto Slab"/>
                <a:cs typeface="Roboto Slab"/>
                <a:sym typeface="Roboto Slab"/>
              </a:defRPr>
            </a:lvl6pPr>
            <a:lvl7pPr lvl="6" rtl="0">
              <a:spcBef>
                <a:spcPts val="0"/>
              </a:spcBef>
              <a:spcAft>
                <a:spcPts val="0"/>
              </a:spcAft>
              <a:buNone/>
              <a:defRPr sz="4800">
                <a:solidFill>
                  <a:srgbClr val="FFFFFF"/>
                </a:solidFill>
                <a:latin typeface="Roboto Slab"/>
                <a:ea typeface="Roboto Slab"/>
                <a:cs typeface="Roboto Slab"/>
                <a:sym typeface="Roboto Slab"/>
              </a:defRPr>
            </a:lvl7pPr>
            <a:lvl8pPr lvl="7" rtl="0">
              <a:spcBef>
                <a:spcPts val="0"/>
              </a:spcBef>
              <a:spcAft>
                <a:spcPts val="0"/>
              </a:spcAft>
              <a:buNone/>
              <a:defRPr sz="4800">
                <a:solidFill>
                  <a:srgbClr val="FFFFFF"/>
                </a:solidFill>
                <a:latin typeface="Roboto Slab"/>
                <a:ea typeface="Roboto Slab"/>
                <a:cs typeface="Roboto Slab"/>
                <a:sym typeface="Roboto Slab"/>
              </a:defRPr>
            </a:lvl8pPr>
            <a:lvl9pPr lvl="8" rtl="0">
              <a:spcBef>
                <a:spcPts val="0"/>
              </a:spcBef>
              <a:spcAft>
                <a:spcPts val="0"/>
              </a:spcAft>
              <a:buNone/>
              <a:defRPr sz="4800">
                <a:solidFill>
                  <a:srgbClr val="FFFFFF"/>
                </a:solidFill>
                <a:latin typeface="Roboto Slab"/>
                <a:ea typeface="Roboto Slab"/>
                <a:cs typeface="Roboto Slab"/>
                <a:sym typeface="Roboto Slab"/>
              </a:defRPr>
            </a:lvl9pPr>
          </a:lstStyle>
          <a:p/>
        </p:txBody>
      </p:sp>
      <p:pic>
        <p:nvPicPr>
          <p:cNvPr descr="Kuali Mark.png" id="32" name="Google Shape;32;p7"/>
          <p:cNvPicPr preferRelativeResize="0"/>
          <p:nvPr/>
        </p:nvPicPr>
        <p:blipFill>
          <a:blip r:embed="rId2">
            <a:alphaModFix/>
          </a:blip>
          <a:stretch>
            <a:fillRect/>
          </a:stretch>
        </p:blipFill>
        <p:spPr>
          <a:xfrm>
            <a:off x="8716106" y="4706425"/>
            <a:ext cx="245625" cy="2456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3" name="Shape 33"/>
        <p:cNvGrpSpPr/>
        <p:nvPr/>
      </p:nvGrpSpPr>
      <p:grpSpPr>
        <a:xfrm>
          <a:off x="0" y="0"/>
          <a:ext cx="0" cy="0"/>
          <a:chOff x="0" y="0"/>
          <a:chExt cx="0" cy="0"/>
        </a:xfrm>
      </p:grpSpPr>
      <p:sp>
        <p:nvSpPr>
          <p:cNvPr id="34" name="Google Shape;34;p8"/>
          <p:cNvSpPr/>
          <p:nvPr/>
        </p:nvSpPr>
        <p:spPr>
          <a:xfrm>
            <a:off x="4572000" y="-125"/>
            <a:ext cx="4572000" cy="5143500"/>
          </a:xfrm>
          <a:prstGeom prst="rect">
            <a:avLst/>
          </a:prstGeom>
          <a:solidFill>
            <a:srgbClr val="E3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8"/>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00B586"/>
              </a:buClr>
              <a:buSzPts val="4200"/>
              <a:buNone/>
              <a:defRPr sz="4200">
                <a:solidFill>
                  <a:srgbClr val="00B586"/>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6" name="Google Shape;36;p8"/>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rgbClr val="7A8A8F"/>
              </a:buClr>
              <a:buSzPts val="1800"/>
              <a:buNone/>
              <a:defRPr>
                <a:solidFill>
                  <a:srgbClr val="7A8A8F"/>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37" name="Google Shape;37;p8"/>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rgbClr val="3D515C"/>
              </a:buClr>
              <a:buSzPts val="1800"/>
              <a:buChar char="●"/>
              <a:defRPr>
                <a:solidFill>
                  <a:srgbClr val="3D515C"/>
                </a:solidFill>
              </a:defRPr>
            </a:lvl1pPr>
            <a:lvl2pPr indent="-317500" lvl="1" marL="914400">
              <a:spcBef>
                <a:spcPts val="1600"/>
              </a:spcBef>
              <a:spcAft>
                <a:spcPts val="0"/>
              </a:spcAft>
              <a:buClr>
                <a:srgbClr val="3D515C"/>
              </a:buClr>
              <a:buSzPts val="1400"/>
              <a:buChar char="○"/>
              <a:defRPr>
                <a:solidFill>
                  <a:srgbClr val="3D515C"/>
                </a:solidFill>
              </a:defRPr>
            </a:lvl2pPr>
            <a:lvl3pPr indent="-317500" lvl="2" marL="1371600">
              <a:spcBef>
                <a:spcPts val="1600"/>
              </a:spcBef>
              <a:spcAft>
                <a:spcPts val="0"/>
              </a:spcAft>
              <a:buClr>
                <a:srgbClr val="3D515C"/>
              </a:buClr>
              <a:buSzPts val="1400"/>
              <a:buChar char="■"/>
              <a:defRPr>
                <a:solidFill>
                  <a:srgbClr val="3D515C"/>
                </a:solidFill>
              </a:defRPr>
            </a:lvl3pPr>
            <a:lvl4pPr indent="-317500" lvl="3" marL="1828800">
              <a:spcBef>
                <a:spcPts val="1600"/>
              </a:spcBef>
              <a:spcAft>
                <a:spcPts val="0"/>
              </a:spcAft>
              <a:buClr>
                <a:srgbClr val="3D515C"/>
              </a:buClr>
              <a:buSzPts val="1400"/>
              <a:buChar char="●"/>
              <a:defRPr>
                <a:solidFill>
                  <a:srgbClr val="3D515C"/>
                </a:solidFill>
              </a:defRPr>
            </a:lvl4pPr>
            <a:lvl5pPr indent="-317500" lvl="4" marL="2286000">
              <a:spcBef>
                <a:spcPts val="1600"/>
              </a:spcBef>
              <a:spcAft>
                <a:spcPts val="0"/>
              </a:spcAft>
              <a:buClr>
                <a:srgbClr val="3D515C"/>
              </a:buClr>
              <a:buSzPts val="1400"/>
              <a:buChar char="○"/>
              <a:defRPr>
                <a:solidFill>
                  <a:srgbClr val="3D515C"/>
                </a:solidFill>
              </a:defRPr>
            </a:lvl5pPr>
            <a:lvl6pPr indent="-317500" lvl="5" marL="2743200">
              <a:spcBef>
                <a:spcPts val="1600"/>
              </a:spcBef>
              <a:spcAft>
                <a:spcPts val="0"/>
              </a:spcAft>
              <a:buClr>
                <a:srgbClr val="3D515C"/>
              </a:buClr>
              <a:buSzPts val="1400"/>
              <a:buChar char="■"/>
              <a:defRPr>
                <a:solidFill>
                  <a:srgbClr val="3D515C"/>
                </a:solidFill>
              </a:defRPr>
            </a:lvl6pPr>
            <a:lvl7pPr indent="-317500" lvl="6" marL="3200400">
              <a:spcBef>
                <a:spcPts val="1600"/>
              </a:spcBef>
              <a:spcAft>
                <a:spcPts val="0"/>
              </a:spcAft>
              <a:buClr>
                <a:srgbClr val="3D515C"/>
              </a:buClr>
              <a:buSzPts val="1400"/>
              <a:buChar char="●"/>
              <a:defRPr>
                <a:solidFill>
                  <a:srgbClr val="3D515C"/>
                </a:solidFill>
              </a:defRPr>
            </a:lvl7pPr>
            <a:lvl8pPr indent="-317500" lvl="7" marL="3657600">
              <a:spcBef>
                <a:spcPts val="1600"/>
              </a:spcBef>
              <a:spcAft>
                <a:spcPts val="0"/>
              </a:spcAft>
              <a:buClr>
                <a:srgbClr val="3D515C"/>
              </a:buClr>
              <a:buSzPts val="1400"/>
              <a:buChar char="○"/>
              <a:defRPr>
                <a:solidFill>
                  <a:srgbClr val="3D515C"/>
                </a:solidFill>
              </a:defRPr>
            </a:lvl8pPr>
            <a:lvl9pPr indent="-317500" lvl="8" marL="4114800">
              <a:spcBef>
                <a:spcPts val="1600"/>
              </a:spcBef>
              <a:spcAft>
                <a:spcPts val="1600"/>
              </a:spcAft>
              <a:buClr>
                <a:srgbClr val="3D515C"/>
              </a:buClr>
              <a:buSzPts val="1400"/>
              <a:buChar char="■"/>
              <a:defRPr>
                <a:solidFill>
                  <a:srgbClr val="3D515C"/>
                </a:solidFill>
              </a:defRPr>
            </a:lvl9pPr>
          </a:lstStyle>
          <a:p/>
        </p:txBody>
      </p:sp>
      <p:sp>
        <p:nvSpPr>
          <p:cNvPr id="38" name="Google Shape;38;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atin typeface="Roboto Slab"/>
                <a:ea typeface="Roboto Slab"/>
                <a:cs typeface="Roboto Slab"/>
                <a:sym typeface="Roboto Slab"/>
              </a:defRPr>
            </a:lvl1pPr>
            <a:lvl2pPr lvl="1">
              <a:buNone/>
              <a:defRPr>
                <a:latin typeface="Roboto Slab"/>
                <a:ea typeface="Roboto Slab"/>
                <a:cs typeface="Roboto Slab"/>
                <a:sym typeface="Roboto Slab"/>
              </a:defRPr>
            </a:lvl2pPr>
            <a:lvl3pPr lvl="2">
              <a:buNone/>
              <a:defRPr>
                <a:latin typeface="Roboto Slab"/>
                <a:ea typeface="Roboto Slab"/>
                <a:cs typeface="Roboto Slab"/>
                <a:sym typeface="Roboto Slab"/>
              </a:defRPr>
            </a:lvl3pPr>
            <a:lvl4pPr lvl="3">
              <a:buNone/>
              <a:defRPr>
                <a:latin typeface="Roboto Slab"/>
                <a:ea typeface="Roboto Slab"/>
                <a:cs typeface="Roboto Slab"/>
                <a:sym typeface="Roboto Slab"/>
              </a:defRPr>
            </a:lvl4pPr>
            <a:lvl5pPr lvl="4">
              <a:buNone/>
              <a:defRPr>
                <a:latin typeface="Roboto Slab"/>
                <a:ea typeface="Roboto Slab"/>
                <a:cs typeface="Roboto Slab"/>
                <a:sym typeface="Roboto Slab"/>
              </a:defRPr>
            </a:lvl5pPr>
            <a:lvl6pPr lvl="5">
              <a:buNone/>
              <a:defRPr>
                <a:latin typeface="Roboto Slab"/>
                <a:ea typeface="Roboto Slab"/>
                <a:cs typeface="Roboto Slab"/>
                <a:sym typeface="Roboto Slab"/>
              </a:defRPr>
            </a:lvl6pPr>
            <a:lvl7pPr lvl="6">
              <a:buNone/>
              <a:defRPr>
                <a:latin typeface="Roboto Slab"/>
                <a:ea typeface="Roboto Slab"/>
                <a:cs typeface="Roboto Slab"/>
                <a:sym typeface="Roboto Slab"/>
              </a:defRPr>
            </a:lvl7pPr>
            <a:lvl8pPr lvl="7">
              <a:buNone/>
              <a:defRPr>
                <a:latin typeface="Roboto Slab"/>
                <a:ea typeface="Roboto Slab"/>
                <a:cs typeface="Roboto Slab"/>
                <a:sym typeface="Roboto Slab"/>
              </a:defRPr>
            </a:lvl8pPr>
            <a:lvl9pPr lvl="8">
              <a:buNone/>
              <a:defRPr>
                <a:latin typeface="Roboto Slab"/>
                <a:ea typeface="Roboto Slab"/>
                <a:cs typeface="Roboto Slab"/>
                <a:sym typeface="Roboto Slab"/>
              </a:defRPr>
            </a:lvl9pPr>
          </a:lstStyle>
          <a:p>
            <a:pPr indent="0" lvl="0" marL="0" rtl="0" algn="r">
              <a:spcBef>
                <a:spcPts val="0"/>
              </a:spcBef>
              <a:spcAft>
                <a:spcPts val="0"/>
              </a:spcAft>
              <a:buNone/>
            </a:pPr>
            <a:fld id="{00000000-1234-1234-1234-123412341234}" type="slidenum">
              <a:rPr lang="en"/>
              <a:t>‹#›</a:t>
            </a:fld>
            <a:endParaRPr>
              <a:solidFill>
                <a:srgbClr val="7A8A8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Alt">
  <p:cSld name="SECTION_TITLE_AND_DESCRIPTION_1">
    <p:spTree>
      <p:nvGrpSpPr>
        <p:cNvPr id="39" name="Shape 39"/>
        <p:cNvGrpSpPr/>
        <p:nvPr/>
      </p:nvGrpSpPr>
      <p:grpSpPr>
        <a:xfrm>
          <a:off x="0" y="0"/>
          <a:ext cx="0" cy="0"/>
          <a:chOff x="0" y="0"/>
          <a:chExt cx="0" cy="0"/>
        </a:xfrm>
      </p:grpSpPr>
      <p:sp>
        <p:nvSpPr>
          <p:cNvPr id="40" name="Google Shape;40;p9"/>
          <p:cNvSpPr/>
          <p:nvPr/>
        </p:nvSpPr>
        <p:spPr>
          <a:xfrm>
            <a:off x="2883875" y="-125"/>
            <a:ext cx="6260100" cy="5143500"/>
          </a:xfrm>
          <a:prstGeom prst="rect">
            <a:avLst/>
          </a:prstGeom>
          <a:solidFill>
            <a:srgbClr val="E3E7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9"/>
          <p:cNvSpPr txBox="1"/>
          <p:nvPr>
            <p:ph type="title"/>
          </p:nvPr>
        </p:nvSpPr>
        <p:spPr>
          <a:xfrm>
            <a:off x="265500" y="1233175"/>
            <a:ext cx="23370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B586"/>
              </a:buClr>
              <a:buSzPts val="3600"/>
              <a:buNone/>
              <a:defRPr sz="3600">
                <a:solidFill>
                  <a:srgbClr val="00B586"/>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2" name="Google Shape;42;p9"/>
          <p:cNvSpPr txBox="1"/>
          <p:nvPr>
            <p:ph idx="1" type="subTitle"/>
          </p:nvPr>
        </p:nvSpPr>
        <p:spPr>
          <a:xfrm>
            <a:off x="265500" y="2803075"/>
            <a:ext cx="23370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7A8A8F"/>
              </a:buClr>
              <a:buSzPts val="1800"/>
              <a:buNone/>
              <a:defRPr>
                <a:solidFill>
                  <a:srgbClr val="7A8A8F"/>
                </a:solidFill>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43" name="Google Shape;43;p9"/>
          <p:cNvSpPr txBox="1"/>
          <p:nvPr>
            <p:ph idx="2" type="body"/>
          </p:nvPr>
        </p:nvSpPr>
        <p:spPr>
          <a:xfrm>
            <a:off x="3274650" y="724075"/>
            <a:ext cx="5502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3D515C"/>
              </a:buClr>
              <a:buSzPts val="1800"/>
              <a:buChar char="●"/>
              <a:defRPr>
                <a:solidFill>
                  <a:srgbClr val="3D515C"/>
                </a:solidFill>
              </a:defRPr>
            </a:lvl1pPr>
            <a:lvl2pPr indent="-317500" lvl="1" marL="914400" rtl="0">
              <a:spcBef>
                <a:spcPts val="1600"/>
              </a:spcBef>
              <a:spcAft>
                <a:spcPts val="0"/>
              </a:spcAft>
              <a:buClr>
                <a:srgbClr val="3D515C"/>
              </a:buClr>
              <a:buSzPts val="1400"/>
              <a:buChar char="○"/>
              <a:defRPr>
                <a:solidFill>
                  <a:srgbClr val="3D515C"/>
                </a:solidFill>
              </a:defRPr>
            </a:lvl2pPr>
            <a:lvl3pPr indent="-317500" lvl="2" marL="1371600" rtl="0">
              <a:spcBef>
                <a:spcPts val="1600"/>
              </a:spcBef>
              <a:spcAft>
                <a:spcPts val="0"/>
              </a:spcAft>
              <a:buClr>
                <a:srgbClr val="3D515C"/>
              </a:buClr>
              <a:buSzPts val="1400"/>
              <a:buChar char="■"/>
              <a:defRPr>
                <a:solidFill>
                  <a:srgbClr val="3D515C"/>
                </a:solidFill>
              </a:defRPr>
            </a:lvl3pPr>
            <a:lvl4pPr indent="-317500" lvl="3" marL="1828800" rtl="0">
              <a:spcBef>
                <a:spcPts val="1600"/>
              </a:spcBef>
              <a:spcAft>
                <a:spcPts val="0"/>
              </a:spcAft>
              <a:buClr>
                <a:srgbClr val="3D515C"/>
              </a:buClr>
              <a:buSzPts val="1400"/>
              <a:buChar char="●"/>
              <a:defRPr>
                <a:solidFill>
                  <a:srgbClr val="3D515C"/>
                </a:solidFill>
              </a:defRPr>
            </a:lvl4pPr>
            <a:lvl5pPr indent="-317500" lvl="4" marL="2286000" rtl="0">
              <a:spcBef>
                <a:spcPts val="1600"/>
              </a:spcBef>
              <a:spcAft>
                <a:spcPts val="0"/>
              </a:spcAft>
              <a:buClr>
                <a:srgbClr val="3D515C"/>
              </a:buClr>
              <a:buSzPts val="1400"/>
              <a:buChar char="○"/>
              <a:defRPr>
                <a:solidFill>
                  <a:srgbClr val="3D515C"/>
                </a:solidFill>
              </a:defRPr>
            </a:lvl5pPr>
            <a:lvl6pPr indent="-317500" lvl="5" marL="2743200" rtl="0">
              <a:spcBef>
                <a:spcPts val="1600"/>
              </a:spcBef>
              <a:spcAft>
                <a:spcPts val="0"/>
              </a:spcAft>
              <a:buClr>
                <a:srgbClr val="3D515C"/>
              </a:buClr>
              <a:buSzPts val="1400"/>
              <a:buChar char="■"/>
              <a:defRPr>
                <a:solidFill>
                  <a:srgbClr val="3D515C"/>
                </a:solidFill>
              </a:defRPr>
            </a:lvl6pPr>
            <a:lvl7pPr indent="-317500" lvl="6" marL="3200400" rtl="0">
              <a:spcBef>
                <a:spcPts val="1600"/>
              </a:spcBef>
              <a:spcAft>
                <a:spcPts val="0"/>
              </a:spcAft>
              <a:buClr>
                <a:srgbClr val="3D515C"/>
              </a:buClr>
              <a:buSzPts val="1400"/>
              <a:buChar char="●"/>
              <a:defRPr>
                <a:solidFill>
                  <a:srgbClr val="3D515C"/>
                </a:solidFill>
              </a:defRPr>
            </a:lvl7pPr>
            <a:lvl8pPr indent="-317500" lvl="7" marL="3657600" rtl="0">
              <a:spcBef>
                <a:spcPts val="1600"/>
              </a:spcBef>
              <a:spcAft>
                <a:spcPts val="0"/>
              </a:spcAft>
              <a:buClr>
                <a:srgbClr val="3D515C"/>
              </a:buClr>
              <a:buSzPts val="1400"/>
              <a:buChar char="○"/>
              <a:defRPr>
                <a:solidFill>
                  <a:srgbClr val="3D515C"/>
                </a:solidFill>
              </a:defRPr>
            </a:lvl8pPr>
            <a:lvl9pPr indent="-317500" lvl="8" marL="4114800" rtl="0">
              <a:spcBef>
                <a:spcPts val="1600"/>
              </a:spcBef>
              <a:spcAft>
                <a:spcPts val="1600"/>
              </a:spcAft>
              <a:buClr>
                <a:srgbClr val="3D515C"/>
              </a:buClr>
              <a:buSzPts val="1400"/>
              <a:buChar char="■"/>
              <a:defRPr>
                <a:solidFill>
                  <a:srgbClr val="3D515C"/>
                </a:solidFill>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atin typeface="Roboto Slab"/>
                <a:ea typeface="Roboto Slab"/>
                <a:cs typeface="Roboto Slab"/>
                <a:sym typeface="Roboto Slab"/>
              </a:defRPr>
            </a:lvl1pPr>
            <a:lvl2pPr lvl="1" rtl="0">
              <a:buNone/>
              <a:defRPr>
                <a:latin typeface="Roboto Slab"/>
                <a:ea typeface="Roboto Slab"/>
                <a:cs typeface="Roboto Slab"/>
                <a:sym typeface="Roboto Slab"/>
              </a:defRPr>
            </a:lvl2pPr>
            <a:lvl3pPr lvl="2" rtl="0">
              <a:buNone/>
              <a:defRPr>
                <a:latin typeface="Roboto Slab"/>
                <a:ea typeface="Roboto Slab"/>
                <a:cs typeface="Roboto Slab"/>
                <a:sym typeface="Roboto Slab"/>
              </a:defRPr>
            </a:lvl3pPr>
            <a:lvl4pPr lvl="3" rtl="0">
              <a:buNone/>
              <a:defRPr>
                <a:latin typeface="Roboto Slab"/>
                <a:ea typeface="Roboto Slab"/>
                <a:cs typeface="Roboto Slab"/>
                <a:sym typeface="Roboto Slab"/>
              </a:defRPr>
            </a:lvl4pPr>
            <a:lvl5pPr lvl="4" rtl="0">
              <a:buNone/>
              <a:defRPr>
                <a:latin typeface="Roboto Slab"/>
                <a:ea typeface="Roboto Slab"/>
                <a:cs typeface="Roboto Slab"/>
                <a:sym typeface="Roboto Slab"/>
              </a:defRPr>
            </a:lvl5pPr>
            <a:lvl6pPr lvl="5" rtl="0">
              <a:buNone/>
              <a:defRPr>
                <a:latin typeface="Roboto Slab"/>
                <a:ea typeface="Roboto Slab"/>
                <a:cs typeface="Roboto Slab"/>
                <a:sym typeface="Roboto Slab"/>
              </a:defRPr>
            </a:lvl6pPr>
            <a:lvl7pPr lvl="6" rtl="0">
              <a:buNone/>
              <a:defRPr>
                <a:latin typeface="Roboto Slab"/>
                <a:ea typeface="Roboto Slab"/>
                <a:cs typeface="Roboto Slab"/>
                <a:sym typeface="Roboto Slab"/>
              </a:defRPr>
            </a:lvl7pPr>
            <a:lvl8pPr lvl="7" rtl="0">
              <a:buNone/>
              <a:defRPr>
                <a:latin typeface="Roboto Slab"/>
                <a:ea typeface="Roboto Slab"/>
                <a:cs typeface="Roboto Slab"/>
                <a:sym typeface="Roboto Slab"/>
              </a:defRPr>
            </a:lvl8pPr>
            <a:lvl9pPr lvl="8" rtl="0">
              <a:buNone/>
              <a:defRPr>
                <a:latin typeface="Roboto Slab"/>
                <a:ea typeface="Roboto Slab"/>
                <a:cs typeface="Roboto Slab"/>
                <a:sym typeface="Roboto Slab"/>
              </a:defRPr>
            </a:lvl9pPr>
          </a:lstStyle>
          <a:p>
            <a:pPr indent="0" lvl="0" marL="0" rtl="0" algn="r">
              <a:spcBef>
                <a:spcPts val="0"/>
              </a:spcBef>
              <a:spcAft>
                <a:spcPts val="0"/>
              </a:spcAft>
              <a:buNone/>
            </a:pPr>
            <a:fld id="{00000000-1234-1234-1234-123412341234}" type="slidenum">
              <a:rPr lang="en"/>
              <a:t>‹#›</a:t>
            </a:fld>
            <a:endParaRPr>
              <a:solidFill>
                <a:srgbClr val="7A8A8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81725"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rgbClr val="7A8A8F"/>
                </a:solidFill>
                <a:latin typeface="Roboto Slab"/>
                <a:ea typeface="Roboto Slab"/>
                <a:cs typeface="Roboto Slab"/>
                <a:sym typeface="Roboto Slab"/>
              </a:defRPr>
            </a:lvl1pPr>
            <a:lvl2pPr lvl="1">
              <a:buNone/>
              <a:defRPr>
                <a:solidFill>
                  <a:srgbClr val="7A8A8F"/>
                </a:solidFill>
                <a:latin typeface="Roboto Slab"/>
                <a:ea typeface="Roboto Slab"/>
                <a:cs typeface="Roboto Slab"/>
                <a:sym typeface="Roboto Slab"/>
              </a:defRPr>
            </a:lvl2pPr>
            <a:lvl3pPr lvl="2">
              <a:buNone/>
              <a:defRPr>
                <a:solidFill>
                  <a:srgbClr val="7A8A8F"/>
                </a:solidFill>
                <a:latin typeface="Roboto Slab"/>
                <a:ea typeface="Roboto Slab"/>
                <a:cs typeface="Roboto Slab"/>
                <a:sym typeface="Roboto Slab"/>
              </a:defRPr>
            </a:lvl3pPr>
            <a:lvl4pPr lvl="3">
              <a:buNone/>
              <a:defRPr>
                <a:solidFill>
                  <a:srgbClr val="7A8A8F"/>
                </a:solidFill>
                <a:latin typeface="Roboto Slab"/>
                <a:ea typeface="Roboto Slab"/>
                <a:cs typeface="Roboto Slab"/>
                <a:sym typeface="Roboto Slab"/>
              </a:defRPr>
            </a:lvl4pPr>
            <a:lvl5pPr lvl="4">
              <a:buNone/>
              <a:defRPr>
                <a:solidFill>
                  <a:srgbClr val="7A8A8F"/>
                </a:solidFill>
                <a:latin typeface="Roboto Slab"/>
                <a:ea typeface="Roboto Slab"/>
                <a:cs typeface="Roboto Slab"/>
                <a:sym typeface="Roboto Slab"/>
              </a:defRPr>
            </a:lvl5pPr>
            <a:lvl6pPr lvl="5">
              <a:buNone/>
              <a:defRPr>
                <a:solidFill>
                  <a:srgbClr val="7A8A8F"/>
                </a:solidFill>
                <a:latin typeface="Roboto Slab"/>
                <a:ea typeface="Roboto Slab"/>
                <a:cs typeface="Roboto Slab"/>
                <a:sym typeface="Roboto Slab"/>
              </a:defRPr>
            </a:lvl6pPr>
            <a:lvl7pPr lvl="6">
              <a:buNone/>
              <a:defRPr>
                <a:solidFill>
                  <a:srgbClr val="7A8A8F"/>
                </a:solidFill>
                <a:latin typeface="Roboto Slab"/>
                <a:ea typeface="Roboto Slab"/>
                <a:cs typeface="Roboto Slab"/>
                <a:sym typeface="Roboto Slab"/>
              </a:defRPr>
            </a:lvl7pPr>
            <a:lvl8pPr lvl="7">
              <a:buNone/>
              <a:defRPr>
                <a:solidFill>
                  <a:srgbClr val="7A8A8F"/>
                </a:solidFill>
                <a:latin typeface="Roboto Slab"/>
                <a:ea typeface="Roboto Slab"/>
                <a:cs typeface="Roboto Slab"/>
                <a:sym typeface="Roboto Slab"/>
              </a:defRPr>
            </a:lvl8pPr>
            <a:lvl9pPr lvl="8">
              <a:buNone/>
              <a:defRPr>
                <a:solidFill>
                  <a:srgbClr val="7A8A8F"/>
                </a:solidFill>
                <a:latin typeface="Roboto Slab"/>
                <a:ea typeface="Roboto Slab"/>
                <a:cs typeface="Roboto Slab"/>
                <a:sym typeface="Roboto Slab"/>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5" Type="http://schemas.openxmlformats.org/officeDocument/2006/relationships/slideLayout" Target="../slideLayouts/slideLayout39.xml"/><Relationship Id="rId14" Type="http://schemas.openxmlformats.org/officeDocument/2006/relationships/slideLayout" Target="../slideLayouts/slideLayout38.xml"/><Relationship Id="rId17" Type="http://schemas.openxmlformats.org/officeDocument/2006/relationships/slideLayout" Target="../slideLayouts/slideLayout41.xml"/><Relationship Id="rId16" Type="http://schemas.openxmlformats.org/officeDocument/2006/relationships/slideLayout" Target="../slideLayouts/slideLayout40.xml"/><Relationship Id="rId19" Type="http://schemas.openxmlformats.org/officeDocument/2006/relationships/theme" Target="../theme/theme2.xml"/><Relationship Id="rId18"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Roboto Slab"/>
              <a:buNone/>
              <a:defRPr sz="2800">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indent="-317500" lvl="1" marL="9144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103" name="Shape 103"/>
        <p:cNvGrpSpPr/>
        <p:nvPr/>
      </p:nvGrpSpPr>
      <p:grpSpPr>
        <a:xfrm>
          <a:off x="0" y="0"/>
          <a:ext cx="0" cy="0"/>
          <a:chOff x="0" y="0"/>
          <a:chExt cx="0" cy="0"/>
        </a:xfrm>
      </p:grpSpPr>
      <p:sp>
        <p:nvSpPr>
          <p:cNvPr id="104" name="Google Shape;104;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Roboto Slab"/>
              <a:buNone/>
              <a:defRPr b="0" i="0" sz="2800" u="none" cap="none" strike="noStrike">
                <a:solidFill>
                  <a:schemeClr val="dk1"/>
                </a:solidFill>
                <a:latin typeface="Roboto Slab"/>
                <a:ea typeface="Roboto Slab"/>
                <a:cs typeface="Roboto Slab"/>
                <a:sym typeface="Roboto Slab"/>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05" name="Google Shape;105;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Roboto"/>
              <a:buChar char="●"/>
              <a:defRPr b="0" i="0" sz="1800" u="none" cap="none" strike="noStrike">
                <a:solidFill>
                  <a:schemeClr val="dk2"/>
                </a:solidFill>
                <a:latin typeface="Roboto"/>
                <a:ea typeface="Roboto"/>
                <a:cs typeface="Roboto"/>
                <a:sym typeface="Roboto"/>
              </a:defRPr>
            </a:lvl1pPr>
            <a:lvl2pPr indent="-317500" lvl="1" marL="914400" marR="0" rtl="0" algn="l">
              <a:lnSpc>
                <a:spcPct val="115000"/>
              </a:lnSpc>
              <a:spcBef>
                <a:spcPts val="160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2pPr>
            <a:lvl3pPr indent="-317500" lvl="2" marL="1371600" marR="0" rtl="0" algn="l">
              <a:lnSpc>
                <a:spcPct val="115000"/>
              </a:lnSpc>
              <a:spcBef>
                <a:spcPts val="160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3pPr>
            <a:lvl4pPr indent="-317500" lvl="3" marL="1828800" marR="0" rtl="0" algn="l">
              <a:lnSpc>
                <a:spcPct val="115000"/>
              </a:lnSpc>
              <a:spcBef>
                <a:spcPts val="160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4pPr>
            <a:lvl5pPr indent="-317500" lvl="4" marL="2286000" marR="0" rtl="0" algn="l">
              <a:lnSpc>
                <a:spcPct val="115000"/>
              </a:lnSpc>
              <a:spcBef>
                <a:spcPts val="160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5pPr>
            <a:lvl6pPr indent="-317500" lvl="5" marL="2743200" marR="0" rtl="0" algn="l">
              <a:lnSpc>
                <a:spcPct val="115000"/>
              </a:lnSpc>
              <a:spcBef>
                <a:spcPts val="160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6pPr>
            <a:lvl7pPr indent="-317500" lvl="6" marL="3200400" marR="0" rtl="0" algn="l">
              <a:lnSpc>
                <a:spcPct val="115000"/>
              </a:lnSpc>
              <a:spcBef>
                <a:spcPts val="160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7pPr>
            <a:lvl8pPr indent="-317500" lvl="7" marL="3657600" marR="0" rtl="0" algn="l">
              <a:lnSpc>
                <a:spcPct val="115000"/>
              </a:lnSpc>
              <a:spcBef>
                <a:spcPts val="160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8pPr>
            <a:lvl9pPr indent="-317500" lvl="8" marL="4114800" marR="0" rtl="0" algn="l">
              <a:lnSpc>
                <a:spcPct val="115000"/>
              </a:lnSpc>
              <a:spcBef>
                <a:spcPts val="1600"/>
              </a:spcBef>
              <a:spcAft>
                <a:spcPts val="1600"/>
              </a:spcAft>
              <a:buClr>
                <a:schemeClr val="dk2"/>
              </a:buClr>
              <a:buSzPts val="1400"/>
              <a:buFont typeface="Roboto"/>
              <a:buChar char="■"/>
              <a:defRPr b="0" i="0" sz="1400" u="none" cap="none" strike="noStrike">
                <a:solidFill>
                  <a:schemeClr val="dk2"/>
                </a:solidFill>
                <a:latin typeface="Roboto"/>
                <a:ea typeface="Roboto"/>
                <a:cs typeface="Roboto"/>
                <a:sym typeface="Roboto"/>
              </a:defRPr>
            </a:lvl9pPr>
          </a:lstStyle>
          <a:p/>
        </p:txBody>
      </p:sp>
      <p:sp>
        <p:nvSpPr>
          <p:cNvPr id="106" name="Google Shape;106;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26.png"/><Relationship Id="rId7" Type="http://schemas.openxmlformats.org/officeDocument/2006/relationships/image" Target="../media/image37.png"/><Relationship Id="rId8"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1.png"/><Relationship Id="rId6"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xml"/><Relationship Id="rId3" Type="http://schemas.openxmlformats.org/officeDocument/2006/relationships/image" Target="../media/image6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56.png"/><Relationship Id="rId5"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 Id="rId3" Type="http://schemas.openxmlformats.org/officeDocument/2006/relationships/image" Target="../media/image33.png"/><Relationship Id="rId4" Type="http://schemas.openxmlformats.org/officeDocument/2006/relationships/image" Target="../media/image56.png"/><Relationship Id="rId5" Type="http://schemas.openxmlformats.org/officeDocument/2006/relationships/image" Target="../media/image29.png"/><Relationship Id="rId6"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56.png"/><Relationship Id="rId5" Type="http://schemas.openxmlformats.org/officeDocument/2006/relationships/image" Target="../media/image29.png"/><Relationship Id="rId6"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9.xml"/><Relationship Id="rId3" Type="http://schemas.openxmlformats.org/officeDocument/2006/relationships/image" Target="../media/image39.png"/><Relationship Id="rId4" Type="http://schemas.openxmlformats.org/officeDocument/2006/relationships/image" Target="../media/image38.png"/><Relationship Id="rId5" Type="http://schemas.openxmlformats.org/officeDocument/2006/relationships/image" Target="../media/image35.png"/><Relationship Id="rId6" Type="http://schemas.openxmlformats.org/officeDocument/2006/relationships/image" Target="../media/image44.png"/><Relationship Id="rId7" Type="http://schemas.openxmlformats.org/officeDocument/2006/relationships/image" Target="../media/image46.png"/><Relationship Id="rId8"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0.xml"/><Relationship Id="rId3" Type="http://schemas.openxmlformats.org/officeDocument/2006/relationships/image" Target="../media/image43.png"/><Relationship Id="rId4" Type="http://schemas.openxmlformats.org/officeDocument/2006/relationships/image" Target="../media/image52.png"/><Relationship Id="rId5"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1.xml"/><Relationship Id="rId3" Type="http://schemas.openxmlformats.org/officeDocument/2006/relationships/image" Target="../media/image31.png"/><Relationship Id="rId4" Type="http://schemas.openxmlformats.org/officeDocument/2006/relationships/image" Target="../media/image48.png"/><Relationship Id="rId5" Type="http://schemas.openxmlformats.org/officeDocument/2006/relationships/image" Target="../media/image5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2.xml"/><Relationship Id="rId3" Type="http://schemas.openxmlformats.org/officeDocument/2006/relationships/image" Target="../media/image47.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3.xml"/><Relationship Id="rId3" Type="http://schemas.openxmlformats.org/officeDocument/2006/relationships/image" Target="../media/image3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4.xml"/><Relationship Id="rId3" Type="http://schemas.openxmlformats.org/officeDocument/2006/relationships/image" Target="../media/image45.png"/><Relationship Id="rId4" Type="http://schemas.openxmlformats.org/officeDocument/2006/relationships/image" Target="../media/image31.png"/><Relationship Id="rId5" Type="http://schemas.openxmlformats.org/officeDocument/2006/relationships/image" Target="../media/image4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hyperlink" Target="https://en.wikipedia.org/wiki/Wok" TargetMode="External"/><Relationship Id="rId4" Type="http://schemas.openxmlformats.org/officeDocument/2006/relationships/image" Target="../media/image50.png"/><Relationship Id="rId5" Type="http://schemas.openxmlformats.org/officeDocument/2006/relationships/hyperlink" Target="https://www.kuali.com/" TargetMode="External"/><Relationship Id="rId6" Type="http://schemas.openxmlformats.org/officeDocument/2006/relationships/hyperlink" Target="https://www.kuali.co/"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0.xml"/><Relationship Id="rId3" Type="http://schemas.openxmlformats.org/officeDocument/2006/relationships/image" Target="../media/image32.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1.xml"/><Relationship Id="rId3" Type="http://schemas.openxmlformats.org/officeDocument/2006/relationships/image" Target="../media/image54.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57.png"/><Relationship Id="rId4" Type="http://schemas.openxmlformats.org/officeDocument/2006/relationships/image" Target="../media/image59.jpg"/><Relationship Id="rId5" Type="http://schemas.openxmlformats.org/officeDocument/2006/relationships/image" Target="../media/image6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23.png"/><Relationship Id="rId5" Type="http://schemas.openxmlformats.org/officeDocument/2006/relationships/image" Target="../media/image34.png"/><Relationship Id="rId6"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23.png"/><Relationship Id="rId5" Type="http://schemas.openxmlformats.org/officeDocument/2006/relationships/image" Target="../media/image34.png"/><Relationship Id="rId6" Type="http://schemas.openxmlformats.org/officeDocument/2006/relationships/image" Target="../media/image32.png"/><Relationship Id="rId7"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pic>
        <p:nvPicPr>
          <p:cNvPr id="183" name="Google Shape;183;p45"/>
          <p:cNvPicPr preferRelativeResize="0"/>
          <p:nvPr/>
        </p:nvPicPr>
        <p:blipFill rotWithShape="1">
          <a:blip r:embed="rId3">
            <a:alphaModFix/>
          </a:blip>
          <a:srcRect b="0" l="6235" r="0" t="0"/>
          <a:stretch/>
        </p:blipFill>
        <p:spPr>
          <a:xfrm>
            <a:off x="584975" y="0"/>
            <a:ext cx="8555225" cy="5143499"/>
          </a:xfrm>
          <a:prstGeom prst="rect">
            <a:avLst/>
          </a:prstGeom>
          <a:noFill/>
          <a:ln>
            <a:noFill/>
          </a:ln>
        </p:spPr>
      </p:pic>
      <p:sp>
        <p:nvSpPr>
          <p:cNvPr id="184" name="Google Shape;184;p45"/>
          <p:cNvSpPr txBox="1"/>
          <p:nvPr>
            <p:ph type="title"/>
          </p:nvPr>
        </p:nvSpPr>
        <p:spPr>
          <a:xfrm rot="-5400000">
            <a:off x="-1975800" y="2594225"/>
            <a:ext cx="4537200" cy="441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
              <a:t> </a:t>
            </a:r>
            <a:endParaRPr/>
          </a:p>
        </p:txBody>
      </p:sp>
      <p:sp>
        <p:nvSpPr>
          <p:cNvPr id="185" name="Google Shape;185;p45"/>
          <p:cNvSpPr/>
          <p:nvPr/>
        </p:nvSpPr>
        <p:spPr>
          <a:xfrm>
            <a:off x="4626000" y="130638"/>
            <a:ext cx="4383900" cy="4882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These goals disrupted the curriculum and catalog software market by bringing something new and fresh to the world of ed-Tech.&#10;Because of this vision, we started by creating modular solutions that have the ability to connect in one  streamlined solution so that all users can access everything from one place and it’s designed with you in &#10;&#10;&#10;Based on our understanding of your university and your curriculum project needs, we believe Kuali is a complementary solution to your required objectives and a good fit for a strong partnership experience to reach more desirable outcomes to ultimately:  &#10;Modernize and improve curriculum management process&#10; Integrate key program and course data&#10;Course calendar/catalog improvements and&#10;Conontribute to the wider modernization of institutional systems&#10;&#10;When universities and colleges choose to partner with Kuali, - they quickly find it’s not just a solution, but a collaborative partnership.&#10;" id="186" name="Google Shape;186;p45" title="Designed with you in mind"/>
          <p:cNvPicPr preferRelativeResize="0"/>
          <p:nvPr/>
        </p:nvPicPr>
        <p:blipFill>
          <a:blip r:embed="rId4">
            <a:alphaModFix/>
          </a:blip>
          <a:stretch>
            <a:fillRect/>
          </a:stretch>
        </p:blipFill>
        <p:spPr>
          <a:xfrm>
            <a:off x="5785075" y="1947401"/>
            <a:ext cx="1961502" cy="1248700"/>
          </a:xfrm>
          <a:prstGeom prst="rect">
            <a:avLst/>
          </a:prstGeom>
          <a:noFill/>
          <a:ln>
            <a:noFill/>
          </a:ln>
        </p:spPr>
      </p:pic>
      <p:pic>
        <p:nvPicPr>
          <p:cNvPr id="187" name="Google Shape;187;p45" title="One Place for All Users"/>
          <p:cNvPicPr preferRelativeResize="0"/>
          <p:nvPr/>
        </p:nvPicPr>
        <p:blipFill>
          <a:blip r:embed="rId5">
            <a:alphaModFix/>
          </a:blip>
          <a:stretch>
            <a:fillRect/>
          </a:stretch>
        </p:blipFill>
        <p:spPr>
          <a:xfrm>
            <a:off x="894306" y="0"/>
            <a:ext cx="3579286" cy="5143499"/>
          </a:xfrm>
          <a:prstGeom prst="rect">
            <a:avLst/>
          </a:prstGeom>
          <a:noFill/>
          <a:ln>
            <a:noFill/>
          </a:ln>
        </p:spPr>
      </p:pic>
      <p:pic>
        <p:nvPicPr>
          <p:cNvPr id="188" name="Google Shape;188;p45"/>
          <p:cNvPicPr preferRelativeResize="0"/>
          <p:nvPr/>
        </p:nvPicPr>
        <p:blipFill>
          <a:blip r:embed="rId6">
            <a:alphaModFix/>
          </a:blip>
          <a:stretch>
            <a:fillRect/>
          </a:stretch>
        </p:blipFill>
        <p:spPr>
          <a:xfrm>
            <a:off x="4631663" y="231625"/>
            <a:ext cx="4268325" cy="1457849"/>
          </a:xfrm>
          <a:prstGeom prst="rect">
            <a:avLst/>
          </a:prstGeom>
          <a:noFill/>
          <a:ln>
            <a:noFill/>
          </a:ln>
        </p:spPr>
      </p:pic>
      <p:sp>
        <p:nvSpPr>
          <p:cNvPr id="189" name="Google Shape;189;p45"/>
          <p:cNvSpPr txBox="1"/>
          <p:nvPr/>
        </p:nvSpPr>
        <p:spPr>
          <a:xfrm>
            <a:off x="4626000" y="1382250"/>
            <a:ext cx="2921400" cy="33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rgbClr val="666666"/>
                </a:solidFill>
                <a:latin typeface="Roboto"/>
                <a:ea typeface="Roboto"/>
                <a:cs typeface="Roboto"/>
                <a:sym typeface="Roboto"/>
              </a:rPr>
              <a:t>ONE PLACE, ONE SOLUTION</a:t>
            </a:r>
            <a:endParaRPr b="1" sz="1600">
              <a:solidFill>
                <a:srgbClr val="666666"/>
              </a:solidFill>
              <a:latin typeface="Roboto"/>
              <a:ea typeface="Roboto"/>
              <a:cs typeface="Roboto"/>
              <a:sym typeface="Roboto"/>
            </a:endParaRPr>
          </a:p>
        </p:txBody>
      </p:sp>
      <p:pic>
        <p:nvPicPr>
          <p:cNvPr id="190" name="Google Shape;190;p45"/>
          <p:cNvPicPr preferRelativeResize="0"/>
          <p:nvPr/>
        </p:nvPicPr>
        <p:blipFill rotWithShape="1">
          <a:blip r:embed="rId7">
            <a:alphaModFix/>
          </a:blip>
          <a:srcRect b="0" l="-126860" r="0" t="0"/>
          <a:stretch/>
        </p:blipFill>
        <p:spPr>
          <a:xfrm flipH="1" rot="10800000">
            <a:off x="-166050" y="3518300"/>
            <a:ext cx="9030101" cy="18924"/>
          </a:xfrm>
          <a:prstGeom prst="rect">
            <a:avLst/>
          </a:prstGeom>
          <a:noFill/>
          <a:ln>
            <a:noFill/>
          </a:ln>
        </p:spPr>
      </p:pic>
      <p:pic>
        <p:nvPicPr>
          <p:cNvPr id="191" name="Google Shape;191;p45"/>
          <p:cNvPicPr preferRelativeResize="0"/>
          <p:nvPr/>
        </p:nvPicPr>
        <p:blipFill>
          <a:blip r:embed="rId8">
            <a:alphaModFix/>
          </a:blip>
          <a:stretch>
            <a:fillRect/>
          </a:stretch>
        </p:blipFill>
        <p:spPr>
          <a:xfrm>
            <a:off x="5694600" y="3697777"/>
            <a:ext cx="2294849" cy="939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pic>
        <p:nvPicPr>
          <p:cNvPr id="347" name="Google Shape;347;p54"/>
          <p:cNvPicPr preferRelativeResize="0"/>
          <p:nvPr/>
        </p:nvPicPr>
        <p:blipFill>
          <a:blip r:embed="rId3">
            <a:alphaModFix/>
          </a:blip>
          <a:stretch>
            <a:fillRect/>
          </a:stretch>
        </p:blipFill>
        <p:spPr>
          <a:xfrm>
            <a:off x="5272825" y="1905000"/>
            <a:ext cx="919225" cy="388049"/>
          </a:xfrm>
          <a:prstGeom prst="rect">
            <a:avLst/>
          </a:prstGeom>
          <a:noFill/>
          <a:ln>
            <a:noFill/>
          </a:ln>
        </p:spPr>
      </p:pic>
      <p:sp>
        <p:nvSpPr>
          <p:cNvPr id="348" name="Google Shape;348;p54"/>
          <p:cNvSpPr txBox="1"/>
          <p:nvPr>
            <p:ph type="title"/>
          </p:nvPr>
        </p:nvSpPr>
        <p:spPr>
          <a:xfrm rot="-5400000">
            <a:off x="-1975800" y="2594225"/>
            <a:ext cx="4537200" cy="44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KUALI</a:t>
            </a:r>
            <a:endParaRPr/>
          </a:p>
        </p:txBody>
      </p:sp>
      <p:sp>
        <p:nvSpPr>
          <p:cNvPr id="349" name="Google Shape;349;p54"/>
          <p:cNvSpPr/>
          <p:nvPr/>
        </p:nvSpPr>
        <p:spPr>
          <a:xfrm>
            <a:off x="6089500" y="1182025"/>
            <a:ext cx="258900" cy="938700"/>
          </a:xfrm>
          <a:prstGeom prst="upArrow">
            <a:avLst>
              <a:gd fmla="val 50000" name="adj1"/>
              <a:gd fmla="val 50000" name="adj2"/>
            </a:avLst>
          </a:prstGeom>
          <a:solidFill>
            <a:srgbClr val="00C0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0" name="Google Shape;350;p54"/>
          <p:cNvGrpSpPr/>
          <p:nvPr/>
        </p:nvGrpSpPr>
        <p:grpSpPr>
          <a:xfrm>
            <a:off x="5272821" y="1831775"/>
            <a:ext cx="3702503" cy="1374346"/>
            <a:chOff x="4053600" y="875932"/>
            <a:chExt cx="3702503" cy="1263650"/>
          </a:xfrm>
        </p:grpSpPr>
        <p:grpSp>
          <p:nvGrpSpPr>
            <p:cNvPr id="351" name="Google Shape;351;p54"/>
            <p:cNvGrpSpPr/>
            <p:nvPr/>
          </p:nvGrpSpPr>
          <p:grpSpPr>
            <a:xfrm>
              <a:off x="4732925" y="1140987"/>
              <a:ext cx="529800" cy="998596"/>
              <a:chOff x="4318975" y="1083450"/>
              <a:chExt cx="529800" cy="591305"/>
            </a:xfrm>
          </p:grpSpPr>
          <p:sp>
            <p:nvSpPr>
              <p:cNvPr id="352" name="Google Shape;352;p54"/>
              <p:cNvSpPr/>
              <p:nvPr/>
            </p:nvSpPr>
            <p:spPr>
              <a:xfrm>
                <a:off x="4517129" y="1083455"/>
                <a:ext cx="133500" cy="591300"/>
              </a:xfrm>
              <a:prstGeom prst="rect">
                <a:avLst/>
              </a:prstGeom>
              <a:solidFill>
                <a:srgbClr val="155B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3" name="Google Shape;353;p54"/>
              <p:cNvCxnSpPr/>
              <p:nvPr/>
            </p:nvCxnSpPr>
            <p:spPr>
              <a:xfrm rot="10800000">
                <a:off x="4318975" y="1083450"/>
                <a:ext cx="529800" cy="0"/>
              </a:xfrm>
              <a:prstGeom prst="straightConnector1">
                <a:avLst/>
              </a:prstGeom>
              <a:noFill/>
              <a:ln cap="flat" cmpd="sng" w="19050">
                <a:solidFill>
                  <a:srgbClr val="155B54"/>
                </a:solidFill>
                <a:prstDash val="solid"/>
                <a:round/>
                <a:headEnd len="sm" w="sm" type="none"/>
                <a:tailEnd len="sm" w="sm" type="none"/>
              </a:ln>
            </p:spPr>
          </p:cxnSp>
        </p:grpSp>
        <p:sp>
          <p:nvSpPr>
            <p:cNvPr id="354" name="Google Shape;354;p54"/>
            <p:cNvSpPr txBox="1"/>
            <p:nvPr/>
          </p:nvSpPr>
          <p:spPr>
            <a:xfrm>
              <a:off x="5343503" y="875932"/>
              <a:ext cx="2412600" cy="27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latin typeface="Roboto"/>
                  <a:ea typeface="Roboto"/>
                  <a:cs typeface="Roboto"/>
                  <a:sym typeface="Roboto"/>
                </a:rPr>
                <a:t>WILL YOU JOIN US?</a:t>
              </a:r>
              <a:endParaRPr b="1" sz="1800">
                <a:latin typeface="Roboto"/>
                <a:ea typeface="Roboto"/>
                <a:cs typeface="Roboto"/>
                <a:sym typeface="Roboto"/>
              </a:endParaRPr>
            </a:p>
          </p:txBody>
        </p:sp>
        <p:sp>
          <p:nvSpPr>
            <p:cNvPr id="355" name="Google Shape;355;p54"/>
            <p:cNvSpPr txBox="1"/>
            <p:nvPr/>
          </p:nvSpPr>
          <p:spPr>
            <a:xfrm>
              <a:off x="4053600" y="973693"/>
              <a:ext cx="758400" cy="34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latin typeface="Roboto"/>
                  <a:ea typeface="Roboto"/>
                  <a:cs typeface="Roboto"/>
                  <a:sym typeface="Roboto"/>
                </a:rPr>
                <a:t>TODAY</a:t>
              </a:r>
              <a:endParaRPr b="1" sz="1200">
                <a:latin typeface="Roboto"/>
                <a:ea typeface="Roboto"/>
                <a:cs typeface="Roboto"/>
                <a:sym typeface="Roboto"/>
              </a:endParaRPr>
            </a:p>
          </p:txBody>
        </p:sp>
      </p:grpSp>
      <p:grpSp>
        <p:nvGrpSpPr>
          <p:cNvPr id="356" name="Google Shape;356;p54"/>
          <p:cNvGrpSpPr/>
          <p:nvPr/>
        </p:nvGrpSpPr>
        <p:grpSpPr>
          <a:xfrm>
            <a:off x="5120422" y="2965116"/>
            <a:ext cx="1361525" cy="1165797"/>
            <a:chOff x="3901200" y="973693"/>
            <a:chExt cx="1361525" cy="1165797"/>
          </a:xfrm>
        </p:grpSpPr>
        <p:grpSp>
          <p:nvGrpSpPr>
            <p:cNvPr id="357" name="Google Shape;357;p54"/>
            <p:cNvGrpSpPr/>
            <p:nvPr/>
          </p:nvGrpSpPr>
          <p:grpSpPr>
            <a:xfrm>
              <a:off x="4732925" y="1140987"/>
              <a:ext cx="529800" cy="998503"/>
              <a:chOff x="4318975" y="1083450"/>
              <a:chExt cx="529800" cy="591250"/>
            </a:xfrm>
          </p:grpSpPr>
          <p:sp>
            <p:nvSpPr>
              <p:cNvPr id="358" name="Google Shape;358;p54"/>
              <p:cNvSpPr/>
              <p:nvPr/>
            </p:nvSpPr>
            <p:spPr>
              <a:xfrm>
                <a:off x="4517125" y="1086100"/>
                <a:ext cx="133500" cy="588600"/>
              </a:xfrm>
              <a:prstGeom prst="rect">
                <a:avLst/>
              </a:prstGeom>
              <a:solidFill>
                <a:srgbClr val="155B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9" name="Google Shape;359;p54"/>
              <p:cNvCxnSpPr/>
              <p:nvPr/>
            </p:nvCxnSpPr>
            <p:spPr>
              <a:xfrm rot="10800000">
                <a:off x="4318975" y="1083450"/>
                <a:ext cx="529800" cy="0"/>
              </a:xfrm>
              <a:prstGeom prst="straightConnector1">
                <a:avLst/>
              </a:prstGeom>
              <a:noFill/>
              <a:ln cap="flat" cmpd="sng" w="9525">
                <a:solidFill>
                  <a:srgbClr val="155B54"/>
                </a:solidFill>
                <a:prstDash val="solid"/>
                <a:round/>
                <a:headEnd len="sm" w="sm" type="none"/>
                <a:tailEnd len="sm" w="sm" type="none"/>
              </a:ln>
            </p:spPr>
          </p:cxnSp>
        </p:grpSp>
        <p:sp>
          <p:nvSpPr>
            <p:cNvPr id="360" name="Google Shape;360;p54"/>
            <p:cNvSpPr txBox="1"/>
            <p:nvPr/>
          </p:nvSpPr>
          <p:spPr>
            <a:xfrm>
              <a:off x="3901200" y="973693"/>
              <a:ext cx="758400" cy="3468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1200">
                  <a:latin typeface="Roboto"/>
                  <a:ea typeface="Roboto"/>
                  <a:cs typeface="Roboto"/>
                  <a:sym typeface="Roboto"/>
                </a:rPr>
                <a:t>2014</a:t>
              </a:r>
              <a:endParaRPr b="1" sz="1200">
                <a:latin typeface="Roboto"/>
                <a:ea typeface="Roboto"/>
                <a:cs typeface="Roboto"/>
                <a:sym typeface="Roboto"/>
              </a:endParaRPr>
            </a:p>
          </p:txBody>
        </p:sp>
      </p:grpSp>
      <p:pic>
        <p:nvPicPr>
          <p:cNvPr id="361" name="Google Shape;361;p54"/>
          <p:cNvPicPr preferRelativeResize="0"/>
          <p:nvPr/>
        </p:nvPicPr>
        <p:blipFill>
          <a:blip r:embed="rId4">
            <a:alphaModFix/>
          </a:blip>
          <a:stretch>
            <a:fillRect/>
          </a:stretch>
        </p:blipFill>
        <p:spPr>
          <a:xfrm>
            <a:off x="1003900" y="262225"/>
            <a:ext cx="4392901" cy="1500425"/>
          </a:xfrm>
          <a:prstGeom prst="rect">
            <a:avLst/>
          </a:prstGeom>
          <a:noFill/>
          <a:ln>
            <a:noFill/>
          </a:ln>
        </p:spPr>
      </p:pic>
      <p:pic>
        <p:nvPicPr>
          <p:cNvPr id="362" name="Google Shape;362;p54"/>
          <p:cNvPicPr preferRelativeResize="0"/>
          <p:nvPr/>
        </p:nvPicPr>
        <p:blipFill>
          <a:blip r:embed="rId5">
            <a:alphaModFix/>
          </a:blip>
          <a:stretch>
            <a:fillRect/>
          </a:stretch>
        </p:blipFill>
        <p:spPr>
          <a:xfrm>
            <a:off x="1222750" y="3305475"/>
            <a:ext cx="3644701" cy="442151"/>
          </a:xfrm>
          <a:prstGeom prst="rect">
            <a:avLst/>
          </a:prstGeom>
          <a:noFill/>
          <a:ln>
            <a:noFill/>
          </a:ln>
        </p:spPr>
      </p:pic>
      <p:sp>
        <p:nvSpPr>
          <p:cNvPr id="363" name="Google Shape;363;p54"/>
          <p:cNvSpPr txBox="1"/>
          <p:nvPr/>
        </p:nvSpPr>
        <p:spPr>
          <a:xfrm>
            <a:off x="1176925" y="1713725"/>
            <a:ext cx="4049400" cy="220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800">
                <a:latin typeface="Roboto"/>
                <a:ea typeface="Roboto"/>
                <a:cs typeface="Roboto"/>
                <a:sym typeface="Roboto"/>
              </a:rPr>
              <a:t>MEET PROJECT NEEDS IN PARTNERSHIP </a:t>
            </a:r>
            <a:endParaRPr b="1" sz="2800">
              <a:latin typeface="Roboto"/>
              <a:ea typeface="Roboto"/>
              <a:cs typeface="Roboto"/>
              <a:sym typeface="Roboto"/>
            </a:endParaRPr>
          </a:p>
          <a:p>
            <a:pPr indent="0" lvl="0" marL="0" rtl="0" algn="l">
              <a:lnSpc>
                <a:spcPct val="115000"/>
              </a:lnSpc>
              <a:spcBef>
                <a:spcPts val="0"/>
              </a:spcBef>
              <a:spcAft>
                <a:spcPts val="0"/>
              </a:spcAft>
              <a:buNone/>
            </a:pPr>
            <a:r>
              <a:rPr b="1" lang="en" sz="2800">
                <a:latin typeface="Roboto"/>
                <a:ea typeface="Roboto"/>
                <a:cs typeface="Roboto"/>
                <a:sym typeface="Roboto"/>
              </a:rPr>
              <a:t>AND REACH </a:t>
            </a:r>
            <a:endParaRPr b="1" sz="2800">
              <a:latin typeface="Roboto"/>
              <a:ea typeface="Roboto"/>
              <a:cs typeface="Roboto"/>
              <a:sym typeface="Roboto"/>
            </a:endParaRPr>
          </a:p>
          <a:p>
            <a:pPr indent="0" lvl="0" marL="0" rtl="0" algn="l">
              <a:lnSpc>
                <a:spcPct val="115000"/>
              </a:lnSpc>
              <a:spcBef>
                <a:spcPts val="0"/>
              </a:spcBef>
              <a:spcAft>
                <a:spcPts val="0"/>
              </a:spcAft>
              <a:buNone/>
            </a:pPr>
            <a:r>
              <a:rPr b="1" lang="en" sz="2800">
                <a:latin typeface="Roboto"/>
                <a:ea typeface="Roboto"/>
                <a:cs typeface="Roboto"/>
                <a:sym typeface="Roboto"/>
              </a:rPr>
              <a:t>DESIRED OUTCOMES</a:t>
            </a:r>
            <a:endParaRPr b="1" sz="2800">
              <a:latin typeface="Roboto"/>
              <a:ea typeface="Roboto"/>
              <a:cs typeface="Roboto"/>
              <a:sym typeface="Roboto"/>
            </a:endParaRPr>
          </a:p>
        </p:txBody>
      </p:sp>
      <p:grpSp>
        <p:nvGrpSpPr>
          <p:cNvPr id="364" name="Google Shape;364;p54"/>
          <p:cNvGrpSpPr/>
          <p:nvPr/>
        </p:nvGrpSpPr>
        <p:grpSpPr>
          <a:xfrm>
            <a:off x="5120422" y="3964459"/>
            <a:ext cx="1361525" cy="1165797"/>
            <a:chOff x="3901200" y="973693"/>
            <a:chExt cx="1361525" cy="1165797"/>
          </a:xfrm>
        </p:grpSpPr>
        <p:grpSp>
          <p:nvGrpSpPr>
            <p:cNvPr id="365" name="Google Shape;365;p54"/>
            <p:cNvGrpSpPr/>
            <p:nvPr/>
          </p:nvGrpSpPr>
          <p:grpSpPr>
            <a:xfrm>
              <a:off x="4732925" y="1142460"/>
              <a:ext cx="529800" cy="997030"/>
              <a:chOff x="4318975" y="1084322"/>
              <a:chExt cx="529800" cy="590378"/>
            </a:xfrm>
          </p:grpSpPr>
          <p:sp>
            <p:nvSpPr>
              <p:cNvPr id="366" name="Google Shape;366;p54"/>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67" name="Google Shape;367;p54"/>
              <p:cNvCxnSpPr/>
              <p:nvPr/>
            </p:nvCxnSpPr>
            <p:spPr>
              <a:xfrm rot="10800000">
                <a:off x="4318975" y="1084322"/>
                <a:ext cx="529800" cy="0"/>
              </a:xfrm>
              <a:prstGeom prst="straightConnector1">
                <a:avLst/>
              </a:prstGeom>
              <a:noFill/>
              <a:ln cap="flat" cmpd="sng" w="9525">
                <a:solidFill>
                  <a:srgbClr val="C2C2C2"/>
                </a:solidFill>
                <a:prstDash val="solid"/>
                <a:round/>
                <a:headEnd len="sm" w="sm" type="none"/>
                <a:tailEnd len="sm" w="sm" type="none"/>
              </a:ln>
            </p:spPr>
          </p:cxnSp>
        </p:grpSp>
        <p:sp>
          <p:nvSpPr>
            <p:cNvPr id="368" name="Google Shape;368;p54"/>
            <p:cNvSpPr txBox="1"/>
            <p:nvPr/>
          </p:nvSpPr>
          <p:spPr>
            <a:xfrm>
              <a:off x="3901200" y="973693"/>
              <a:ext cx="758400" cy="3468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1200">
                  <a:latin typeface="Roboto"/>
                  <a:ea typeface="Roboto"/>
                  <a:cs typeface="Roboto"/>
                  <a:sym typeface="Roboto"/>
                </a:rPr>
                <a:t>2004</a:t>
              </a:r>
              <a:endParaRPr b="1" sz="1200">
                <a:latin typeface="Roboto"/>
                <a:ea typeface="Roboto"/>
                <a:cs typeface="Roboto"/>
                <a:sym typeface="Roboto"/>
              </a:endParaRPr>
            </a:p>
          </p:txBody>
        </p:sp>
      </p:grpSp>
      <p:pic>
        <p:nvPicPr>
          <p:cNvPr id="369" name="Google Shape;369;p54"/>
          <p:cNvPicPr preferRelativeResize="0"/>
          <p:nvPr/>
        </p:nvPicPr>
        <p:blipFill>
          <a:blip r:embed="rId6">
            <a:alphaModFix/>
          </a:blip>
          <a:stretch>
            <a:fillRect/>
          </a:stretch>
        </p:blipFill>
        <p:spPr>
          <a:xfrm>
            <a:off x="1222750" y="3881725"/>
            <a:ext cx="3644701" cy="9685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pic>
        <p:nvPicPr>
          <p:cNvPr id="374" name="Google Shape;374;p55"/>
          <p:cNvPicPr preferRelativeResize="0"/>
          <p:nvPr/>
        </p:nvPicPr>
        <p:blipFill rotWithShape="1">
          <a:blip r:embed="rId3">
            <a:alphaModFix/>
          </a:blip>
          <a:srcRect b="0" l="0" r="0" t="0"/>
          <a:stretch/>
        </p:blipFill>
        <p:spPr>
          <a:xfrm>
            <a:off x="1434400" y="4097425"/>
            <a:ext cx="5666052" cy="209300"/>
          </a:xfrm>
          <a:prstGeom prst="rect">
            <a:avLst/>
          </a:prstGeom>
          <a:noFill/>
          <a:ln>
            <a:noFill/>
          </a:ln>
        </p:spPr>
      </p:pic>
      <p:pic>
        <p:nvPicPr>
          <p:cNvPr id="375" name="Google Shape;375;p55"/>
          <p:cNvPicPr preferRelativeResize="0"/>
          <p:nvPr/>
        </p:nvPicPr>
        <p:blipFill>
          <a:blip r:embed="rId3">
            <a:alphaModFix/>
          </a:blip>
          <a:stretch>
            <a:fillRect/>
          </a:stretch>
        </p:blipFill>
        <p:spPr>
          <a:xfrm>
            <a:off x="1434400" y="4496625"/>
            <a:ext cx="3742324" cy="209300"/>
          </a:xfrm>
          <a:prstGeom prst="rect">
            <a:avLst/>
          </a:prstGeom>
          <a:noFill/>
          <a:ln>
            <a:noFill/>
          </a:ln>
        </p:spPr>
      </p:pic>
      <p:pic>
        <p:nvPicPr>
          <p:cNvPr id="376" name="Google Shape;376;p55"/>
          <p:cNvPicPr preferRelativeResize="0"/>
          <p:nvPr/>
        </p:nvPicPr>
        <p:blipFill>
          <a:blip r:embed="rId3">
            <a:alphaModFix/>
          </a:blip>
          <a:stretch>
            <a:fillRect/>
          </a:stretch>
        </p:blipFill>
        <p:spPr>
          <a:xfrm>
            <a:off x="4306550" y="3655675"/>
            <a:ext cx="2245902" cy="209300"/>
          </a:xfrm>
          <a:prstGeom prst="rect">
            <a:avLst/>
          </a:prstGeom>
          <a:noFill/>
          <a:ln>
            <a:noFill/>
          </a:ln>
        </p:spPr>
      </p:pic>
      <p:pic>
        <p:nvPicPr>
          <p:cNvPr id="377" name="Google Shape;377;p55"/>
          <p:cNvPicPr preferRelativeResize="0"/>
          <p:nvPr/>
        </p:nvPicPr>
        <p:blipFill>
          <a:blip r:embed="rId3">
            <a:alphaModFix/>
          </a:blip>
          <a:stretch>
            <a:fillRect/>
          </a:stretch>
        </p:blipFill>
        <p:spPr>
          <a:xfrm>
            <a:off x="3182850" y="1980525"/>
            <a:ext cx="3390826" cy="209300"/>
          </a:xfrm>
          <a:prstGeom prst="rect">
            <a:avLst/>
          </a:prstGeom>
          <a:noFill/>
          <a:ln>
            <a:noFill/>
          </a:ln>
        </p:spPr>
      </p:pic>
      <p:sp>
        <p:nvSpPr>
          <p:cNvPr id="378" name="Google Shape;378;p55"/>
          <p:cNvSpPr txBox="1"/>
          <p:nvPr>
            <p:ph type="title"/>
          </p:nvPr>
        </p:nvSpPr>
        <p:spPr>
          <a:xfrm rot="-5400000">
            <a:off x="-1975800" y="2594225"/>
            <a:ext cx="4537200" cy="441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
              <a:t>KUALI</a:t>
            </a:r>
            <a:endParaRPr/>
          </a:p>
        </p:txBody>
      </p:sp>
      <p:pic>
        <p:nvPicPr>
          <p:cNvPr id="379" name="Google Shape;379;p55"/>
          <p:cNvPicPr preferRelativeResize="0"/>
          <p:nvPr/>
        </p:nvPicPr>
        <p:blipFill>
          <a:blip r:embed="rId4">
            <a:alphaModFix/>
          </a:blip>
          <a:stretch>
            <a:fillRect/>
          </a:stretch>
        </p:blipFill>
        <p:spPr>
          <a:xfrm>
            <a:off x="923900" y="226425"/>
            <a:ext cx="1341651" cy="598500"/>
          </a:xfrm>
          <a:prstGeom prst="rect">
            <a:avLst/>
          </a:prstGeom>
          <a:noFill/>
          <a:ln>
            <a:noFill/>
          </a:ln>
        </p:spPr>
      </p:pic>
      <p:pic>
        <p:nvPicPr>
          <p:cNvPr id="380" name="Google Shape;380;p55"/>
          <p:cNvPicPr preferRelativeResize="0"/>
          <p:nvPr/>
        </p:nvPicPr>
        <p:blipFill>
          <a:blip r:embed="rId4">
            <a:alphaModFix/>
          </a:blip>
          <a:stretch>
            <a:fillRect/>
          </a:stretch>
        </p:blipFill>
        <p:spPr>
          <a:xfrm>
            <a:off x="944725" y="1221950"/>
            <a:ext cx="1164448" cy="519450"/>
          </a:xfrm>
          <a:prstGeom prst="rect">
            <a:avLst/>
          </a:prstGeom>
          <a:noFill/>
          <a:ln>
            <a:noFill/>
          </a:ln>
        </p:spPr>
      </p:pic>
      <p:pic>
        <p:nvPicPr>
          <p:cNvPr id="381" name="Google Shape;381;p55"/>
          <p:cNvPicPr preferRelativeResize="0"/>
          <p:nvPr/>
        </p:nvPicPr>
        <p:blipFill>
          <a:blip r:embed="rId4">
            <a:alphaModFix/>
          </a:blip>
          <a:stretch>
            <a:fillRect/>
          </a:stretch>
        </p:blipFill>
        <p:spPr>
          <a:xfrm>
            <a:off x="923900" y="2274150"/>
            <a:ext cx="1164448" cy="519450"/>
          </a:xfrm>
          <a:prstGeom prst="rect">
            <a:avLst/>
          </a:prstGeom>
          <a:noFill/>
          <a:ln>
            <a:noFill/>
          </a:ln>
        </p:spPr>
      </p:pic>
      <p:pic>
        <p:nvPicPr>
          <p:cNvPr id="382" name="Google Shape;382;p55"/>
          <p:cNvPicPr preferRelativeResize="0"/>
          <p:nvPr/>
        </p:nvPicPr>
        <p:blipFill>
          <a:blip r:embed="rId4">
            <a:alphaModFix/>
          </a:blip>
          <a:stretch>
            <a:fillRect/>
          </a:stretch>
        </p:blipFill>
        <p:spPr>
          <a:xfrm>
            <a:off x="1481050" y="3411050"/>
            <a:ext cx="1164448" cy="519450"/>
          </a:xfrm>
          <a:prstGeom prst="rect">
            <a:avLst/>
          </a:prstGeom>
          <a:noFill/>
          <a:ln>
            <a:noFill/>
          </a:ln>
        </p:spPr>
      </p:pic>
      <p:sp>
        <p:nvSpPr>
          <p:cNvPr id="383" name="Google Shape;383;p55"/>
          <p:cNvSpPr txBox="1"/>
          <p:nvPr/>
        </p:nvSpPr>
        <p:spPr>
          <a:xfrm>
            <a:off x="949100" y="824925"/>
            <a:ext cx="8149500" cy="40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...is more than a </a:t>
            </a:r>
            <a:r>
              <a:rPr b="1" lang="en">
                <a:solidFill>
                  <a:srgbClr val="00B586"/>
                </a:solidFill>
              </a:rPr>
              <a:t>modern and intuitive solution</a:t>
            </a:r>
            <a:r>
              <a:rPr b="1" lang="en"/>
              <a:t>. </a:t>
            </a:r>
            <a:br>
              <a:rPr b="1" lang="en"/>
            </a:b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...is an </a:t>
            </a:r>
            <a:r>
              <a:rPr b="1" lang="en">
                <a:solidFill>
                  <a:srgbClr val="00B586"/>
                </a:solidFill>
              </a:rPr>
              <a:t>extension of community</a:t>
            </a:r>
            <a:r>
              <a:rPr b="1" lang="en"/>
              <a:t>, welcoming a </a:t>
            </a:r>
            <a:r>
              <a:rPr b="1" lang="en">
                <a:solidFill>
                  <a:srgbClr val="00B586"/>
                </a:solidFill>
              </a:rPr>
              <a:t>people-centric</a:t>
            </a:r>
            <a:r>
              <a:rPr b="1" lang="en"/>
              <a:t>,</a:t>
            </a:r>
            <a:r>
              <a:rPr b="1" lang="en">
                <a:solidFill>
                  <a:srgbClr val="00B586"/>
                </a:solidFill>
              </a:rPr>
              <a:t> collaborative partnership approach</a:t>
            </a:r>
            <a:r>
              <a:rPr b="1" lang="en"/>
              <a:t> to meet project objectives and reach desired outcomes.</a:t>
            </a:r>
            <a:br>
              <a:rPr b="1" lang="en"/>
            </a:br>
            <a:br>
              <a:rPr b="1" lang="en"/>
            </a:b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...is </a:t>
            </a:r>
            <a:r>
              <a:rPr b="1" lang="en">
                <a:solidFill>
                  <a:srgbClr val="00B586"/>
                </a:solidFill>
              </a:rPr>
              <a:t>environmentally and socially conscious</a:t>
            </a:r>
            <a:r>
              <a:rPr b="1" lang="en"/>
              <a:t> and recognizes that we can make a greater impact - </a:t>
            </a:r>
            <a:r>
              <a:rPr b="1" i="1" lang="en"/>
              <a:t>together </a:t>
            </a:r>
            <a:r>
              <a:rPr b="1" lang="en"/>
              <a:t>- in the world of which we live.</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With 			       you’ll have time to do more of what matters...</a:t>
            </a:r>
            <a:endParaRPr b="1"/>
          </a:p>
          <a:p>
            <a:pPr indent="457200" lvl="0" marL="0" rtl="0" algn="l">
              <a:spcBef>
                <a:spcPts val="0"/>
              </a:spcBef>
              <a:spcAft>
                <a:spcPts val="0"/>
              </a:spcAft>
              <a:buNone/>
            </a:pPr>
            <a:r>
              <a:t/>
            </a:r>
            <a:endParaRPr b="1" i="1"/>
          </a:p>
          <a:p>
            <a:pPr indent="457200" lvl="0" marL="0" rtl="0" algn="l">
              <a:spcBef>
                <a:spcPts val="0"/>
              </a:spcBef>
              <a:spcAft>
                <a:spcPts val="0"/>
              </a:spcAft>
              <a:buNone/>
            </a:pPr>
            <a:r>
              <a:rPr b="1" i="1" lang="en"/>
              <a:t>Produce high-quality curriculum that your institution is known for; </a:t>
            </a:r>
            <a:endParaRPr b="1" i="1"/>
          </a:p>
          <a:p>
            <a:pPr indent="457200" lvl="0" marL="0" rtl="0" algn="l">
              <a:spcBef>
                <a:spcPts val="0"/>
              </a:spcBef>
              <a:spcAft>
                <a:spcPts val="0"/>
              </a:spcAft>
              <a:buNone/>
            </a:pPr>
            <a:r>
              <a:t/>
            </a:r>
            <a:endParaRPr b="1" i="1"/>
          </a:p>
          <a:p>
            <a:pPr indent="0" lvl="0" marL="457200" rtl="0" algn="l">
              <a:spcBef>
                <a:spcPts val="0"/>
              </a:spcBef>
              <a:spcAft>
                <a:spcPts val="0"/>
              </a:spcAft>
              <a:buNone/>
            </a:pPr>
            <a:r>
              <a:rPr b="1" i="1" lang="en"/>
              <a:t>&amp; continue as a leader in higher education.</a:t>
            </a:r>
            <a:endParaRPr b="1" i="1"/>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pic>
        <p:nvPicPr>
          <p:cNvPr id="388" name="Google Shape;388;p56"/>
          <p:cNvPicPr preferRelativeResize="0"/>
          <p:nvPr/>
        </p:nvPicPr>
        <p:blipFill rotWithShape="1">
          <a:blip r:embed="rId3">
            <a:alphaModFix/>
          </a:blip>
          <a:srcRect b="0" l="6235" r="0" t="0"/>
          <a:stretch/>
        </p:blipFill>
        <p:spPr>
          <a:xfrm>
            <a:off x="578625" y="0"/>
            <a:ext cx="8561575" cy="5143499"/>
          </a:xfrm>
          <a:prstGeom prst="rect">
            <a:avLst/>
          </a:prstGeom>
          <a:noFill/>
          <a:ln>
            <a:noFill/>
          </a:ln>
        </p:spPr>
      </p:pic>
      <p:sp>
        <p:nvSpPr>
          <p:cNvPr id="389" name="Google Shape;389;p56"/>
          <p:cNvSpPr txBox="1"/>
          <p:nvPr>
            <p:ph type="title"/>
          </p:nvPr>
        </p:nvSpPr>
        <p:spPr>
          <a:xfrm rot="-5400000">
            <a:off x="-1975800" y="2594225"/>
            <a:ext cx="4537200" cy="44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KUALI</a:t>
            </a:r>
            <a:endParaRPr/>
          </a:p>
        </p:txBody>
      </p:sp>
      <p:sp>
        <p:nvSpPr>
          <p:cNvPr id="390" name="Google Shape;390;p56"/>
          <p:cNvSpPr txBox="1"/>
          <p:nvPr/>
        </p:nvSpPr>
        <p:spPr>
          <a:xfrm>
            <a:off x="1125000" y="289700"/>
            <a:ext cx="6891600" cy="112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6500">
                <a:solidFill>
                  <a:srgbClr val="FFFFFF"/>
                </a:solidFill>
                <a:latin typeface="Roboto"/>
                <a:ea typeface="Roboto"/>
                <a:cs typeface="Roboto"/>
                <a:sym typeface="Roboto"/>
              </a:rPr>
              <a:t>ONE </a:t>
            </a:r>
            <a:endParaRPr b="1" sz="6500">
              <a:solidFill>
                <a:srgbClr val="FFFFFF"/>
              </a:solidFill>
              <a:latin typeface="Roboto"/>
              <a:ea typeface="Roboto"/>
              <a:cs typeface="Roboto"/>
              <a:sym typeface="Roboto"/>
            </a:endParaRPr>
          </a:p>
          <a:p>
            <a:pPr indent="0" lvl="0" marL="0" rtl="0" algn="l">
              <a:lnSpc>
                <a:spcPct val="100000"/>
              </a:lnSpc>
              <a:spcBef>
                <a:spcPts val="0"/>
              </a:spcBef>
              <a:spcAft>
                <a:spcPts val="0"/>
              </a:spcAft>
              <a:buNone/>
            </a:pPr>
            <a:r>
              <a:rPr b="1" lang="en" sz="6500">
                <a:solidFill>
                  <a:srgbClr val="FFFFFF"/>
                </a:solidFill>
                <a:latin typeface="Roboto"/>
                <a:ea typeface="Roboto"/>
                <a:cs typeface="Roboto"/>
                <a:sym typeface="Roboto"/>
              </a:rPr>
              <a:t>PLACE</a:t>
            </a:r>
            <a:endParaRPr b="1" sz="6500">
              <a:solidFill>
                <a:srgbClr val="FFFFFF"/>
              </a:solidFill>
              <a:latin typeface="Roboto"/>
              <a:ea typeface="Roboto"/>
              <a:cs typeface="Roboto"/>
              <a:sym typeface="Roboto"/>
            </a:endParaRPr>
          </a:p>
          <a:p>
            <a:pPr indent="0" lvl="0" marL="0" rtl="0" algn="l">
              <a:lnSpc>
                <a:spcPct val="100000"/>
              </a:lnSpc>
              <a:spcBef>
                <a:spcPts val="0"/>
              </a:spcBef>
              <a:spcAft>
                <a:spcPts val="0"/>
              </a:spcAft>
              <a:buNone/>
            </a:pPr>
            <a:r>
              <a:rPr b="1" lang="en" sz="6500">
                <a:solidFill>
                  <a:srgbClr val="FFFFFF"/>
                </a:solidFill>
                <a:latin typeface="Roboto"/>
                <a:ea typeface="Roboto"/>
                <a:cs typeface="Roboto"/>
                <a:sym typeface="Roboto"/>
              </a:rPr>
              <a:t>VISION</a:t>
            </a:r>
            <a:endParaRPr b="1" sz="6500">
              <a:solidFill>
                <a:srgbClr val="FFFFFF"/>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pic>
        <p:nvPicPr>
          <p:cNvPr id="395" name="Google Shape;395;p57"/>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sp>
        <p:nvSpPr>
          <p:cNvPr id="400" name="Google Shape;400;p58"/>
          <p:cNvSpPr txBox="1"/>
          <p:nvPr>
            <p:ph type="title"/>
          </p:nvPr>
        </p:nvSpPr>
        <p:spPr>
          <a:xfrm rot="-5400000">
            <a:off x="-1975800" y="2594225"/>
            <a:ext cx="4537200" cy="441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
              <a:t>KUALI</a:t>
            </a:r>
            <a:endParaRPr/>
          </a:p>
        </p:txBody>
      </p:sp>
      <p:cxnSp>
        <p:nvCxnSpPr>
          <p:cNvPr id="401" name="Google Shape;401;p58"/>
          <p:cNvCxnSpPr/>
          <p:nvPr/>
        </p:nvCxnSpPr>
        <p:spPr>
          <a:xfrm>
            <a:off x="3575435" y="2988272"/>
            <a:ext cx="555900" cy="0"/>
          </a:xfrm>
          <a:prstGeom prst="straightConnector1">
            <a:avLst/>
          </a:prstGeom>
          <a:noFill/>
          <a:ln cap="flat" cmpd="sng" w="19050">
            <a:solidFill>
              <a:srgbClr val="FFBC00"/>
            </a:solidFill>
            <a:prstDash val="solid"/>
            <a:round/>
            <a:headEnd len="sm" w="sm" type="none"/>
            <a:tailEnd len="sm" w="sm" type="none"/>
          </a:ln>
        </p:spPr>
      </p:cxnSp>
      <p:sp>
        <p:nvSpPr>
          <p:cNvPr id="402" name="Google Shape;402;p58"/>
          <p:cNvSpPr txBox="1"/>
          <p:nvPr/>
        </p:nvSpPr>
        <p:spPr>
          <a:xfrm>
            <a:off x="724428" y="457531"/>
            <a:ext cx="7000800" cy="5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B586"/>
                </a:solidFill>
                <a:latin typeface="Roboto Slab"/>
                <a:ea typeface="Roboto Slab"/>
                <a:cs typeface="Roboto Slab"/>
                <a:sym typeface="Roboto Slab"/>
              </a:rPr>
              <a:t>One Place, One Solution</a:t>
            </a:r>
            <a:endParaRPr sz="2800">
              <a:solidFill>
                <a:srgbClr val="00B586"/>
              </a:solidFill>
              <a:latin typeface="Roboto Slab"/>
              <a:ea typeface="Roboto Slab"/>
              <a:cs typeface="Roboto Slab"/>
              <a:sym typeface="Roboto Slab"/>
            </a:endParaRPr>
          </a:p>
        </p:txBody>
      </p:sp>
      <p:pic>
        <p:nvPicPr>
          <p:cNvPr descr="A screen shot of a computer&#10;&#10;Description automatically generated" id="403" name="Google Shape;403;p58"/>
          <p:cNvPicPr preferRelativeResize="0"/>
          <p:nvPr/>
        </p:nvPicPr>
        <p:blipFill rotWithShape="1">
          <a:blip r:embed="rId3">
            <a:alphaModFix/>
          </a:blip>
          <a:srcRect b="0" l="0" r="0" t="0"/>
          <a:stretch/>
        </p:blipFill>
        <p:spPr>
          <a:xfrm>
            <a:off x="4399491" y="1430922"/>
            <a:ext cx="4487853" cy="3429000"/>
          </a:xfrm>
          <a:prstGeom prst="rect">
            <a:avLst/>
          </a:prstGeom>
          <a:noFill/>
          <a:ln>
            <a:noFill/>
          </a:ln>
        </p:spPr>
      </p:pic>
      <p:pic>
        <p:nvPicPr>
          <p:cNvPr descr="A close up of a computer&#10;&#10;Kuali solution on the screen&#10;&#10;1 solution for all - one place for all" id="404" name="Google Shape;404;p58" title="One place "/>
          <p:cNvPicPr preferRelativeResize="0"/>
          <p:nvPr/>
        </p:nvPicPr>
        <p:blipFill rotWithShape="1">
          <a:blip r:embed="rId4">
            <a:alphaModFix/>
          </a:blip>
          <a:srcRect b="0" l="0" r="0" t="0"/>
          <a:stretch/>
        </p:blipFill>
        <p:spPr>
          <a:xfrm>
            <a:off x="4615402" y="1649058"/>
            <a:ext cx="4056028" cy="2093279"/>
          </a:xfrm>
          <a:prstGeom prst="rect">
            <a:avLst/>
          </a:prstGeom>
          <a:noFill/>
          <a:ln>
            <a:noFill/>
          </a:ln>
        </p:spPr>
      </p:pic>
      <p:grpSp>
        <p:nvGrpSpPr>
          <p:cNvPr id="405" name="Google Shape;405;p58"/>
          <p:cNvGrpSpPr/>
          <p:nvPr/>
        </p:nvGrpSpPr>
        <p:grpSpPr>
          <a:xfrm>
            <a:off x="725312" y="1733063"/>
            <a:ext cx="2849276" cy="2510560"/>
            <a:chOff x="884" y="673179"/>
            <a:chExt cx="2849276" cy="2510560"/>
          </a:xfrm>
        </p:grpSpPr>
        <p:sp>
          <p:nvSpPr>
            <p:cNvPr id="406" name="Google Shape;406;p58"/>
            <p:cNvSpPr/>
            <p:nvPr/>
          </p:nvSpPr>
          <p:spPr>
            <a:xfrm>
              <a:off x="884" y="673179"/>
              <a:ext cx="1032300" cy="1002600"/>
            </a:xfrm>
            <a:prstGeom prst="ellipse">
              <a:avLst/>
            </a:prstGeom>
            <a:solidFill>
              <a:srgbClr val="FFFFFF"/>
            </a:solidFill>
            <a:ln cap="flat" cmpd="sng" w="38100">
              <a:solidFill>
                <a:srgbClr val="C2C2C2"/>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58"/>
            <p:cNvSpPr txBox="1"/>
            <p:nvPr/>
          </p:nvSpPr>
          <p:spPr>
            <a:xfrm>
              <a:off x="152057" y="820013"/>
              <a:ext cx="729900" cy="708900"/>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rgbClr val="000000"/>
                </a:buClr>
                <a:buSzPts val="1000"/>
                <a:buFont typeface="Arial"/>
                <a:buNone/>
              </a:pPr>
              <a:r>
                <a:rPr b="0" i="0" lang="en" sz="1000" u="none" cap="none" strike="noStrike">
                  <a:solidFill>
                    <a:srgbClr val="FFFFFF"/>
                  </a:solidFill>
                  <a:latin typeface="Roboto Slab"/>
                  <a:ea typeface="Roboto Slab"/>
                  <a:cs typeface="Roboto Slab"/>
                  <a:sym typeface="Roboto Slab"/>
                </a:rPr>
                <a:t>Curriculum</a:t>
              </a:r>
              <a:r>
                <a:rPr b="0" i="0" lang="en" sz="1400" u="none" cap="none" strike="noStrike">
                  <a:solidFill>
                    <a:srgbClr val="FFFFFF"/>
                  </a:solidFill>
                  <a:latin typeface="Roboto Slab"/>
                  <a:ea typeface="Roboto Slab"/>
                  <a:cs typeface="Roboto Slab"/>
                  <a:sym typeface="Roboto Slab"/>
                </a:rPr>
                <a:t> </a:t>
              </a:r>
              <a:endParaRPr/>
            </a:p>
          </p:txBody>
        </p:sp>
        <p:sp>
          <p:nvSpPr>
            <p:cNvPr id="408" name="Google Shape;408;p58"/>
            <p:cNvSpPr/>
            <p:nvPr/>
          </p:nvSpPr>
          <p:spPr>
            <a:xfrm>
              <a:off x="314362" y="1732572"/>
              <a:ext cx="405300" cy="405300"/>
            </a:xfrm>
            <a:prstGeom prst="mathPlus">
              <a:avLst>
                <a:gd fmla="val 23520" name="adj1"/>
              </a:avLst>
            </a:prstGeom>
            <a:solidFill>
              <a:srgbClr val="A9A9A9"/>
            </a:solidFill>
            <a:ln>
              <a:noFill/>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58"/>
            <p:cNvSpPr txBox="1"/>
            <p:nvPr/>
          </p:nvSpPr>
          <p:spPr>
            <a:xfrm>
              <a:off x="368087" y="1887567"/>
              <a:ext cx="297900" cy="954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700"/>
                <a:buFont typeface="Arial"/>
                <a:buNone/>
              </a:pPr>
              <a:r>
                <a:t/>
              </a:r>
              <a:endParaRPr b="0" i="0" sz="700" u="none" cap="none" strike="noStrike">
                <a:solidFill>
                  <a:srgbClr val="FFFFFF"/>
                </a:solidFill>
                <a:latin typeface="Arial"/>
                <a:ea typeface="Arial"/>
                <a:cs typeface="Arial"/>
                <a:sym typeface="Arial"/>
              </a:endParaRPr>
            </a:p>
          </p:txBody>
        </p:sp>
        <p:sp>
          <p:nvSpPr>
            <p:cNvPr id="410" name="Google Shape;410;p58"/>
            <p:cNvSpPr/>
            <p:nvPr/>
          </p:nvSpPr>
          <p:spPr>
            <a:xfrm>
              <a:off x="24557" y="2194639"/>
              <a:ext cx="984900" cy="989100"/>
            </a:xfrm>
            <a:prstGeom prst="ellipse">
              <a:avLst/>
            </a:prstGeom>
            <a:solidFill>
              <a:srgbClr val="FFFFFF"/>
            </a:solidFill>
            <a:ln cap="flat" cmpd="sng" w="38100">
              <a:solidFill>
                <a:srgbClr val="C2C2C2"/>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58"/>
            <p:cNvSpPr txBox="1"/>
            <p:nvPr/>
          </p:nvSpPr>
          <p:spPr>
            <a:xfrm>
              <a:off x="168797" y="2339468"/>
              <a:ext cx="696600" cy="699300"/>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Clr>
                  <a:srgbClr val="000000"/>
                </a:buClr>
                <a:buSzPts val="1400"/>
                <a:buFont typeface="Arial"/>
                <a:buNone/>
              </a:pPr>
              <a:r>
                <a:rPr b="0" i="0" lang="en" sz="1400" u="none" cap="none" strike="noStrike">
                  <a:solidFill>
                    <a:srgbClr val="FFFFFF"/>
                  </a:solidFill>
                  <a:latin typeface="Roboto Slab"/>
                  <a:ea typeface="Roboto Slab"/>
                  <a:cs typeface="Roboto Slab"/>
                  <a:sym typeface="Roboto Slab"/>
                </a:rPr>
                <a:t>Catalog</a:t>
              </a:r>
              <a:endParaRPr/>
            </a:p>
          </p:txBody>
        </p:sp>
        <p:sp>
          <p:nvSpPr>
            <p:cNvPr id="412" name="Google Shape;412;p58"/>
            <p:cNvSpPr/>
            <p:nvPr/>
          </p:nvSpPr>
          <p:spPr>
            <a:xfrm>
              <a:off x="1137987" y="1798405"/>
              <a:ext cx="222300" cy="260100"/>
            </a:xfrm>
            <a:prstGeom prst="rightArrow">
              <a:avLst>
                <a:gd fmla="val 60000" name="adj1"/>
                <a:gd fmla="val 50000" name="adj2"/>
              </a:avLst>
            </a:prstGeom>
            <a:solidFill>
              <a:srgbClr val="A9A9A9"/>
            </a:solidFill>
            <a:ln>
              <a:noFill/>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58"/>
            <p:cNvSpPr txBox="1"/>
            <p:nvPr/>
          </p:nvSpPr>
          <p:spPr>
            <a:xfrm>
              <a:off x="1137987" y="1850398"/>
              <a:ext cx="155700" cy="1560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414" name="Google Shape;414;p58"/>
            <p:cNvSpPr/>
            <p:nvPr/>
          </p:nvSpPr>
          <p:spPr>
            <a:xfrm>
              <a:off x="1452460" y="1229557"/>
              <a:ext cx="1397700" cy="1397700"/>
            </a:xfrm>
            <a:prstGeom prst="ellipse">
              <a:avLst/>
            </a:prstGeom>
            <a:solidFill>
              <a:srgbClr val="00C085"/>
            </a:solidFill>
            <a:ln cap="flat" cmpd="sng" w="38100">
              <a:solidFill>
                <a:srgbClr val="FFFFFF"/>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58"/>
            <p:cNvSpPr txBox="1"/>
            <p:nvPr/>
          </p:nvSpPr>
          <p:spPr>
            <a:xfrm>
              <a:off x="1657143" y="1434240"/>
              <a:ext cx="988200" cy="988200"/>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rgbClr val="000000"/>
                </a:buClr>
                <a:buSzPts val="2000"/>
                <a:buFont typeface="Arial"/>
                <a:buNone/>
              </a:pPr>
              <a:r>
                <a:rPr b="0" i="0" lang="en" sz="2000" u="none" cap="none" strike="noStrike">
                  <a:solidFill>
                    <a:srgbClr val="FFFFFF"/>
                  </a:solidFill>
                  <a:latin typeface="Roboto Slab"/>
                  <a:ea typeface="Roboto Slab"/>
                  <a:cs typeface="Roboto Slab"/>
                  <a:sym typeface="Roboto Slab"/>
                </a:rPr>
                <a:t>ONE PLACE</a:t>
              </a:r>
              <a:endParaRPr/>
            </a:p>
          </p:txBody>
        </p:sp>
      </p:grpSp>
      <p:cxnSp>
        <p:nvCxnSpPr>
          <p:cNvPr id="416" name="Google Shape;416;p58"/>
          <p:cNvCxnSpPr/>
          <p:nvPr/>
        </p:nvCxnSpPr>
        <p:spPr>
          <a:xfrm rot="10800000">
            <a:off x="4131276" y="1229126"/>
            <a:ext cx="567300" cy="0"/>
          </a:xfrm>
          <a:prstGeom prst="straightConnector1">
            <a:avLst/>
          </a:prstGeom>
          <a:noFill/>
          <a:ln cap="flat" cmpd="sng" w="19050">
            <a:solidFill>
              <a:srgbClr val="FFBC00"/>
            </a:solidFill>
            <a:prstDash val="solid"/>
            <a:round/>
            <a:headEnd len="sm" w="sm" type="none"/>
            <a:tailEnd len="sm" w="sm" type="none"/>
          </a:ln>
        </p:spPr>
      </p:cxnSp>
      <p:cxnSp>
        <p:nvCxnSpPr>
          <p:cNvPr id="417" name="Google Shape;417;p58"/>
          <p:cNvCxnSpPr/>
          <p:nvPr/>
        </p:nvCxnSpPr>
        <p:spPr>
          <a:xfrm>
            <a:off x="4131332" y="1229126"/>
            <a:ext cx="0" cy="3607200"/>
          </a:xfrm>
          <a:prstGeom prst="straightConnector1">
            <a:avLst/>
          </a:prstGeom>
          <a:noFill/>
          <a:ln cap="flat" cmpd="sng" w="19050">
            <a:solidFill>
              <a:srgbClr val="FFBC00"/>
            </a:solidFill>
            <a:prstDash val="solid"/>
            <a:round/>
            <a:headEnd len="sm" w="sm" type="none"/>
            <a:tailEnd len="sm" w="sm" type="none"/>
          </a:ln>
        </p:spPr>
      </p:cxnSp>
      <p:cxnSp>
        <p:nvCxnSpPr>
          <p:cNvPr id="418" name="Google Shape;418;p58"/>
          <p:cNvCxnSpPr/>
          <p:nvPr/>
        </p:nvCxnSpPr>
        <p:spPr>
          <a:xfrm>
            <a:off x="4131332" y="4836394"/>
            <a:ext cx="743100" cy="0"/>
          </a:xfrm>
          <a:prstGeom prst="straightConnector1">
            <a:avLst/>
          </a:prstGeom>
          <a:noFill/>
          <a:ln cap="flat" cmpd="sng" w="19050">
            <a:solidFill>
              <a:srgbClr val="FFBC00"/>
            </a:solidFill>
            <a:prstDash val="solid"/>
            <a:round/>
            <a:headEnd len="sm" w="sm" type="none"/>
            <a:tailEnd len="sm" w="sm" type="none"/>
          </a:ln>
        </p:spPr>
      </p:cxnSp>
      <p:pic>
        <p:nvPicPr>
          <p:cNvPr id="419" name="Google Shape;419;p58"/>
          <p:cNvPicPr preferRelativeResize="0"/>
          <p:nvPr/>
        </p:nvPicPr>
        <p:blipFill rotWithShape="1">
          <a:blip r:embed="rId5">
            <a:alphaModFix/>
          </a:blip>
          <a:srcRect b="0" l="0" r="0" t="0"/>
          <a:stretch/>
        </p:blipFill>
        <p:spPr>
          <a:xfrm>
            <a:off x="7181946" y="3135294"/>
            <a:ext cx="1237627" cy="436810"/>
          </a:xfrm>
          <a:prstGeom prst="rect">
            <a:avLst/>
          </a:prstGeom>
          <a:noFill/>
          <a:ln>
            <a:noFill/>
          </a:ln>
        </p:spPr>
      </p:pic>
      <p:sp>
        <p:nvSpPr>
          <p:cNvPr id="420" name="Google Shape;420;p58"/>
          <p:cNvSpPr txBox="1"/>
          <p:nvPr/>
        </p:nvSpPr>
        <p:spPr>
          <a:xfrm>
            <a:off x="752850" y="2065350"/>
            <a:ext cx="1133100" cy="3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Roboto"/>
                <a:ea typeface="Roboto"/>
                <a:cs typeface="Roboto"/>
                <a:sym typeface="Roboto"/>
              </a:rPr>
              <a:t>CURRICULUM</a:t>
            </a:r>
            <a:endParaRPr sz="1000">
              <a:latin typeface="Roboto"/>
              <a:ea typeface="Roboto"/>
              <a:cs typeface="Roboto"/>
              <a:sym typeface="Roboto"/>
            </a:endParaRPr>
          </a:p>
        </p:txBody>
      </p:sp>
      <p:sp>
        <p:nvSpPr>
          <p:cNvPr id="421" name="Google Shape;421;p58"/>
          <p:cNvSpPr txBox="1"/>
          <p:nvPr/>
        </p:nvSpPr>
        <p:spPr>
          <a:xfrm>
            <a:off x="728850" y="3572100"/>
            <a:ext cx="1028700" cy="34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oboto"/>
                <a:ea typeface="Roboto"/>
                <a:cs typeface="Roboto"/>
                <a:sym typeface="Roboto"/>
              </a:rPr>
              <a:t>CATALOG</a:t>
            </a:r>
            <a:endParaRPr>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Google Shape;426;p59"/>
          <p:cNvSpPr txBox="1"/>
          <p:nvPr>
            <p:ph type="title"/>
          </p:nvPr>
        </p:nvSpPr>
        <p:spPr>
          <a:xfrm rot="-5400000">
            <a:off x="-1975800" y="2594225"/>
            <a:ext cx="4537200" cy="441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
              <a:t>KUALI</a:t>
            </a:r>
            <a:endParaRPr/>
          </a:p>
        </p:txBody>
      </p:sp>
      <p:cxnSp>
        <p:nvCxnSpPr>
          <p:cNvPr id="427" name="Google Shape;427;p59"/>
          <p:cNvCxnSpPr/>
          <p:nvPr/>
        </p:nvCxnSpPr>
        <p:spPr>
          <a:xfrm>
            <a:off x="3042035" y="2988272"/>
            <a:ext cx="555900" cy="0"/>
          </a:xfrm>
          <a:prstGeom prst="straightConnector1">
            <a:avLst/>
          </a:prstGeom>
          <a:noFill/>
          <a:ln cap="flat" cmpd="sng" w="19050">
            <a:solidFill>
              <a:srgbClr val="FFBC00"/>
            </a:solidFill>
            <a:prstDash val="solid"/>
            <a:round/>
            <a:headEnd len="sm" w="sm" type="none"/>
            <a:tailEnd len="sm" w="sm" type="none"/>
          </a:ln>
        </p:spPr>
      </p:cxnSp>
      <p:sp>
        <p:nvSpPr>
          <p:cNvPr id="428" name="Google Shape;428;p59"/>
          <p:cNvSpPr txBox="1"/>
          <p:nvPr/>
        </p:nvSpPr>
        <p:spPr>
          <a:xfrm>
            <a:off x="724424" y="457525"/>
            <a:ext cx="8196300" cy="5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B586"/>
                </a:solidFill>
                <a:latin typeface="Roboto Slab"/>
                <a:ea typeface="Roboto Slab"/>
                <a:cs typeface="Roboto Slab"/>
                <a:sym typeface="Roboto Slab"/>
              </a:rPr>
              <a:t>One Place, One Solution for All Content Types</a:t>
            </a:r>
            <a:endParaRPr sz="2800">
              <a:solidFill>
                <a:srgbClr val="00B586"/>
              </a:solidFill>
              <a:latin typeface="Roboto Slab"/>
              <a:ea typeface="Roboto Slab"/>
              <a:cs typeface="Roboto Slab"/>
              <a:sym typeface="Roboto Slab"/>
            </a:endParaRPr>
          </a:p>
        </p:txBody>
      </p:sp>
      <p:pic>
        <p:nvPicPr>
          <p:cNvPr descr="A screen shot of a computer&#10;&#10;Description automatically generated" id="429" name="Google Shape;429;p59"/>
          <p:cNvPicPr preferRelativeResize="0"/>
          <p:nvPr/>
        </p:nvPicPr>
        <p:blipFill rotWithShape="1">
          <a:blip r:embed="rId3">
            <a:alphaModFix/>
          </a:blip>
          <a:srcRect b="0" l="0" r="0" t="0"/>
          <a:stretch/>
        </p:blipFill>
        <p:spPr>
          <a:xfrm>
            <a:off x="3866091" y="1430922"/>
            <a:ext cx="4487853" cy="3429000"/>
          </a:xfrm>
          <a:prstGeom prst="rect">
            <a:avLst/>
          </a:prstGeom>
          <a:noFill/>
          <a:ln>
            <a:noFill/>
          </a:ln>
        </p:spPr>
      </p:pic>
      <p:pic>
        <p:nvPicPr>
          <p:cNvPr descr="A close up of a computer&#10;&#10;Kuali solution on the screen&#10;&#10;1 solution for all - one place for all" id="430" name="Google Shape;430;p59" title="One place "/>
          <p:cNvPicPr preferRelativeResize="0"/>
          <p:nvPr/>
        </p:nvPicPr>
        <p:blipFill rotWithShape="1">
          <a:blip r:embed="rId4">
            <a:alphaModFix/>
          </a:blip>
          <a:srcRect b="0" l="0" r="0" t="0"/>
          <a:stretch/>
        </p:blipFill>
        <p:spPr>
          <a:xfrm>
            <a:off x="4082002" y="1649058"/>
            <a:ext cx="4056028" cy="2093279"/>
          </a:xfrm>
          <a:prstGeom prst="rect">
            <a:avLst/>
          </a:prstGeom>
          <a:noFill/>
          <a:ln>
            <a:noFill/>
          </a:ln>
        </p:spPr>
      </p:pic>
      <p:cxnSp>
        <p:nvCxnSpPr>
          <p:cNvPr id="431" name="Google Shape;431;p59"/>
          <p:cNvCxnSpPr/>
          <p:nvPr/>
        </p:nvCxnSpPr>
        <p:spPr>
          <a:xfrm rot="10800000">
            <a:off x="3597876" y="1229126"/>
            <a:ext cx="567300" cy="0"/>
          </a:xfrm>
          <a:prstGeom prst="straightConnector1">
            <a:avLst/>
          </a:prstGeom>
          <a:noFill/>
          <a:ln cap="flat" cmpd="sng" w="19050">
            <a:solidFill>
              <a:srgbClr val="FFBC00"/>
            </a:solidFill>
            <a:prstDash val="solid"/>
            <a:round/>
            <a:headEnd len="sm" w="sm" type="none"/>
            <a:tailEnd len="sm" w="sm" type="none"/>
          </a:ln>
        </p:spPr>
      </p:cxnSp>
      <p:cxnSp>
        <p:nvCxnSpPr>
          <p:cNvPr id="432" name="Google Shape;432;p59"/>
          <p:cNvCxnSpPr/>
          <p:nvPr/>
        </p:nvCxnSpPr>
        <p:spPr>
          <a:xfrm>
            <a:off x="3597932" y="1229126"/>
            <a:ext cx="0" cy="3607200"/>
          </a:xfrm>
          <a:prstGeom prst="straightConnector1">
            <a:avLst/>
          </a:prstGeom>
          <a:noFill/>
          <a:ln cap="flat" cmpd="sng" w="19050">
            <a:solidFill>
              <a:srgbClr val="FFBC00"/>
            </a:solidFill>
            <a:prstDash val="solid"/>
            <a:round/>
            <a:headEnd len="sm" w="sm" type="none"/>
            <a:tailEnd len="sm" w="sm" type="none"/>
          </a:ln>
        </p:spPr>
      </p:cxnSp>
      <p:cxnSp>
        <p:nvCxnSpPr>
          <p:cNvPr id="433" name="Google Shape;433;p59"/>
          <p:cNvCxnSpPr/>
          <p:nvPr/>
        </p:nvCxnSpPr>
        <p:spPr>
          <a:xfrm flipH="1" rot="10800000">
            <a:off x="3597932" y="4829794"/>
            <a:ext cx="607200" cy="6600"/>
          </a:xfrm>
          <a:prstGeom prst="straightConnector1">
            <a:avLst/>
          </a:prstGeom>
          <a:noFill/>
          <a:ln cap="flat" cmpd="sng" w="19050">
            <a:solidFill>
              <a:srgbClr val="FFBC00"/>
            </a:solidFill>
            <a:prstDash val="solid"/>
            <a:round/>
            <a:headEnd len="sm" w="sm" type="none"/>
            <a:tailEnd len="sm" w="sm" type="none"/>
          </a:ln>
        </p:spPr>
      </p:cxnSp>
      <p:pic>
        <p:nvPicPr>
          <p:cNvPr id="434" name="Google Shape;434;p59"/>
          <p:cNvPicPr preferRelativeResize="0"/>
          <p:nvPr/>
        </p:nvPicPr>
        <p:blipFill rotWithShape="1">
          <a:blip r:embed="rId5">
            <a:alphaModFix/>
          </a:blip>
          <a:srcRect b="0" l="0" r="0" t="0"/>
          <a:stretch/>
        </p:blipFill>
        <p:spPr>
          <a:xfrm>
            <a:off x="6648546" y="3135294"/>
            <a:ext cx="1237627" cy="436810"/>
          </a:xfrm>
          <a:prstGeom prst="rect">
            <a:avLst/>
          </a:prstGeom>
          <a:noFill/>
          <a:ln>
            <a:noFill/>
          </a:ln>
        </p:spPr>
      </p:pic>
      <p:pic>
        <p:nvPicPr>
          <p:cNvPr id="435" name="Google Shape;435;p59"/>
          <p:cNvPicPr preferRelativeResize="0"/>
          <p:nvPr/>
        </p:nvPicPr>
        <p:blipFill>
          <a:blip r:embed="rId6">
            <a:alphaModFix/>
          </a:blip>
          <a:stretch>
            <a:fillRect/>
          </a:stretch>
        </p:blipFill>
        <p:spPr>
          <a:xfrm>
            <a:off x="1570888" y="1317925"/>
            <a:ext cx="1237625" cy="334068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Google Shape;440;p60"/>
          <p:cNvSpPr txBox="1"/>
          <p:nvPr>
            <p:ph type="title"/>
          </p:nvPr>
        </p:nvSpPr>
        <p:spPr>
          <a:xfrm rot="-5400000">
            <a:off x="-1975800" y="2594225"/>
            <a:ext cx="4537200" cy="441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
              <a:t>KUALI</a:t>
            </a:r>
            <a:endParaRPr/>
          </a:p>
        </p:txBody>
      </p:sp>
      <p:sp>
        <p:nvSpPr>
          <p:cNvPr id="441" name="Google Shape;441;p60"/>
          <p:cNvSpPr txBox="1"/>
          <p:nvPr/>
        </p:nvSpPr>
        <p:spPr>
          <a:xfrm>
            <a:off x="724424" y="457525"/>
            <a:ext cx="8196300" cy="5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B586"/>
                </a:solidFill>
                <a:latin typeface="Roboto Slab"/>
                <a:ea typeface="Roboto Slab"/>
                <a:cs typeface="Roboto Slab"/>
                <a:sym typeface="Roboto Slab"/>
              </a:rPr>
              <a:t>One Place, Evolve Curriculum</a:t>
            </a:r>
            <a:endParaRPr sz="2800">
              <a:solidFill>
                <a:srgbClr val="00B586"/>
              </a:solidFill>
              <a:latin typeface="Roboto Slab"/>
              <a:ea typeface="Roboto Slab"/>
              <a:cs typeface="Roboto Slab"/>
              <a:sym typeface="Roboto Slab"/>
            </a:endParaRPr>
          </a:p>
        </p:txBody>
      </p:sp>
      <p:pic>
        <p:nvPicPr>
          <p:cNvPr descr="responsive design" id="442" name="Google Shape;442;p60" title="responsive design"/>
          <p:cNvPicPr preferRelativeResize="0"/>
          <p:nvPr/>
        </p:nvPicPr>
        <p:blipFill rotWithShape="1">
          <a:blip r:embed="rId3">
            <a:alphaModFix/>
          </a:blip>
          <a:srcRect b="0" l="0" r="0" t="0"/>
          <a:stretch/>
        </p:blipFill>
        <p:spPr>
          <a:xfrm>
            <a:off x="4107563" y="1688269"/>
            <a:ext cx="4327238" cy="3113099"/>
          </a:xfrm>
          <a:prstGeom prst="rect">
            <a:avLst/>
          </a:prstGeom>
          <a:noFill/>
          <a:ln>
            <a:noFill/>
          </a:ln>
        </p:spPr>
      </p:pic>
      <p:sp>
        <p:nvSpPr>
          <p:cNvPr id="443" name="Google Shape;443;p60"/>
          <p:cNvSpPr txBox="1"/>
          <p:nvPr/>
        </p:nvSpPr>
        <p:spPr>
          <a:xfrm>
            <a:off x="806743" y="1096798"/>
            <a:ext cx="3108300" cy="43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Roboto Slab"/>
              <a:buNone/>
            </a:pPr>
            <a:r>
              <a:rPr b="0" i="0" lang="en" sz="2000" u="none" cap="none" strike="noStrike">
                <a:solidFill>
                  <a:srgbClr val="00B586"/>
                </a:solidFill>
                <a:latin typeface="Roboto Slab"/>
                <a:ea typeface="Roboto Slab"/>
                <a:cs typeface="Roboto Slab"/>
                <a:sym typeface="Roboto Slab"/>
              </a:rPr>
              <a:t>Before</a:t>
            </a:r>
            <a:endParaRPr/>
          </a:p>
        </p:txBody>
      </p:sp>
      <p:sp>
        <p:nvSpPr>
          <p:cNvPr id="444" name="Google Shape;444;p60"/>
          <p:cNvSpPr txBox="1"/>
          <p:nvPr/>
        </p:nvSpPr>
        <p:spPr>
          <a:xfrm>
            <a:off x="4107563" y="1096797"/>
            <a:ext cx="1127100" cy="43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Roboto Slab"/>
              <a:buNone/>
            </a:pPr>
            <a:r>
              <a:rPr b="0" i="0" lang="en" sz="2000" u="none" cap="none" strike="noStrike">
                <a:solidFill>
                  <a:srgbClr val="00B586"/>
                </a:solidFill>
                <a:latin typeface="Roboto Slab"/>
                <a:ea typeface="Roboto Slab"/>
                <a:cs typeface="Roboto Slab"/>
                <a:sym typeface="Roboto Slab"/>
              </a:rPr>
              <a:t>After</a:t>
            </a:r>
            <a:endParaRPr/>
          </a:p>
        </p:txBody>
      </p:sp>
      <p:pic>
        <p:nvPicPr>
          <p:cNvPr descr="Files, Paper, Office, Paperwork, Stack, Work, Data" id="445" name="Google Shape;445;p60"/>
          <p:cNvPicPr preferRelativeResize="0"/>
          <p:nvPr/>
        </p:nvPicPr>
        <p:blipFill rotWithShape="1">
          <a:blip r:embed="rId4">
            <a:alphaModFix/>
          </a:blip>
          <a:srcRect b="0" l="0" r="0" t="0"/>
          <a:stretch/>
        </p:blipFill>
        <p:spPr>
          <a:xfrm>
            <a:off x="786315" y="1703525"/>
            <a:ext cx="2819632" cy="2204006"/>
          </a:xfrm>
          <a:prstGeom prst="rect">
            <a:avLst/>
          </a:prstGeom>
          <a:noFill/>
          <a:ln>
            <a:noFill/>
          </a:ln>
          <a:effectLst>
            <a:reflection blurRad="0" dir="5400000" dist="5000" endA="0" endPos="30000" fadeDir="5400012" kx="0" rotWithShape="0" algn="bl" stA="30000" stPos="0" sy="-100000" ky="0"/>
          </a:effectLst>
        </p:spPr>
      </p:pic>
      <p:sp>
        <p:nvSpPr>
          <p:cNvPr id="446" name="Google Shape;446;p60"/>
          <p:cNvSpPr txBox="1"/>
          <p:nvPr/>
        </p:nvSpPr>
        <p:spPr>
          <a:xfrm>
            <a:off x="4107588" y="4519625"/>
            <a:ext cx="4327200" cy="35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Roboto Slab"/>
              <a:buNone/>
            </a:pPr>
            <a:r>
              <a:rPr lang="en" sz="1800">
                <a:solidFill>
                  <a:srgbClr val="00B586"/>
                </a:solidFill>
                <a:latin typeface="Roboto Slab"/>
                <a:ea typeface="Roboto Slab"/>
                <a:cs typeface="Roboto Slab"/>
                <a:sym typeface="Roboto Slab"/>
              </a:rPr>
              <a:t> Next Generation Smart Forms</a:t>
            </a:r>
            <a:endParaRPr sz="1800"/>
          </a:p>
        </p:txBody>
      </p:sp>
      <p:cxnSp>
        <p:nvCxnSpPr>
          <p:cNvPr id="447" name="Google Shape;447;p60"/>
          <p:cNvCxnSpPr/>
          <p:nvPr/>
        </p:nvCxnSpPr>
        <p:spPr>
          <a:xfrm>
            <a:off x="3826532" y="1152926"/>
            <a:ext cx="0" cy="3607200"/>
          </a:xfrm>
          <a:prstGeom prst="straightConnector1">
            <a:avLst/>
          </a:prstGeom>
          <a:noFill/>
          <a:ln cap="flat" cmpd="sng" w="19050">
            <a:solidFill>
              <a:srgbClr val="FFBC00"/>
            </a:solidFill>
            <a:prstDash val="solid"/>
            <a:round/>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1" name="Shape 451"/>
        <p:cNvGrpSpPr/>
        <p:nvPr/>
      </p:nvGrpSpPr>
      <p:grpSpPr>
        <a:xfrm>
          <a:off x="0" y="0"/>
          <a:ext cx="0" cy="0"/>
          <a:chOff x="0" y="0"/>
          <a:chExt cx="0" cy="0"/>
        </a:xfrm>
      </p:grpSpPr>
      <p:sp>
        <p:nvSpPr>
          <p:cNvPr id="452" name="Google Shape;452;p61"/>
          <p:cNvSpPr txBox="1"/>
          <p:nvPr>
            <p:ph type="title"/>
          </p:nvPr>
        </p:nvSpPr>
        <p:spPr>
          <a:xfrm rot="-5400000">
            <a:off x="-1975800" y="2594225"/>
            <a:ext cx="4537200" cy="441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
              <a:t>KUALI</a:t>
            </a:r>
            <a:endParaRPr/>
          </a:p>
        </p:txBody>
      </p:sp>
      <p:sp>
        <p:nvSpPr>
          <p:cNvPr id="453" name="Google Shape;453;p61"/>
          <p:cNvSpPr txBox="1"/>
          <p:nvPr/>
        </p:nvSpPr>
        <p:spPr>
          <a:xfrm>
            <a:off x="724428" y="457531"/>
            <a:ext cx="7000800" cy="5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B586"/>
                </a:solidFill>
                <a:latin typeface="Roboto Slab"/>
                <a:ea typeface="Roboto Slab"/>
                <a:cs typeface="Roboto Slab"/>
                <a:sym typeface="Roboto Slab"/>
              </a:rPr>
              <a:t>One Place, Dynamically Build Catalog</a:t>
            </a:r>
            <a:endParaRPr sz="2800">
              <a:solidFill>
                <a:srgbClr val="00B586"/>
              </a:solidFill>
              <a:latin typeface="Roboto Slab"/>
              <a:ea typeface="Roboto Slab"/>
              <a:cs typeface="Roboto Slab"/>
              <a:sym typeface="Roboto Slab"/>
            </a:endParaRPr>
          </a:p>
        </p:txBody>
      </p:sp>
      <p:pic>
        <p:nvPicPr>
          <p:cNvPr descr="A screen shot of a computer&#10;&#10;Description automatically generated" id="454" name="Google Shape;454;p61"/>
          <p:cNvPicPr preferRelativeResize="0"/>
          <p:nvPr/>
        </p:nvPicPr>
        <p:blipFill rotWithShape="1">
          <a:blip r:embed="rId3">
            <a:alphaModFix/>
          </a:blip>
          <a:srcRect b="0" l="0" r="0" t="0"/>
          <a:stretch/>
        </p:blipFill>
        <p:spPr>
          <a:xfrm>
            <a:off x="4399500" y="1656000"/>
            <a:ext cx="4239699" cy="3203926"/>
          </a:xfrm>
          <a:prstGeom prst="rect">
            <a:avLst/>
          </a:prstGeom>
          <a:noFill/>
          <a:ln>
            <a:noFill/>
          </a:ln>
        </p:spPr>
      </p:pic>
      <p:pic>
        <p:nvPicPr>
          <p:cNvPr descr="A close up of a computer&#10;&#10;Kuali solution on the screen&#10;&#10;1 solution for all - one place for all" id="455" name="Google Shape;455;p61" title="One place "/>
          <p:cNvPicPr preferRelativeResize="0"/>
          <p:nvPr/>
        </p:nvPicPr>
        <p:blipFill rotWithShape="1">
          <a:blip r:embed="rId4">
            <a:alphaModFix/>
          </a:blip>
          <a:srcRect b="0" l="0" r="0" t="0"/>
          <a:stretch/>
        </p:blipFill>
        <p:spPr>
          <a:xfrm>
            <a:off x="4603472" y="1859818"/>
            <a:ext cx="3831755" cy="1955878"/>
          </a:xfrm>
          <a:prstGeom prst="rect">
            <a:avLst/>
          </a:prstGeom>
          <a:noFill/>
          <a:ln>
            <a:noFill/>
          </a:ln>
        </p:spPr>
      </p:pic>
      <p:cxnSp>
        <p:nvCxnSpPr>
          <p:cNvPr id="456" name="Google Shape;456;p61"/>
          <p:cNvCxnSpPr/>
          <p:nvPr/>
        </p:nvCxnSpPr>
        <p:spPr>
          <a:xfrm>
            <a:off x="4067682" y="1229126"/>
            <a:ext cx="0" cy="3607200"/>
          </a:xfrm>
          <a:prstGeom prst="straightConnector1">
            <a:avLst/>
          </a:prstGeom>
          <a:noFill/>
          <a:ln cap="flat" cmpd="sng" w="19050">
            <a:solidFill>
              <a:srgbClr val="FFBC00"/>
            </a:solidFill>
            <a:prstDash val="solid"/>
            <a:round/>
            <a:headEnd len="sm" w="sm" type="none"/>
            <a:tailEnd len="sm" w="sm" type="none"/>
          </a:ln>
        </p:spPr>
      </p:cxnSp>
      <p:pic>
        <p:nvPicPr>
          <p:cNvPr id="457" name="Google Shape;457;p61"/>
          <p:cNvPicPr preferRelativeResize="0"/>
          <p:nvPr/>
        </p:nvPicPr>
        <p:blipFill rotWithShape="1">
          <a:blip r:embed="rId5">
            <a:alphaModFix/>
          </a:blip>
          <a:srcRect b="0" l="0" r="0" t="0"/>
          <a:stretch/>
        </p:blipFill>
        <p:spPr>
          <a:xfrm>
            <a:off x="7029546" y="3135294"/>
            <a:ext cx="1237627" cy="436810"/>
          </a:xfrm>
          <a:prstGeom prst="rect">
            <a:avLst/>
          </a:prstGeom>
          <a:noFill/>
          <a:ln>
            <a:noFill/>
          </a:ln>
        </p:spPr>
      </p:pic>
      <p:pic>
        <p:nvPicPr>
          <p:cNvPr id="458" name="Google Shape;458;p61"/>
          <p:cNvPicPr preferRelativeResize="0"/>
          <p:nvPr/>
        </p:nvPicPr>
        <p:blipFill>
          <a:blip r:embed="rId6">
            <a:alphaModFix/>
          </a:blip>
          <a:stretch>
            <a:fillRect/>
          </a:stretch>
        </p:blipFill>
        <p:spPr>
          <a:xfrm>
            <a:off x="806750" y="1656000"/>
            <a:ext cx="2795071" cy="3055075"/>
          </a:xfrm>
          <a:prstGeom prst="rect">
            <a:avLst/>
          </a:prstGeom>
          <a:noFill/>
          <a:ln>
            <a:noFill/>
          </a:ln>
        </p:spPr>
      </p:pic>
      <p:sp>
        <p:nvSpPr>
          <p:cNvPr id="459" name="Google Shape;459;p61"/>
          <p:cNvSpPr txBox="1"/>
          <p:nvPr/>
        </p:nvSpPr>
        <p:spPr>
          <a:xfrm>
            <a:off x="806743" y="1096798"/>
            <a:ext cx="3108300" cy="43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Roboto Slab"/>
              <a:buNone/>
            </a:pPr>
            <a:r>
              <a:rPr b="0" i="0" lang="en" sz="2000" u="none" cap="none" strike="noStrike">
                <a:solidFill>
                  <a:srgbClr val="00B586"/>
                </a:solidFill>
                <a:latin typeface="Roboto Slab"/>
                <a:ea typeface="Roboto Slab"/>
                <a:cs typeface="Roboto Slab"/>
                <a:sym typeface="Roboto Slab"/>
              </a:rPr>
              <a:t>Before</a:t>
            </a:r>
            <a:endParaRPr/>
          </a:p>
        </p:txBody>
      </p:sp>
      <p:sp>
        <p:nvSpPr>
          <p:cNvPr id="460" name="Google Shape;460;p61"/>
          <p:cNvSpPr txBox="1"/>
          <p:nvPr/>
        </p:nvSpPr>
        <p:spPr>
          <a:xfrm>
            <a:off x="4347588" y="1096809"/>
            <a:ext cx="1127100" cy="43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Roboto Slab"/>
              <a:buNone/>
            </a:pPr>
            <a:r>
              <a:rPr b="0" i="0" lang="en" sz="2000" u="none" cap="none" strike="noStrike">
                <a:solidFill>
                  <a:srgbClr val="00B586"/>
                </a:solidFill>
                <a:latin typeface="Roboto Slab"/>
                <a:ea typeface="Roboto Slab"/>
                <a:cs typeface="Roboto Slab"/>
                <a:sym typeface="Roboto Slab"/>
              </a:rPr>
              <a:t>After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4" name="Shape 464"/>
        <p:cNvGrpSpPr/>
        <p:nvPr/>
      </p:nvGrpSpPr>
      <p:grpSpPr>
        <a:xfrm>
          <a:off x="0" y="0"/>
          <a:ext cx="0" cy="0"/>
          <a:chOff x="0" y="0"/>
          <a:chExt cx="0" cy="0"/>
        </a:xfrm>
      </p:grpSpPr>
      <p:sp>
        <p:nvSpPr>
          <p:cNvPr id="465" name="Google Shape;465;p62"/>
          <p:cNvSpPr txBox="1"/>
          <p:nvPr>
            <p:ph type="title"/>
          </p:nvPr>
        </p:nvSpPr>
        <p:spPr>
          <a:xfrm rot="-5400000">
            <a:off x="-1975800" y="2594225"/>
            <a:ext cx="4537200" cy="441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
              <a:t>KUALI</a:t>
            </a:r>
            <a:endParaRPr/>
          </a:p>
        </p:txBody>
      </p:sp>
      <p:sp>
        <p:nvSpPr>
          <p:cNvPr id="466" name="Google Shape;466;p62"/>
          <p:cNvSpPr txBox="1"/>
          <p:nvPr/>
        </p:nvSpPr>
        <p:spPr>
          <a:xfrm>
            <a:off x="724428" y="457531"/>
            <a:ext cx="7000800" cy="5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B586"/>
                </a:solidFill>
                <a:latin typeface="Roboto Slab"/>
                <a:ea typeface="Roboto Slab"/>
                <a:cs typeface="Roboto Slab"/>
                <a:sym typeface="Roboto Slab"/>
              </a:rPr>
              <a:t>One Place, On-Demand Publishing</a:t>
            </a:r>
            <a:endParaRPr sz="2800">
              <a:solidFill>
                <a:srgbClr val="00B586"/>
              </a:solidFill>
              <a:latin typeface="Roboto Slab"/>
              <a:ea typeface="Roboto Slab"/>
              <a:cs typeface="Roboto Slab"/>
              <a:sym typeface="Roboto Slab"/>
            </a:endParaRPr>
          </a:p>
        </p:txBody>
      </p:sp>
      <p:pic>
        <p:nvPicPr>
          <p:cNvPr id="467" name="Google Shape;467;p62"/>
          <p:cNvPicPr preferRelativeResize="0"/>
          <p:nvPr/>
        </p:nvPicPr>
        <p:blipFill rotWithShape="1">
          <a:blip r:embed="rId3">
            <a:alphaModFix/>
          </a:blip>
          <a:srcRect b="0" l="0" r="12891" t="0"/>
          <a:stretch/>
        </p:blipFill>
        <p:spPr>
          <a:xfrm>
            <a:off x="898850" y="1107400"/>
            <a:ext cx="4189475" cy="3839049"/>
          </a:xfrm>
          <a:prstGeom prst="rect">
            <a:avLst/>
          </a:prstGeom>
          <a:noFill/>
          <a:ln>
            <a:noFill/>
          </a:ln>
        </p:spPr>
      </p:pic>
      <p:sp>
        <p:nvSpPr>
          <p:cNvPr id="468" name="Google Shape;468;p62"/>
          <p:cNvSpPr txBox="1"/>
          <p:nvPr/>
        </p:nvSpPr>
        <p:spPr>
          <a:xfrm>
            <a:off x="5473875" y="2083750"/>
            <a:ext cx="2571900" cy="172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000"/>
              <a:t>Responsive Design</a:t>
            </a:r>
            <a:endParaRPr b="1" sz="2000"/>
          </a:p>
          <a:p>
            <a:pPr indent="457200" lvl="0" marL="0" rtl="0" algn="l">
              <a:lnSpc>
                <a:spcPct val="115000"/>
              </a:lnSpc>
              <a:spcBef>
                <a:spcPts val="0"/>
              </a:spcBef>
              <a:spcAft>
                <a:spcPts val="0"/>
              </a:spcAft>
              <a:buNone/>
            </a:pPr>
            <a:r>
              <a:rPr b="1" lang="en" sz="1800"/>
              <a:t>Desktop</a:t>
            </a:r>
            <a:endParaRPr b="1" sz="1800"/>
          </a:p>
          <a:p>
            <a:pPr indent="457200" lvl="0" marL="0" rtl="0" algn="l">
              <a:lnSpc>
                <a:spcPct val="115000"/>
              </a:lnSpc>
              <a:spcBef>
                <a:spcPts val="0"/>
              </a:spcBef>
              <a:spcAft>
                <a:spcPts val="0"/>
              </a:spcAft>
              <a:buNone/>
            </a:pPr>
            <a:r>
              <a:rPr b="1" lang="en" sz="1800"/>
              <a:t>Laptop</a:t>
            </a:r>
            <a:endParaRPr b="1" sz="1800"/>
          </a:p>
          <a:p>
            <a:pPr indent="457200" lvl="0" marL="0" rtl="0" algn="l">
              <a:lnSpc>
                <a:spcPct val="115000"/>
              </a:lnSpc>
              <a:spcBef>
                <a:spcPts val="0"/>
              </a:spcBef>
              <a:spcAft>
                <a:spcPts val="0"/>
              </a:spcAft>
              <a:buNone/>
            </a:pPr>
            <a:r>
              <a:rPr b="1" lang="en" sz="1800"/>
              <a:t>Tablet</a:t>
            </a:r>
            <a:endParaRPr b="1" sz="1800"/>
          </a:p>
          <a:p>
            <a:pPr indent="457200" lvl="0" marL="0" rtl="0" algn="l">
              <a:lnSpc>
                <a:spcPct val="115000"/>
              </a:lnSpc>
              <a:spcBef>
                <a:spcPts val="0"/>
              </a:spcBef>
              <a:spcAft>
                <a:spcPts val="0"/>
              </a:spcAft>
              <a:buNone/>
            </a:pPr>
            <a:r>
              <a:rPr b="1" lang="en" sz="1800"/>
              <a:t>Mobile</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t/>
            </a:r>
            <a:endParaRPr>
              <a:latin typeface="Roboto"/>
              <a:ea typeface="Roboto"/>
              <a:cs typeface="Roboto"/>
              <a:sym typeface="Roboto"/>
            </a:endParaRPr>
          </a:p>
        </p:txBody>
      </p:sp>
      <p:pic>
        <p:nvPicPr>
          <p:cNvPr id="469" name="Google Shape;469;p62"/>
          <p:cNvPicPr preferRelativeResize="0"/>
          <p:nvPr/>
        </p:nvPicPr>
        <p:blipFill rotWithShape="1">
          <a:blip r:embed="rId4">
            <a:alphaModFix/>
          </a:blip>
          <a:srcRect b="5" l="453" r="3049" t="43001"/>
          <a:stretch/>
        </p:blipFill>
        <p:spPr>
          <a:xfrm>
            <a:off x="5243300" y="1256261"/>
            <a:ext cx="3284849" cy="28774"/>
          </a:xfrm>
          <a:prstGeom prst="rect">
            <a:avLst/>
          </a:prstGeom>
          <a:noFill/>
          <a:ln>
            <a:noFill/>
          </a:ln>
        </p:spPr>
      </p:pic>
      <p:sp>
        <p:nvSpPr>
          <p:cNvPr id="470" name="Google Shape;470;p62"/>
          <p:cNvSpPr txBox="1"/>
          <p:nvPr/>
        </p:nvSpPr>
        <p:spPr>
          <a:xfrm>
            <a:off x="5243303" y="1485256"/>
            <a:ext cx="7000800" cy="5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999999"/>
                </a:solidFill>
                <a:latin typeface="Roboto"/>
                <a:ea typeface="Roboto"/>
                <a:cs typeface="Roboto"/>
                <a:sym typeface="Roboto"/>
              </a:rPr>
              <a:t>Provide Broad Access</a:t>
            </a:r>
            <a:endParaRPr b="1" sz="2400">
              <a:solidFill>
                <a:srgbClr val="999999"/>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4" name="Shape 474"/>
        <p:cNvGrpSpPr/>
        <p:nvPr/>
      </p:nvGrpSpPr>
      <p:grpSpPr>
        <a:xfrm>
          <a:off x="0" y="0"/>
          <a:ext cx="0" cy="0"/>
          <a:chOff x="0" y="0"/>
          <a:chExt cx="0" cy="0"/>
        </a:xfrm>
      </p:grpSpPr>
      <p:sp>
        <p:nvSpPr>
          <p:cNvPr id="475" name="Google Shape;475;p63"/>
          <p:cNvSpPr txBox="1"/>
          <p:nvPr>
            <p:ph type="title"/>
          </p:nvPr>
        </p:nvSpPr>
        <p:spPr>
          <a:xfrm rot="-5400000">
            <a:off x="-1975800" y="2594225"/>
            <a:ext cx="4537200" cy="441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
              <a:t>KUALI</a:t>
            </a:r>
            <a:endParaRPr/>
          </a:p>
        </p:txBody>
      </p:sp>
      <p:sp>
        <p:nvSpPr>
          <p:cNvPr id="476" name="Google Shape;476;p63"/>
          <p:cNvSpPr txBox="1"/>
          <p:nvPr/>
        </p:nvSpPr>
        <p:spPr>
          <a:xfrm>
            <a:off x="724428" y="457531"/>
            <a:ext cx="7000800" cy="5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B586"/>
                </a:solidFill>
                <a:latin typeface="Roboto Slab"/>
                <a:ea typeface="Roboto Slab"/>
                <a:cs typeface="Roboto Slab"/>
                <a:sym typeface="Roboto Slab"/>
              </a:rPr>
              <a:t>One Place, On-Demand Publishing</a:t>
            </a:r>
            <a:endParaRPr sz="2800">
              <a:solidFill>
                <a:srgbClr val="00B586"/>
              </a:solidFill>
              <a:latin typeface="Roboto Slab"/>
              <a:ea typeface="Roboto Slab"/>
              <a:cs typeface="Roboto Slab"/>
              <a:sym typeface="Roboto Slab"/>
            </a:endParaRPr>
          </a:p>
        </p:txBody>
      </p:sp>
      <p:pic>
        <p:nvPicPr>
          <p:cNvPr id="477" name="Google Shape;477;p63"/>
          <p:cNvPicPr preferRelativeResize="0"/>
          <p:nvPr/>
        </p:nvPicPr>
        <p:blipFill>
          <a:blip r:embed="rId3">
            <a:alphaModFix/>
          </a:blip>
          <a:stretch>
            <a:fillRect/>
          </a:stretch>
        </p:blipFill>
        <p:spPr>
          <a:xfrm>
            <a:off x="5258175" y="1056025"/>
            <a:ext cx="1050450" cy="700300"/>
          </a:xfrm>
          <a:prstGeom prst="rect">
            <a:avLst/>
          </a:prstGeom>
          <a:noFill/>
          <a:ln>
            <a:noFill/>
          </a:ln>
        </p:spPr>
      </p:pic>
      <p:pic>
        <p:nvPicPr>
          <p:cNvPr id="478" name="Google Shape;478;p63"/>
          <p:cNvPicPr preferRelativeResize="0"/>
          <p:nvPr/>
        </p:nvPicPr>
        <p:blipFill>
          <a:blip r:embed="rId4">
            <a:alphaModFix/>
          </a:blip>
          <a:stretch>
            <a:fillRect/>
          </a:stretch>
        </p:blipFill>
        <p:spPr>
          <a:xfrm>
            <a:off x="5533150" y="4470300"/>
            <a:ext cx="652900" cy="652900"/>
          </a:xfrm>
          <a:prstGeom prst="rect">
            <a:avLst/>
          </a:prstGeom>
          <a:noFill/>
          <a:ln>
            <a:noFill/>
          </a:ln>
        </p:spPr>
      </p:pic>
      <p:pic>
        <p:nvPicPr>
          <p:cNvPr id="479" name="Google Shape;479;p63"/>
          <p:cNvPicPr preferRelativeResize="0"/>
          <p:nvPr/>
        </p:nvPicPr>
        <p:blipFill rotWithShape="1">
          <a:blip r:embed="rId5">
            <a:alphaModFix/>
          </a:blip>
          <a:srcRect b="0" l="0" r="12891" t="0"/>
          <a:stretch/>
        </p:blipFill>
        <p:spPr>
          <a:xfrm>
            <a:off x="907325" y="1412200"/>
            <a:ext cx="3302725" cy="3026475"/>
          </a:xfrm>
          <a:prstGeom prst="rect">
            <a:avLst/>
          </a:prstGeom>
          <a:noFill/>
          <a:ln>
            <a:noFill/>
          </a:ln>
        </p:spPr>
      </p:pic>
      <p:cxnSp>
        <p:nvCxnSpPr>
          <p:cNvPr id="480" name="Google Shape;480;p63"/>
          <p:cNvCxnSpPr/>
          <p:nvPr/>
        </p:nvCxnSpPr>
        <p:spPr>
          <a:xfrm>
            <a:off x="4108835" y="2988272"/>
            <a:ext cx="555900" cy="0"/>
          </a:xfrm>
          <a:prstGeom prst="straightConnector1">
            <a:avLst/>
          </a:prstGeom>
          <a:noFill/>
          <a:ln cap="flat" cmpd="sng" w="19050">
            <a:solidFill>
              <a:srgbClr val="FFBC00"/>
            </a:solidFill>
            <a:prstDash val="solid"/>
            <a:round/>
            <a:headEnd len="sm" w="sm" type="none"/>
            <a:tailEnd len="sm" w="sm" type="none"/>
          </a:ln>
        </p:spPr>
      </p:cxnSp>
      <p:cxnSp>
        <p:nvCxnSpPr>
          <p:cNvPr id="481" name="Google Shape;481;p63"/>
          <p:cNvCxnSpPr/>
          <p:nvPr/>
        </p:nvCxnSpPr>
        <p:spPr>
          <a:xfrm rot="10800000">
            <a:off x="4664676" y="1229126"/>
            <a:ext cx="567300" cy="0"/>
          </a:xfrm>
          <a:prstGeom prst="straightConnector1">
            <a:avLst/>
          </a:prstGeom>
          <a:noFill/>
          <a:ln cap="flat" cmpd="sng" w="19050">
            <a:solidFill>
              <a:srgbClr val="FFBC00"/>
            </a:solidFill>
            <a:prstDash val="solid"/>
            <a:round/>
            <a:headEnd len="sm" w="sm" type="none"/>
            <a:tailEnd len="sm" w="sm" type="none"/>
          </a:ln>
        </p:spPr>
      </p:cxnSp>
      <p:cxnSp>
        <p:nvCxnSpPr>
          <p:cNvPr id="482" name="Google Shape;482;p63"/>
          <p:cNvCxnSpPr/>
          <p:nvPr/>
        </p:nvCxnSpPr>
        <p:spPr>
          <a:xfrm>
            <a:off x="4664732" y="1229126"/>
            <a:ext cx="0" cy="3607200"/>
          </a:xfrm>
          <a:prstGeom prst="straightConnector1">
            <a:avLst/>
          </a:prstGeom>
          <a:noFill/>
          <a:ln cap="flat" cmpd="sng" w="19050">
            <a:solidFill>
              <a:srgbClr val="FFBC00"/>
            </a:solidFill>
            <a:prstDash val="solid"/>
            <a:round/>
            <a:headEnd len="sm" w="sm" type="none"/>
            <a:tailEnd len="sm" w="sm" type="none"/>
          </a:ln>
        </p:spPr>
      </p:cxnSp>
      <p:cxnSp>
        <p:nvCxnSpPr>
          <p:cNvPr id="483" name="Google Shape;483;p63"/>
          <p:cNvCxnSpPr/>
          <p:nvPr/>
        </p:nvCxnSpPr>
        <p:spPr>
          <a:xfrm flipH="1" rot="10800000">
            <a:off x="4664732" y="4829794"/>
            <a:ext cx="644400" cy="6600"/>
          </a:xfrm>
          <a:prstGeom prst="straightConnector1">
            <a:avLst/>
          </a:prstGeom>
          <a:noFill/>
          <a:ln cap="flat" cmpd="sng" w="19050">
            <a:solidFill>
              <a:srgbClr val="FFBC00"/>
            </a:solidFill>
            <a:prstDash val="solid"/>
            <a:round/>
            <a:headEnd len="sm" w="sm" type="none"/>
            <a:tailEnd len="sm" w="sm" type="none"/>
          </a:ln>
        </p:spPr>
      </p:cxnSp>
      <p:pic>
        <p:nvPicPr>
          <p:cNvPr id="484" name="Google Shape;484;p63"/>
          <p:cNvPicPr preferRelativeResize="0"/>
          <p:nvPr/>
        </p:nvPicPr>
        <p:blipFill>
          <a:blip r:embed="rId6">
            <a:alphaModFix/>
          </a:blip>
          <a:stretch>
            <a:fillRect/>
          </a:stretch>
        </p:blipFill>
        <p:spPr>
          <a:xfrm>
            <a:off x="4815751" y="2276696"/>
            <a:ext cx="1050450" cy="1419005"/>
          </a:xfrm>
          <a:prstGeom prst="rect">
            <a:avLst/>
          </a:prstGeom>
          <a:noFill/>
          <a:ln>
            <a:noFill/>
          </a:ln>
        </p:spPr>
      </p:pic>
      <p:cxnSp>
        <p:nvCxnSpPr>
          <p:cNvPr id="485" name="Google Shape;485;p63"/>
          <p:cNvCxnSpPr/>
          <p:nvPr/>
        </p:nvCxnSpPr>
        <p:spPr>
          <a:xfrm>
            <a:off x="5961625" y="3009895"/>
            <a:ext cx="393300" cy="0"/>
          </a:xfrm>
          <a:prstGeom prst="straightConnector1">
            <a:avLst/>
          </a:prstGeom>
          <a:noFill/>
          <a:ln cap="flat" cmpd="sng" w="19050">
            <a:solidFill>
              <a:srgbClr val="FFBC00"/>
            </a:solidFill>
            <a:prstDash val="solid"/>
            <a:round/>
            <a:headEnd len="sm" w="sm" type="none"/>
            <a:tailEnd len="sm" w="sm" type="none"/>
          </a:ln>
        </p:spPr>
      </p:cxnSp>
      <p:cxnSp>
        <p:nvCxnSpPr>
          <p:cNvPr id="486" name="Google Shape;486;p63"/>
          <p:cNvCxnSpPr/>
          <p:nvPr/>
        </p:nvCxnSpPr>
        <p:spPr>
          <a:xfrm rot="10800000">
            <a:off x="6354875" y="2214276"/>
            <a:ext cx="401100" cy="0"/>
          </a:xfrm>
          <a:prstGeom prst="straightConnector1">
            <a:avLst/>
          </a:prstGeom>
          <a:noFill/>
          <a:ln cap="flat" cmpd="sng" w="19050">
            <a:solidFill>
              <a:srgbClr val="FFBC00"/>
            </a:solidFill>
            <a:prstDash val="solid"/>
            <a:round/>
            <a:headEnd len="sm" w="sm" type="none"/>
            <a:tailEnd len="sm" w="sm" type="none"/>
          </a:ln>
        </p:spPr>
      </p:cxnSp>
      <p:cxnSp>
        <p:nvCxnSpPr>
          <p:cNvPr id="487" name="Google Shape;487;p63"/>
          <p:cNvCxnSpPr/>
          <p:nvPr/>
        </p:nvCxnSpPr>
        <p:spPr>
          <a:xfrm>
            <a:off x="6354788" y="2214276"/>
            <a:ext cx="0" cy="1631400"/>
          </a:xfrm>
          <a:prstGeom prst="straightConnector1">
            <a:avLst/>
          </a:prstGeom>
          <a:noFill/>
          <a:ln cap="flat" cmpd="sng" w="19050">
            <a:solidFill>
              <a:srgbClr val="FFBC00"/>
            </a:solidFill>
            <a:prstDash val="solid"/>
            <a:round/>
            <a:headEnd len="sm" w="sm" type="none"/>
            <a:tailEnd len="sm" w="sm" type="none"/>
          </a:ln>
        </p:spPr>
      </p:cxnSp>
      <p:cxnSp>
        <p:nvCxnSpPr>
          <p:cNvPr id="488" name="Google Shape;488;p63"/>
          <p:cNvCxnSpPr/>
          <p:nvPr/>
        </p:nvCxnSpPr>
        <p:spPr>
          <a:xfrm rot="10800000">
            <a:off x="6354875" y="3845676"/>
            <a:ext cx="401100" cy="0"/>
          </a:xfrm>
          <a:prstGeom prst="straightConnector1">
            <a:avLst/>
          </a:prstGeom>
          <a:noFill/>
          <a:ln cap="flat" cmpd="sng" w="19050">
            <a:solidFill>
              <a:srgbClr val="FFBC00"/>
            </a:solidFill>
            <a:prstDash val="solid"/>
            <a:round/>
            <a:headEnd len="sm" w="sm" type="none"/>
            <a:tailEnd len="sm" w="sm" type="none"/>
          </a:ln>
        </p:spPr>
      </p:cxnSp>
      <p:pic>
        <p:nvPicPr>
          <p:cNvPr id="489" name="Google Shape;489;p63"/>
          <p:cNvPicPr preferRelativeResize="0"/>
          <p:nvPr/>
        </p:nvPicPr>
        <p:blipFill>
          <a:blip r:embed="rId7">
            <a:alphaModFix/>
          </a:blip>
          <a:stretch>
            <a:fillRect/>
          </a:stretch>
        </p:blipFill>
        <p:spPr>
          <a:xfrm>
            <a:off x="6525703" y="2323224"/>
            <a:ext cx="987473" cy="1418999"/>
          </a:xfrm>
          <a:prstGeom prst="rect">
            <a:avLst/>
          </a:prstGeom>
          <a:noFill/>
          <a:ln>
            <a:noFill/>
          </a:ln>
          <a:effectLst>
            <a:outerShdw blurRad="57150" rotWithShape="0" algn="bl" dir="5400000" dist="19050">
              <a:srgbClr val="000000">
                <a:alpha val="50000"/>
              </a:srgbClr>
            </a:outerShdw>
          </a:effectLst>
        </p:spPr>
      </p:pic>
      <p:pic>
        <p:nvPicPr>
          <p:cNvPr id="490" name="Google Shape;490;p63"/>
          <p:cNvPicPr preferRelativeResize="0"/>
          <p:nvPr/>
        </p:nvPicPr>
        <p:blipFill>
          <a:blip r:embed="rId8">
            <a:alphaModFix/>
          </a:blip>
          <a:stretch>
            <a:fillRect/>
          </a:stretch>
        </p:blipFill>
        <p:spPr>
          <a:xfrm>
            <a:off x="7725224" y="2332154"/>
            <a:ext cx="1050449" cy="139563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pic>
        <p:nvPicPr>
          <p:cNvPr id="196" name="Google Shape;196;p46"/>
          <p:cNvPicPr preferRelativeResize="0"/>
          <p:nvPr/>
        </p:nvPicPr>
        <p:blipFill rotWithShape="1">
          <a:blip r:embed="rId3">
            <a:alphaModFix/>
          </a:blip>
          <a:srcRect b="0" l="6235" r="0" t="0"/>
          <a:stretch/>
        </p:blipFill>
        <p:spPr>
          <a:xfrm>
            <a:off x="591325" y="0"/>
            <a:ext cx="8548875" cy="5143499"/>
          </a:xfrm>
          <a:prstGeom prst="rect">
            <a:avLst/>
          </a:prstGeom>
          <a:noFill/>
          <a:ln>
            <a:noFill/>
          </a:ln>
        </p:spPr>
      </p:pic>
      <p:sp>
        <p:nvSpPr>
          <p:cNvPr id="197" name="Google Shape;197;p46"/>
          <p:cNvSpPr txBox="1"/>
          <p:nvPr>
            <p:ph type="title"/>
          </p:nvPr>
        </p:nvSpPr>
        <p:spPr>
          <a:xfrm rot="-5400000">
            <a:off x="-1975800" y="2594225"/>
            <a:ext cx="4537200" cy="44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KUALI</a:t>
            </a:r>
            <a:endParaRPr/>
          </a:p>
        </p:txBody>
      </p:sp>
      <p:sp>
        <p:nvSpPr>
          <p:cNvPr id="198" name="Google Shape;198;p46"/>
          <p:cNvSpPr txBox="1"/>
          <p:nvPr/>
        </p:nvSpPr>
        <p:spPr>
          <a:xfrm>
            <a:off x="2996775" y="1570175"/>
            <a:ext cx="4233600" cy="83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chemeClr val="dk1"/>
                </a:solidFill>
                <a:latin typeface="Roboto"/>
                <a:ea typeface="Roboto"/>
                <a:cs typeface="Roboto"/>
                <a:sym typeface="Roboto"/>
              </a:rPr>
              <a:t>INTRODUCTIONS</a:t>
            </a:r>
            <a:endParaRPr b="1" sz="18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b="1" lang="en" sz="1800">
                <a:solidFill>
                  <a:schemeClr val="dk1"/>
                </a:solidFill>
                <a:latin typeface="Roboto"/>
                <a:ea typeface="Roboto"/>
                <a:cs typeface="Roboto"/>
                <a:sym typeface="Roboto"/>
              </a:rPr>
              <a:t>BRIEF OVERVIEW (SLIDES)</a:t>
            </a:r>
            <a:endParaRPr sz="1800">
              <a:latin typeface="Roboto"/>
              <a:ea typeface="Roboto"/>
              <a:cs typeface="Roboto"/>
              <a:sym typeface="Roboto"/>
            </a:endParaRPr>
          </a:p>
        </p:txBody>
      </p:sp>
      <p:sp>
        <p:nvSpPr>
          <p:cNvPr id="199" name="Google Shape;199;p46"/>
          <p:cNvSpPr txBox="1"/>
          <p:nvPr/>
        </p:nvSpPr>
        <p:spPr>
          <a:xfrm>
            <a:off x="2996775" y="2747075"/>
            <a:ext cx="4760700" cy="70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chemeClr val="dk1"/>
                </a:solidFill>
                <a:latin typeface="Roboto"/>
                <a:ea typeface="Roboto"/>
                <a:cs typeface="Roboto"/>
                <a:sym typeface="Roboto"/>
              </a:rPr>
              <a:t>LIVE </a:t>
            </a:r>
            <a:r>
              <a:rPr b="1" lang="en" sz="1800">
                <a:solidFill>
                  <a:schemeClr val="dk1"/>
                </a:solidFill>
                <a:latin typeface="Roboto"/>
                <a:ea typeface="Roboto"/>
                <a:cs typeface="Roboto"/>
                <a:sym typeface="Roboto"/>
              </a:rPr>
              <a:t>DEMO OF KUALI, ONE SOLUTION</a:t>
            </a:r>
            <a:endParaRPr b="1" sz="18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lang="en" sz="1800">
                <a:solidFill>
                  <a:schemeClr val="dk1"/>
                </a:solidFill>
                <a:latin typeface="Roboto"/>
                <a:ea typeface="Roboto"/>
                <a:cs typeface="Roboto"/>
                <a:sym typeface="Roboto"/>
              </a:rPr>
              <a:t>QUESTIONS &amp; ANSWERS</a:t>
            </a:r>
            <a:r>
              <a:rPr b="1" lang="en" sz="1800">
                <a:solidFill>
                  <a:schemeClr val="dk1"/>
                </a:solidFill>
                <a:latin typeface="Roboto"/>
                <a:ea typeface="Roboto"/>
                <a:cs typeface="Roboto"/>
                <a:sym typeface="Roboto"/>
              </a:rPr>
              <a:t> THROUGHOUT</a:t>
            </a:r>
            <a:endParaRPr b="1" sz="1800">
              <a:solidFill>
                <a:schemeClr val="dk1"/>
              </a:solidFill>
              <a:latin typeface="Roboto"/>
              <a:ea typeface="Roboto"/>
              <a:cs typeface="Roboto"/>
              <a:sym typeface="Roboto"/>
            </a:endParaRPr>
          </a:p>
        </p:txBody>
      </p:sp>
      <p:sp>
        <p:nvSpPr>
          <p:cNvPr id="200" name="Google Shape;200;p46"/>
          <p:cNvSpPr txBox="1"/>
          <p:nvPr/>
        </p:nvSpPr>
        <p:spPr>
          <a:xfrm>
            <a:off x="2983750" y="3941825"/>
            <a:ext cx="3868200" cy="782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chemeClr val="dk1"/>
                </a:solidFill>
                <a:latin typeface="Roboto"/>
                <a:ea typeface="Roboto"/>
                <a:cs typeface="Roboto"/>
                <a:sym typeface="Roboto"/>
              </a:rPr>
              <a:t>CLOSING (SLIDES)	</a:t>
            </a:r>
            <a:endParaRPr b="1" sz="18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b="1" lang="en" sz="1800">
                <a:solidFill>
                  <a:schemeClr val="dk1"/>
                </a:solidFill>
                <a:latin typeface="Roboto"/>
                <a:ea typeface="Roboto"/>
                <a:cs typeface="Roboto"/>
                <a:sym typeface="Roboto"/>
              </a:rPr>
              <a:t>NEXT STEPS </a:t>
            </a:r>
            <a:endParaRPr sz="1800">
              <a:solidFill>
                <a:schemeClr val="dk1"/>
              </a:solidFill>
              <a:latin typeface="Roboto"/>
              <a:ea typeface="Roboto"/>
              <a:cs typeface="Roboto"/>
              <a:sym typeface="Roboto"/>
            </a:endParaRPr>
          </a:p>
        </p:txBody>
      </p:sp>
      <p:sp>
        <p:nvSpPr>
          <p:cNvPr id="201" name="Google Shape;201;p46"/>
          <p:cNvSpPr txBox="1"/>
          <p:nvPr/>
        </p:nvSpPr>
        <p:spPr>
          <a:xfrm>
            <a:off x="1125000" y="289700"/>
            <a:ext cx="3807000" cy="112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6500">
                <a:solidFill>
                  <a:srgbClr val="FFFFFF"/>
                </a:solidFill>
                <a:latin typeface="Roboto"/>
                <a:ea typeface="Roboto"/>
                <a:cs typeface="Roboto"/>
                <a:sym typeface="Roboto"/>
              </a:rPr>
              <a:t>AGENDA</a:t>
            </a:r>
            <a:endParaRPr b="1" sz="65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t/>
            </a:r>
            <a:endParaRPr b="1" sz="3600">
              <a:latin typeface="Roboto"/>
              <a:ea typeface="Roboto"/>
              <a:cs typeface="Roboto"/>
              <a:sym typeface="Roboto"/>
            </a:endParaRPr>
          </a:p>
        </p:txBody>
      </p:sp>
      <p:sp>
        <p:nvSpPr>
          <p:cNvPr id="202" name="Google Shape;202;p46"/>
          <p:cNvSpPr txBox="1"/>
          <p:nvPr/>
        </p:nvSpPr>
        <p:spPr>
          <a:xfrm>
            <a:off x="1224375" y="1503425"/>
            <a:ext cx="1608300" cy="83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3000">
                <a:solidFill>
                  <a:srgbClr val="FFFFFF"/>
                </a:solidFill>
                <a:latin typeface="Roboto"/>
                <a:ea typeface="Roboto"/>
                <a:cs typeface="Roboto"/>
                <a:sym typeface="Roboto"/>
              </a:rPr>
              <a:t>PART I</a:t>
            </a:r>
            <a:endParaRPr b="1" sz="3000">
              <a:solidFill>
                <a:srgbClr val="FFFFFF"/>
              </a:solidFill>
              <a:latin typeface="Roboto"/>
              <a:ea typeface="Roboto"/>
              <a:cs typeface="Roboto"/>
              <a:sym typeface="Roboto"/>
            </a:endParaRPr>
          </a:p>
          <a:p>
            <a:pPr indent="0" lvl="0" marL="0" rtl="0" algn="l">
              <a:lnSpc>
                <a:spcPct val="100000"/>
              </a:lnSpc>
              <a:spcBef>
                <a:spcPts val="0"/>
              </a:spcBef>
              <a:spcAft>
                <a:spcPts val="0"/>
              </a:spcAft>
              <a:buNone/>
            </a:pPr>
            <a:r>
              <a:t/>
            </a:r>
            <a:endParaRPr b="1">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t/>
            </a:r>
            <a:endParaRPr b="1" sz="3600">
              <a:latin typeface="Roboto"/>
              <a:ea typeface="Roboto"/>
              <a:cs typeface="Roboto"/>
              <a:sym typeface="Roboto"/>
            </a:endParaRPr>
          </a:p>
        </p:txBody>
      </p:sp>
      <p:sp>
        <p:nvSpPr>
          <p:cNvPr id="203" name="Google Shape;203;p46"/>
          <p:cNvSpPr txBox="1"/>
          <p:nvPr/>
        </p:nvSpPr>
        <p:spPr>
          <a:xfrm>
            <a:off x="1224375" y="2710475"/>
            <a:ext cx="1608300" cy="782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3000">
                <a:solidFill>
                  <a:srgbClr val="FFFFFF"/>
                </a:solidFill>
                <a:latin typeface="Roboto"/>
                <a:ea typeface="Roboto"/>
                <a:cs typeface="Roboto"/>
                <a:sym typeface="Roboto"/>
              </a:rPr>
              <a:t>PART II</a:t>
            </a:r>
            <a:endParaRPr sz="30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t/>
            </a:r>
            <a:endParaRPr b="1" sz="3600">
              <a:latin typeface="Roboto"/>
              <a:ea typeface="Roboto"/>
              <a:cs typeface="Roboto"/>
              <a:sym typeface="Roboto"/>
            </a:endParaRPr>
          </a:p>
        </p:txBody>
      </p:sp>
      <p:sp>
        <p:nvSpPr>
          <p:cNvPr id="204" name="Google Shape;204;p46"/>
          <p:cNvSpPr txBox="1"/>
          <p:nvPr/>
        </p:nvSpPr>
        <p:spPr>
          <a:xfrm>
            <a:off x="1224375" y="3865625"/>
            <a:ext cx="1772400" cy="83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3000">
                <a:solidFill>
                  <a:srgbClr val="FFFFFF"/>
                </a:solidFill>
                <a:latin typeface="Roboto"/>
                <a:ea typeface="Roboto"/>
                <a:cs typeface="Roboto"/>
                <a:sym typeface="Roboto"/>
              </a:rPr>
              <a:t>PART III</a:t>
            </a:r>
            <a:endParaRPr b="1" sz="30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t/>
            </a:r>
            <a:endParaRPr b="1" sz="3600">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Google Shape;495;p64"/>
          <p:cNvSpPr txBox="1"/>
          <p:nvPr>
            <p:ph type="title"/>
          </p:nvPr>
        </p:nvSpPr>
        <p:spPr>
          <a:xfrm rot="-5400000">
            <a:off x="-1975800" y="2594225"/>
            <a:ext cx="4537200" cy="441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
              <a:t>KUALI</a:t>
            </a:r>
            <a:endParaRPr/>
          </a:p>
        </p:txBody>
      </p:sp>
      <p:sp>
        <p:nvSpPr>
          <p:cNvPr id="496" name="Google Shape;496;p64"/>
          <p:cNvSpPr txBox="1"/>
          <p:nvPr/>
        </p:nvSpPr>
        <p:spPr>
          <a:xfrm>
            <a:off x="724428" y="457531"/>
            <a:ext cx="7000800" cy="5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B586"/>
                </a:solidFill>
                <a:latin typeface="Roboto Slab"/>
                <a:ea typeface="Roboto Slab"/>
                <a:cs typeface="Roboto Slab"/>
                <a:sym typeface="Roboto Slab"/>
              </a:rPr>
              <a:t>One Place, Search &amp; Discover</a:t>
            </a:r>
            <a:endParaRPr sz="2800">
              <a:solidFill>
                <a:srgbClr val="00B586"/>
              </a:solidFill>
              <a:latin typeface="Roboto Slab"/>
              <a:ea typeface="Roboto Slab"/>
              <a:cs typeface="Roboto Slab"/>
              <a:sym typeface="Roboto Slab"/>
            </a:endParaRPr>
          </a:p>
        </p:txBody>
      </p:sp>
      <p:sp>
        <p:nvSpPr>
          <p:cNvPr id="497" name="Google Shape;497;p64"/>
          <p:cNvSpPr txBox="1"/>
          <p:nvPr/>
        </p:nvSpPr>
        <p:spPr>
          <a:xfrm>
            <a:off x="806743" y="1096798"/>
            <a:ext cx="3108300" cy="43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Roboto Slab"/>
              <a:buNone/>
            </a:pPr>
            <a:r>
              <a:rPr b="0" i="0" lang="en" sz="2000" u="none" cap="none" strike="noStrike">
                <a:solidFill>
                  <a:srgbClr val="00B586"/>
                </a:solidFill>
                <a:latin typeface="Roboto Slab"/>
                <a:ea typeface="Roboto Slab"/>
                <a:cs typeface="Roboto Slab"/>
                <a:sym typeface="Roboto Slab"/>
              </a:rPr>
              <a:t>Before</a:t>
            </a:r>
            <a:endParaRPr/>
          </a:p>
        </p:txBody>
      </p:sp>
      <p:sp>
        <p:nvSpPr>
          <p:cNvPr id="498" name="Google Shape;498;p64"/>
          <p:cNvSpPr txBox="1"/>
          <p:nvPr/>
        </p:nvSpPr>
        <p:spPr>
          <a:xfrm>
            <a:off x="4953513" y="1056022"/>
            <a:ext cx="1127100" cy="43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Roboto Slab"/>
              <a:buNone/>
            </a:pPr>
            <a:r>
              <a:rPr b="0" i="0" lang="en" sz="2000" u="none" cap="none" strike="noStrike">
                <a:solidFill>
                  <a:srgbClr val="00B586"/>
                </a:solidFill>
                <a:latin typeface="Roboto Slab"/>
                <a:ea typeface="Roboto Slab"/>
                <a:cs typeface="Roboto Slab"/>
                <a:sym typeface="Roboto Slab"/>
              </a:rPr>
              <a:t>After</a:t>
            </a:r>
            <a:endParaRPr/>
          </a:p>
        </p:txBody>
      </p:sp>
      <p:pic>
        <p:nvPicPr>
          <p:cNvPr id="499" name="Google Shape;499;p64"/>
          <p:cNvPicPr preferRelativeResize="0"/>
          <p:nvPr/>
        </p:nvPicPr>
        <p:blipFill>
          <a:blip r:embed="rId3">
            <a:alphaModFix/>
          </a:blip>
          <a:stretch>
            <a:fillRect/>
          </a:stretch>
        </p:blipFill>
        <p:spPr>
          <a:xfrm>
            <a:off x="4953525" y="1640729"/>
            <a:ext cx="2966425" cy="2969372"/>
          </a:xfrm>
          <a:prstGeom prst="rect">
            <a:avLst/>
          </a:prstGeom>
          <a:noFill/>
          <a:ln>
            <a:noFill/>
          </a:ln>
        </p:spPr>
      </p:pic>
      <p:pic>
        <p:nvPicPr>
          <p:cNvPr id="500" name="Google Shape;500;p64"/>
          <p:cNvPicPr preferRelativeResize="0"/>
          <p:nvPr/>
        </p:nvPicPr>
        <p:blipFill>
          <a:blip r:embed="rId4">
            <a:alphaModFix/>
          </a:blip>
          <a:stretch>
            <a:fillRect/>
          </a:stretch>
        </p:blipFill>
        <p:spPr>
          <a:xfrm>
            <a:off x="970500" y="1564950"/>
            <a:ext cx="2325151" cy="3340848"/>
          </a:xfrm>
          <a:prstGeom prst="rect">
            <a:avLst/>
          </a:prstGeom>
          <a:noFill/>
          <a:ln>
            <a:noFill/>
          </a:ln>
          <a:effectLst>
            <a:outerShdw blurRad="57150" rotWithShape="0" algn="bl" dir="5400000" dist="19050">
              <a:srgbClr val="000000">
                <a:alpha val="50000"/>
              </a:srgbClr>
            </a:outerShdw>
          </a:effectLst>
        </p:spPr>
      </p:pic>
      <p:pic>
        <p:nvPicPr>
          <p:cNvPr id="501" name="Google Shape;501;p64"/>
          <p:cNvPicPr preferRelativeResize="0"/>
          <p:nvPr/>
        </p:nvPicPr>
        <p:blipFill>
          <a:blip r:embed="rId5">
            <a:alphaModFix/>
          </a:blip>
          <a:stretch>
            <a:fillRect/>
          </a:stretch>
        </p:blipFill>
        <p:spPr>
          <a:xfrm>
            <a:off x="2079275" y="2095502"/>
            <a:ext cx="1808424" cy="2581701"/>
          </a:xfrm>
          <a:prstGeom prst="rect">
            <a:avLst/>
          </a:prstGeom>
          <a:noFill/>
          <a:ln>
            <a:noFill/>
          </a:ln>
          <a:effectLst>
            <a:outerShdw blurRad="57150" rotWithShape="0" algn="bl" dir="5400000" dist="19050">
              <a:srgbClr val="000000">
                <a:alpha val="50000"/>
              </a:srgbClr>
            </a:outerShdw>
          </a:effectLst>
        </p:spPr>
      </p:pic>
      <p:cxnSp>
        <p:nvCxnSpPr>
          <p:cNvPr id="502" name="Google Shape;502;p64"/>
          <p:cNvCxnSpPr/>
          <p:nvPr/>
        </p:nvCxnSpPr>
        <p:spPr>
          <a:xfrm>
            <a:off x="4436132" y="1229126"/>
            <a:ext cx="0" cy="3607200"/>
          </a:xfrm>
          <a:prstGeom prst="straightConnector1">
            <a:avLst/>
          </a:prstGeom>
          <a:noFill/>
          <a:ln cap="flat" cmpd="sng" w="19050">
            <a:solidFill>
              <a:srgbClr val="FFBC00"/>
            </a:solidFill>
            <a:prstDash val="solid"/>
            <a:round/>
            <a:headEnd len="sm" w="sm" type="none"/>
            <a:tailEnd len="sm" w="sm"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sp>
        <p:nvSpPr>
          <p:cNvPr id="507" name="Google Shape;507;p65"/>
          <p:cNvSpPr txBox="1"/>
          <p:nvPr>
            <p:ph type="title"/>
          </p:nvPr>
        </p:nvSpPr>
        <p:spPr>
          <a:xfrm rot="-5400000">
            <a:off x="-1975800" y="2594225"/>
            <a:ext cx="4537200" cy="441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
              <a:t>KUALI</a:t>
            </a:r>
            <a:endParaRPr/>
          </a:p>
        </p:txBody>
      </p:sp>
      <p:sp>
        <p:nvSpPr>
          <p:cNvPr id="508" name="Google Shape;508;p65"/>
          <p:cNvSpPr txBox="1"/>
          <p:nvPr/>
        </p:nvSpPr>
        <p:spPr>
          <a:xfrm>
            <a:off x="724428" y="457531"/>
            <a:ext cx="7000800" cy="5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B586"/>
                </a:solidFill>
                <a:latin typeface="Roboto Slab"/>
                <a:ea typeface="Roboto Slab"/>
                <a:cs typeface="Roboto Slab"/>
                <a:sym typeface="Roboto Slab"/>
              </a:rPr>
              <a:t>One Place, One Solution</a:t>
            </a:r>
            <a:endParaRPr sz="2800">
              <a:solidFill>
                <a:srgbClr val="00B586"/>
              </a:solidFill>
              <a:latin typeface="Roboto Slab"/>
              <a:ea typeface="Roboto Slab"/>
              <a:cs typeface="Roboto Slab"/>
              <a:sym typeface="Roboto Slab"/>
            </a:endParaRPr>
          </a:p>
          <a:p>
            <a:pPr indent="0" lvl="0" marL="0" rtl="0" algn="l">
              <a:spcBef>
                <a:spcPts val="0"/>
              </a:spcBef>
              <a:spcAft>
                <a:spcPts val="0"/>
              </a:spcAft>
              <a:buNone/>
            </a:pPr>
            <a:r>
              <a:t/>
            </a:r>
            <a:endParaRPr sz="2800">
              <a:solidFill>
                <a:srgbClr val="00B586"/>
              </a:solidFill>
              <a:latin typeface="Roboto Slab"/>
              <a:ea typeface="Roboto Slab"/>
              <a:cs typeface="Roboto Slab"/>
              <a:sym typeface="Roboto Slab"/>
            </a:endParaRPr>
          </a:p>
        </p:txBody>
      </p:sp>
      <p:sp>
        <p:nvSpPr>
          <p:cNvPr id="509" name="Google Shape;509;p65"/>
          <p:cNvSpPr txBox="1"/>
          <p:nvPr/>
        </p:nvSpPr>
        <p:spPr>
          <a:xfrm>
            <a:off x="921100" y="2079475"/>
            <a:ext cx="2397600" cy="16722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b="1" lang="en" sz="1100"/>
              <a:t>VPATS 2019</a:t>
            </a:r>
            <a:br>
              <a:rPr b="1" lang="en" sz="1100"/>
            </a:br>
            <a:endParaRPr b="1" sz="1100"/>
          </a:p>
          <a:p>
            <a:pPr indent="0" lvl="0" marL="0" marR="0" rtl="0" algn="l">
              <a:lnSpc>
                <a:spcPct val="150000"/>
              </a:lnSpc>
              <a:spcBef>
                <a:spcPts val="0"/>
              </a:spcBef>
              <a:spcAft>
                <a:spcPts val="0"/>
              </a:spcAft>
              <a:buNone/>
            </a:pPr>
            <a:r>
              <a:rPr b="1" lang="en" sz="1100"/>
              <a:t>WCAG 2 AA Goals</a:t>
            </a:r>
            <a:br>
              <a:rPr b="1" lang="en" sz="1100"/>
            </a:br>
            <a:endParaRPr b="1" sz="1100"/>
          </a:p>
          <a:p>
            <a:pPr indent="0" lvl="0" marL="0" marR="0" rtl="0" algn="l">
              <a:lnSpc>
                <a:spcPct val="150000"/>
              </a:lnSpc>
              <a:spcBef>
                <a:spcPts val="0"/>
              </a:spcBef>
              <a:spcAft>
                <a:spcPts val="0"/>
              </a:spcAft>
              <a:buNone/>
            </a:pPr>
            <a:r>
              <a:rPr b="1" lang="en" sz="1100"/>
              <a:t>Accessible Customer Service (AODA) Training</a:t>
            </a:r>
            <a:endParaRPr b="1" sz="1100"/>
          </a:p>
          <a:p>
            <a:pPr indent="-279400" lvl="0" marL="457200" marR="0" rtl="0" algn="l">
              <a:lnSpc>
                <a:spcPct val="100000"/>
              </a:lnSpc>
              <a:spcBef>
                <a:spcPts val="0"/>
              </a:spcBef>
              <a:spcAft>
                <a:spcPts val="0"/>
              </a:spcAft>
              <a:buClr>
                <a:schemeClr val="dk1"/>
              </a:buClr>
              <a:buSzPts val="2800"/>
              <a:buFont typeface="Noto Sans Symbols"/>
              <a:buNone/>
            </a:pPr>
            <a:r>
              <a:t/>
            </a:r>
            <a:endParaRPr i="0" sz="1100" u="none" cap="none" strike="noStrike">
              <a:solidFill>
                <a:srgbClr val="00B586"/>
              </a:solidFill>
            </a:endParaRPr>
          </a:p>
        </p:txBody>
      </p:sp>
      <p:pic>
        <p:nvPicPr>
          <p:cNvPr id="510" name="Google Shape;510;p65"/>
          <p:cNvPicPr preferRelativeResize="0"/>
          <p:nvPr/>
        </p:nvPicPr>
        <p:blipFill>
          <a:blip r:embed="rId3">
            <a:alphaModFix/>
          </a:blip>
          <a:stretch>
            <a:fillRect/>
          </a:stretch>
        </p:blipFill>
        <p:spPr>
          <a:xfrm flipH="1" rot="10800000">
            <a:off x="801500" y="1109324"/>
            <a:ext cx="7815825" cy="58251"/>
          </a:xfrm>
          <a:prstGeom prst="rect">
            <a:avLst/>
          </a:prstGeom>
          <a:noFill/>
          <a:ln>
            <a:noFill/>
          </a:ln>
        </p:spPr>
      </p:pic>
      <p:pic>
        <p:nvPicPr>
          <p:cNvPr id="511" name="Google Shape;511;p65"/>
          <p:cNvPicPr preferRelativeResize="0"/>
          <p:nvPr/>
        </p:nvPicPr>
        <p:blipFill>
          <a:blip r:embed="rId4">
            <a:alphaModFix/>
          </a:blip>
          <a:stretch>
            <a:fillRect/>
          </a:stretch>
        </p:blipFill>
        <p:spPr>
          <a:xfrm>
            <a:off x="3470625" y="1348375"/>
            <a:ext cx="5091351" cy="2602800"/>
          </a:xfrm>
          <a:prstGeom prst="rect">
            <a:avLst/>
          </a:prstGeom>
          <a:noFill/>
          <a:ln>
            <a:noFill/>
          </a:ln>
        </p:spPr>
      </p:pic>
      <p:pic>
        <p:nvPicPr>
          <p:cNvPr id="512" name="Google Shape;512;p65"/>
          <p:cNvPicPr preferRelativeResize="0"/>
          <p:nvPr/>
        </p:nvPicPr>
        <p:blipFill>
          <a:blip r:embed="rId3">
            <a:alphaModFix/>
          </a:blip>
          <a:stretch>
            <a:fillRect/>
          </a:stretch>
        </p:blipFill>
        <p:spPr>
          <a:xfrm flipH="1" rot="10800000">
            <a:off x="882700" y="4334099"/>
            <a:ext cx="7815825" cy="58251"/>
          </a:xfrm>
          <a:prstGeom prst="rect">
            <a:avLst/>
          </a:prstGeom>
          <a:noFill/>
          <a:ln>
            <a:noFill/>
          </a:ln>
        </p:spPr>
      </p:pic>
      <p:sp>
        <p:nvSpPr>
          <p:cNvPr id="513" name="Google Shape;513;p65"/>
          <p:cNvSpPr txBox="1"/>
          <p:nvPr/>
        </p:nvSpPr>
        <p:spPr>
          <a:xfrm>
            <a:off x="882700" y="1326513"/>
            <a:ext cx="3161700" cy="50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B586"/>
                </a:solidFill>
                <a:latin typeface="Roboto Slab"/>
                <a:ea typeface="Roboto Slab"/>
                <a:cs typeface="Roboto Slab"/>
                <a:sym typeface="Roboto Slab"/>
              </a:rPr>
              <a:t>Inclusive &amp;</a:t>
            </a:r>
            <a:endParaRPr sz="1800">
              <a:solidFill>
                <a:srgbClr val="00B586"/>
              </a:solidFill>
              <a:latin typeface="Roboto Slab"/>
              <a:ea typeface="Roboto Slab"/>
              <a:cs typeface="Roboto Slab"/>
              <a:sym typeface="Roboto Slab"/>
            </a:endParaRPr>
          </a:p>
          <a:p>
            <a:pPr indent="0" lvl="0" marL="0" rtl="0" algn="l">
              <a:spcBef>
                <a:spcPts val="0"/>
              </a:spcBef>
              <a:spcAft>
                <a:spcPts val="0"/>
              </a:spcAft>
              <a:buNone/>
            </a:pPr>
            <a:r>
              <a:rPr lang="en" sz="1800">
                <a:solidFill>
                  <a:srgbClr val="00B586"/>
                </a:solidFill>
                <a:latin typeface="Roboto Slab"/>
                <a:ea typeface="Roboto Slab"/>
                <a:cs typeface="Roboto Slab"/>
                <a:sym typeface="Roboto Slab"/>
              </a:rPr>
              <a:t>Accessible</a:t>
            </a:r>
            <a:endParaRPr sz="1800"/>
          </a:p>
        </p:txBody>
      </p:sp>
      <p:pic>
        <p:nvPicPr>
          <p:cNvPr id="514" name="Google Shape;514;p65"/>
          <p:cNvPicPr preferRelativeResize="0"/>
          <p:nvPr/>
        </p:nvPicPr>
        <p:blipFill>
          <a:blip r:embed="rId5">
            <a:alphaModFix/>
          </a:blip>
          <a:stretch>
            <a:fillRect/>
          </a:stretch>
        </p:blipFill>
        <p:spPr>
          <a:xfrm>
            <a:off x="1052450" y="3751675"/>
            <a:ext cx="1506716" cy="410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8" name="Shape 518"/>
        <p:cNvGrpSpPr/>
        <p:nvPr/>
      </p:nvGrpSpPr>
      <p:grpSpPr>
        <a:xfrm>
          <a:off x="0" y="0"/>
          <a:ext cx="0" cy="0"/>
          <a:chOff x="0" y="0"/>
          <a:chExt cx="0" cy="0"/>
        </a:xfrm>
      </p:grpSpPr>
      <p:sp>
        <p:nvSpPr>
          <p:cNvPr id="519" name="Google Shape;519;p66"/>
          <p:cNvSpPr txBox="1"/>
          <p:nvPr>
            <p:ph type="title"/>
          </p:nvPr>
        </p:nvSpPr>
        <p:spPr>
          <a:xfrm rot="-5400000">
            <a:off x="-1975800" y="2594225"/>
            <a:ext cx="4537200" cy="441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
              <a:t>KUALI</a:t>
            </a:r>
            <a:endParaRPr/>
          </a:p>
        </p:txBody>
      </p:sp>
      <p:sp>
        <p:nvSpPr>
          <p:cNvPr id="520" name="Google Shape;520;p66"/>
          <p:cNvSpPr txBox="1"/>
          <p:nvPr/>
        </p:nvSpPr>
        <p:spPr>
          <a:xfrm>
            <a:off x="724428" y="457531"/>
            <a:ext cx="7000800" cy="5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B586"/>
                </a:solidFill>
                <a:latin typeface="Roboto Slab"/>
                <a:ea typeface="Roboto Slab"/>
                <a:cs typeface="Roboto Slab"/>
                <a:sym typeface="Roboto Slab"/>
              </a:rPr>
              <a:t>One Place, Desired Outcome</a:t>
            </a:r>
            <a:endParaRPr sz="2800">
              <a:solidFill>
                <a:srgbClr val="00B586"/>
              </a:solidFill>
              <a:latin typeface="Roboto Slab"/>
              <a:ea typeface="Roboto Slab"/>
              <a:cs typeface="Roboto Slab"/>
              <a:sym typeface="Roboto Slab"/>
            </a:endParaRPr>
          </a:p>
          <a:p>
            <a:pPr indent="0" lvl="0" marL="0" rtl="0" algn="l">
              <a:spcBef>
                <a:spcPts val="0"/>
              </a:spcBef>
              <a:spcAft>
                <a:spcPts val="0"/>
              </a:spcAft>
              <a:buNone/>
            </a:pPr>
            <a:r>
              <a:t/>
            </a:r>
            <a:endParaRPr sz="2800">
              <a:solidFill>
                <a:srgbClr val="00B586"/>
              </a:solidFill>
              <a:latin typeface="Roboto Slab"/>
              <a:ea typeface="Roboto Slab"/>
              <a:cs typeface="Roboto Slab"/>
              <a:sym typeface="Roboto Slab"/>
            </a:endParaRPr>
          </a:p>
        </p:txBody>
      </p:sp>
      <p:sp>
        <p:nvSpPr>
          <p:cNvPr id="521" name="Google Shape;521;p66"/>
          <p:cNvSpPr txBox="1"/>
          <p:nvPr/>
        </p:nvSpPr>
        <p:spPr>
          <a:xfrm>
            <a:off x="850753" y="1195131"/>
            <a:ext cx="7000800" cy="5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2400">
                <a:solidFill>
                  <a:srgbClr val="999999"/>
                </a:solidFill>
                <a:latin typeface="Roboto"/>
                <a:ea typeface="Roboto"/>
                <a:cs typeface="Roboto"/>
                <a:sym typeface="Roboto"/>
              </a:rPr>
              <a:t>Desired Outcome is a Transformative Concept</a:t>
            </a:r>
            <a:endParaRPr i="1" sz="2400">
              <a:solidFill>
                <a:srgbClr val="999999"/>
              </a:solidFill>
              <a:latin typeface="Roboto"/>
              <a:ea typeface="Roboto"/>
              <a:cs typeface="Roboto"/>
              <a:sym typeface="Roboto"/>
            </a:endParaRPr>
          </a:p>
        </p:txBody>
      </p:sp>
      <p:pic>
        <p:nvPicPr>
          <p:cNvPr id="522" name="Google Shape;522;p66"/>
          <p:cNvPicPr preferRelativeResize="0"/>
          <p:nvPr/>
        </p:nvPicPr>
        <p:blipFill>
          <a:blip r:embed="rId3">
            <a:alphaModFix/>
          </a:blip>
          <a:stretch>
            <a:fillRect/>
          </a:stretch>
        </p:blipFill>
        <p:spPr>
          <a:xfrm>
            <a:off x="1206025" y="2021500"/>
            <a:ext cx="6912625" cy="2387250"/>
          </a:xfrm>
          <a:prstGeom prst="rect">
            <a:avLst/>
          </a:prstGeom>
          <a:noFill/>
          <a:ln>
            <a:noFill/>
          </a:ln>
        </p:spPr>
      </p:pic>
      <p:pic>
        <p:nvPicPr>
          <p:cNvPr id="523" name="Google Shape;523;p66"/>
          <p:cNvPicPr preferRelativeResize="0"/>
          <p:nvPr/>
        </p:nvPicPr>
        <p:blipFill>
          <a:blip r:embed="rId4">
            <a:alphaModFix/>
          </a:blip>
          <a:stretch>
            <a:fillRect/>
          </a:stretch>
        </p:blipFill>
        <p:spPr>
          <a:xfrm flipH="1" rot="10800000">
            <a:off x="833825" y="1101774"/>
            <a:ext cx="7815825" cy="582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7" name="Shape 527"/>
        <p:cNvGrpSpPr/>
        <p:nvPr/>
      </p:nvGrpSpPr>
      <p:grpSpPr>
        <a:xfrm>
          <a:off x="0" y="0"/>
          <a:ext cx="0" cy="0"/>
          <a:chOff x="0" y="0"/>
          <a:chExt cx="0" cy="0"/>
        </a:xfrm>
      </p:grpSpPr>
      <p:sp>
        <p:nvSpPr>
          <p:cNvPr id="528" name="Google Shape;528;p67"/>
          <p:cNvSpPr txBox="1"/>
          <p:nvPr>
            <p:ph type="title"/>
          </p:nvPr>
        </p:nvSpPr>
        <p:spPr>
          <a:xfrm rot="-5400000">
            <a:off x="-1975800" y="2594225"/>
            <a:ext cx="4537200" cy="441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
              <a:t>KUALI</a:t>
            </a:r>
            <a:endParaRPr/>
          </a:p>
        </p:txBody>
      </p:sp>
      <p:sp>
        <p:nvSpPr>
          <p:cNvPr id="529" name="Google Shape;529;p67"/>
          <p:cNvSpPr txBox="1"/>
          <p:nvPr/>
        </p:nvSpPr>
        <p:spPr>
          <a:xfrm>
            <a:off x="724428" y="457531"/>
            <a:ext cx="7000800" cy="5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B586"/>
                </a:solidFill>
                <a:latin typeface="Roboto Slab"/>
                <a:ea typeface="Roboto Slab"/>
                <a:cs typeface="Roboto Slab"/>
                <a:sym typeface="Roboto Slab"/>
              </a:rPr>
              <a:t>One Place, Innovative Leadership</a:t>
            </a:r>
            <a:endParaRPr sz="2800">
              <a:solidFill>
                <a:srgbClr val="00B586"/>
              </a:solidFill>
              <a:latin typeface="Roboto Slab"/>
              <a:ea typeface="Roboto Slab"/>
              <a:cs typeface="Roboto Slab"/>
              <a:sym typeface="Roboto Slab"/>
            </a:endParaRPr>
          </a:p>
          <a:p>
            <a:pPr indent="0" lvl="0" marL="0" rtl="0" algn="l">
              <a:spcBef>
                <a:spcPts val="0"/>
              </a:spcBef>
              <a:spcAft>
                <a:spcPts val="0"/>
              </a:spcAft>
              <a:buNone/>
            </a:pPr>
            <a:r>
              <a:t/>
            </a:r>
            <a:endParaRPr sz="2800">
              <a:solidFill>
                <a:srgbClr val="00B586"/>
              </a:solidFill>
              <a:latin typeface="Roboto Slab"/>
              <a:ea typeface="Roboto Slab"/>
              <a:cs typeface="Roboto Slab"/>
              <a:sym typeface="Roboto Slab"/>
            </a:endParaRPr>
          </a:p>
        </p:txBody>
      </p:sp>
      <p:pic>
        <p:nvPicPr>
          <p:cNvPr id="530" name="Google Shape;530;p67"/>
          <p:cNvPicPr preferRelativeResize="0"/>
          <p:nvPr/>
        </p:nvPicPr>
        <p:blipFill>
          <a:blip r:embed="rId3">
            <a:alphaModFix/>
          </a:blip>
          <a:stretch>
            <a:fillRect/>
          </a:stretch>
        </p:blipFill>
        <p:spPr>
          <a:xfrm flipH="1" rot="10800000">
            <a:off x="833825" y="1101774"/>
            <a:ext cx="7815825" cy="58251"/>
          </a:xfrm>
          <a:prstGeom prst="rect">
            <a:avLst/>
          </a:prstGeom>
          <a:noFill/>
          <a:ln>
            <a:noFill/>
          </a:ln>
        </p:spPr>
      </p:pic>
      <p:pic>
        <p:nvPicPr>
          <p:cNvPr id="531" name="Google Shape;531;p67"/>
          <p:cNvPicPr preferRelativeResize="0"/>
          <p:nvPr/>
        </p:nvPicPr>
        <p:blipFill rotWithShape="1">
          <a:blip r:embed="rId4">
            <a:alphaModFix/>
          </a:blip>
          <a:srcRect b="4892" l="3232" r="3353" t="3490"/>
          <a:stretch/>
        </p:blipFill>
        <p:spPr>
          <a:xfrm>
            <a:off x="1252950" y="1417725"/>
            <a:ext cx="6882525" cy="2981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5" name="Shape 535"/>
        <p:cNvGrpSpPr/>
        <p:nvPr/>
      </p:nvGrpSpPr>
      <p:grpSpPr>
        <a:xfrm>
          <a:off x="0" y="0"/>
          <a:ext cx="0" cy="0"/>
          <a:chOff x="0" y="0"/>
          <a:chExt cx="0" cy="0"/>
        </a:xfrm>
      </p:grpSpPr>
      <p:pic>
        <p:nvPicPr>
          <p:cNvPr id="536" name="Google Shape;536;p68"/>
          <p:cNvPicPr preferRelativeResize="0"/>
          <p:nvPr/>
        </p:nvPicPr>
        <p:blipFill>
          <a:blip r:embed="rId3">
            <a:alphaModFix/>
          </a:blip>
          <a:stretch>
            <a:fillRect/>
          </a:stretch>
        </p:blipFill>
        <p:spPr>
          <a:xfrm>
            <a:off x="630126" y="-178462"/>
            <a:ext cx="4296825" cy="2423225"/>
          </a:xfrm>
          <a:prstGeom prst="rect">
            <a:avLst/>
          </a:prstGeom>
          <a:noFill/>
          <a:ln>
            <a:noFill/>
          </a:ln>
        </p:spPr>
      </p:pic>
      <p:pic>
        <p:nvPicPr>
          <p:cNvPr id="537" name="Google Shape;537;p68"/>
          <p:cNvPicPr preferRelativeResize="0"/>
          <p:nvPr/>
        </p:nvPicPr>
        <p:blipFill>
          <a:blip r:embed="rId4">
            <a:alphaModFix/>
          </a:blip>
          <a:stretch>
            <a:fillRect/>
          </a:stretch>
        </p:blipFill>
        <p:spPr>
          <a:xfrm flipH="1" rot="10800000">
            <a:off x="1636125" y="2211551"/>
            <a:ext cx="6642600" cy="99674"/>
          </a:xfrm>
          <a:prstGeom prst="rect">
            <a:avLst/>
          </a:prstGeom>
          <a:noFill/>
          <a:ln>
            <a:noFill/>
          </a:ln>
        </p:spPr>
      </p:pic>
      <p:sp>
        <p:nvSpPr>
          <p:cNvPr id="538" name="Google Shape;538;p68"/>
          <p:cNvSpPr txBox="1"/>
          <p:nvPr>
            <p:ph type="title"/>
          </p:nvPr>
        </p:nvSpPr>
        <p:spPr>
          <a:xfrm rot="-5400000">
            <a:off x="-1975800" y="2594225"/>
            <a:ext cx="4537200" cy="441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
              <a:t>KUALI</a:t>
            </a:r>
            <a:endParaRPr/>
          </a:p>
        </p:txBody>
      </p:sp>
      <p:sp>
        <p:nvSpPr>
          <p:cNvPr id="539" name="Google Shape;539;p68"/>
          <p:cNvSpPr txBox="1"/>
          <p:nvPr/>
        </p:nvSpPr>
        <p:spPr>
          <a:xfrm>
            <a:off x="1895924" y="1232800"/>
            <a:ext cx="6123000" cy="59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solidFill>
                  <a:srgbClr val="00B586"/>
                </a:solidFill>
                <a:latin typeface="Roboto Slab"/>
                <a:ea typeface="Roboto Slab"/>
                <a:cs typeface="Roboto Slab"/>
                <a:sym typeface="Roboto Slab"/>
              </a:rPr>
              <a:t>One Place, One World </a:t>
            </a:r>
            <a:endParaRPr sz="2800">
              <a:solidFill>
                <a:srgbClr val="00B586"/>
              </a:solidFill>
              <a:latin typeface="Roboto Slab"/>
              <a:ea typeface="Roboto Slab"/>
              <a:cs typeface="Roboto Slab"/>
              <a:sym typeface="Roboto Slab"/>
            </a:endParaRPr>
          </a:p>
          <a:p>
            <a:pPr indent="0" lvl="0" marL="0" rtl="0" algn="l">
              <a:spcBef>
                <a:spcPts val="0"/>
              </a:spcBef>
              <a:spcAft>
                <a:spcPts val="0"/>
              </a:spcAft>
              <a:buNone/>
            </a:pPr>
            <a:r>
              <a:rPr lang="en" sz="2000">
                <a:solidFill>
                  <a:srgbClr val="00B586"/>
                </a:solidFill>
                <a:latin typeface="Roboto Slab"/>
                <a:ea typeface="Roboto Slab"/>
                <a:cs typeface="Roboto Slab"/>
                <a:sym typeface="Roboto Slab"/>
              </a:rPr>
              <a:t>Kuali is </a:t>
            </a:r>
            <a:r>
              <a:rPr lang="en" sz="2000">
                <a:solidFill>
                  <a:srgbClr val="00B586"/>
                </a:solidFill>
                <a:latin typeface="Roboto Slab"/>
                <a:ea typeface="Roboto Slab"/>
                <a:cs typeface="Roboto Slab"/>
                <a:sym typeface="Roboto Slab"/>
              </a:rPr>
              <a:t>Environmentally &amp; Socially Conscious </a:t>
            </a:r>
            <a:endParaRPr sz="2000">
              <a:solidFill>
                <a:srgbClr val="00B586"/>
              </a:solidFill>
              <a:latin typeface="Roboto Slab"/>
              <a:ea typeface="Roboto Slab"/>
              <a:cs typeface="Roboto Slab"/>
              <a:sym typeface="Roboto Slab"/>
            </a:endParaRPr>
          </a:p>
        </p:txBody>
      </p:sp>
      <p:pic>
        <p:nvPicPr>
          <p:cNvPr id="540" name="Google Shape;540;p68"/>
          <p:cNvPicPr preferRelativeResize="0"/>
          <p:nvPr/>
        </p:nvPicPr>
        <p:blipFill>
          <a:blip r:embed="rId5">
            <a:alphaModFix/>
          </a:blip>
          <a:stretch>
            <a:fillRect/>
          </a:stretch>
        </p:blipFill>
        <p:spPr>
          <a:xfrm>
            <a:off x="630126" y="2962150"/>
            <a:ext cx="3094726" cy="2055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4" name="Shape 544"/>
        <p:cNvGrpSpPr/>
        <p:nvPr/>
      </p:nvGrpSpPr>
      <p:grpSpPr>
        <a:xfrm>
          <a:off x="0" y="0"/>
          <a:ext cx="0" cy="0"/>
          <a:chOff x="0" y="0"/>
          <a:chExt cx="0" cy="0"/>
        </a:xfrm>
      </p:grpSpPr>
      <p:pic>
        <p:nvPicPr>
          <p:cNvPr id="545" name="Google Shape;545;p69"/>
          <p:cNvPicPr preferRelativeResize="0"/>
          <p:nvPr/>
        </p:nvPicPr>
        <p:blipFill rotWithShape="1">
          <a:blip r:embed="rId3">
            <a:alphaModFix/>
          </a:blip>
          <a:srcRect b="0" l="6235" r="0" t="0"/>
          <a:stretch/>
        </p:blipFill>
        <p:spPr>
          <a:xfrm>
            <a:off x="591325" y="0"/>
            <a:ext cx="8548875" cy="5143499"/>
          </a:xfrm>
          <a:prstGeom prst="rect">
            <a:avLst/>
          </a:prstGeom>
          <a:noFill/>
          <a:ln>
            <a:noFill/>
          </a:ln>
        </p:spPr>
      </p:pic>
      <p:sp>
        <p:nvSpPr>
          <p:cNvPr id="546" name="Google Shape;546;p69"/>
          <p:cNvSpPr txBox="1"/>
          <p:nvPr>
            <p:ph type="title"/>
          </p:nvPr>
        </p:nvSpPr>
        <p:spPr>
          <a:xfrm rot="-5400000">
            <a:off x="-1975800" y="2594225"/>
            <a:ext cx="4537200" cy="44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KUALI</a:t>
            </a:r>
            <a:endParaRPr/>
          </a:p>
        </p:txBody>
      </p:sp>
      <p:sp>
        <p:nvSpPr>
          <p:cNvPr id="547" name="Google Shape;547;p69"/>
          <p:cNvSpPr txBox="1"/>
          <p:nvPr/>
        </p:nvSpPr>
        <p:spPr>
          <a:xfrm>
            <a:off x="2996775" y="2747075"/>
            <a:ext cx="4760700" cy="70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chemeClr val="dk1"/>
                </a:solidFill>
                <a:latin typeface="Roboto"/>
                <a:ea typeface="Roboto"/>
                <a:cs typeface="Roboto"/>
                <a:sym typeface="Roboto"/>
              </a:rPr>
              <a:t>LIVE DEMO OF KUALI, ONE SOLUTION</a:t>
            </a:r>
            <a:endParaRPr b="1" sz="18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b="1" lang="en" sz="1800">
                <a:solidFill>
                  <a:schemeClr val="dk1"/>
                </a:solidFill>
                <a:latin typeface="Roboto"/>
                <a:ea typeface="Roboto"/>
                <a:cs typeface="Roboto"/>
                <a:sym typeface="Roboto"/>
              </a:rPr>
              <a:t>QUESTION &amp; ANSWER THROUGHOUT</a:t>
            </a:r>
            <a:endParaRPr b="1" sz="1800">
              <a:solidFill>
                <a:schemeClr val="dk1"/>
              </a:solidFill>
              <a:latin typeface="Roboto"/>
              <a:ea typeface="Roboto"/>
              <a:cs typeface="Roboto"/>
              <a:sym typeface="Roboto"/>
            </a:endParaRPr>
          </a:p>
        </p:txBody>
      </p:sp>
      <p:sp>
        <p:nvSpPr>
          <p:cNvPr id="548" name="Google Shape;548;p69"/>
          <p:cNvSpPr txBox="1"/>
          <p:nvPr/>
        </p:nvSpPr>
        <p:spPr>
          <a:xfrm>
            <a:off x="1125000" y="289700"/>
            <a:ext cx="5343600" cy="112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6500">
                <a:solidFill>
                  <a:srgbClr val="FFFFFF"/>
                </a:solidFill>
                <a:latin typeface="Roboto"/>
                <a:ea typeface="Roboto"/>
                <a:cs typeface="Roboto"/>
                <a:sym typeface="Roboto"/>
              </a:rPr>
              <a:t>DEMO OF KUALI</a:t>
            </a:r>
            <a:endParaRPr b="1" sz="65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t/>
            </a:r>
            <a:endParaRPr b="1" sz="3600">
              <a:latin typeface="Roboto"/>
              <a:ea typeface="Roboto"/>
              <a:cs typeface="Roboto"/>
              <a:sym typeface="Roboto"/>
            </a:endParaRPr>
          </a:p>
        </p:txBody>
      </p:sp>
      <p:sp>
        <p:nvSpPr>
          <p:cNvPr id="549" name="Google Shape;549;p69"/>
          <p:cNvSpPr txBox="1"/>
          <p:nvPr/>
        </p:nvSpPr>
        <p:spPr>
          <a:xfrm>
            <a:off x="1224375" y="2710475"/>
            <a:ext cx="1608300" cy="782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3000">
                <a:solidFill>
                  <a:srgbClr val="FFFFFF"/>
                </a:solidFill>
                <a:latin typeface="Roboto"/>
                <a:ea typeface="Roboto"/>
                <a:cs typeface="Roboto"/>
                <a:sym typeface="Roboto"/>
              </a:rPr>
              <a:t>PART II</a:t>
            </a:r>
            <a:endParaRPr b="1" sz="3000">
              <a:solidFill>
                <a:srgbClr val="FFFFFF"/>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30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t/>
            </a:r>
            <a:endParaRPr b="1" sz="3600">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3" name="Shape 553"/>
        <p:cNvGrpSpPr/>
        <p:nvPr/>
      </p:nvGrpSpPr>
      <p:grpSpPr>
        <a:xfrm>
          <a:off x="0" y="0"/>
          <a:ext cx="0" cy="0"/>
          <a:chOff x="0" y="0"/>
          <a:chExt cx="0" cy="0"/>
        </a:xfrm>
      </p:grpSpPr>
      <p:pic>
        <p:nvPicPr>
          <p:cNvPr id="554" name="Google Shape;554;p70"/>
          <p:cNvPicPr preferRelativeResize="0"/>
          <p:nvPr/>
        </p:nvPicPr>
        <p:blipFill rotWithShape="1">
          <a:blip r:embed="rId3">
            <a:alphaModFix/>
          </a:blip>
          <a:srcRect b="0" l="6235" r="0" t="0"/>
          <a:stretch/>
        </p:blipFill>
        <p:spPr>
          <a:xfrm>
            <a:off x="591325" y="0"/>
            <a:ext cx="8548875" cy="5143499"/>
          </a:xfrm>
          <a:prstGeom prst="rect">
            <a:avLst/>
          </a:prstGeom>
          <a:noFill/>
          <a:ln>
            <a:noFill/>
          </a:ln>
        </p:spPr>
      </p:pic>
      <p:sp>
        <p:nvSpPr>
          <p:cNvPr id="555" name="Google Shape;555;p70"/>
          <p:cNvSpPr txBox="1"/>
          <p:nvPr>
            <p:ph type="title"/>
          </p:nvPr>
        </p:nvSpPr>
        <p:spPr>
          <a:xfrm rot="-5400000">
            <a:off x="-1975800" y="2594225"/>
            <a:ext cx="4537200" cy="44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KUALI</a:t>
            </a:r>
            <a:endParaRPr/>
          </a:p>
        </p:txBody>
      </p:sp>
      <p:sp>
        <p:nvSpPr>
          <p:cNvPr id="556" name="Google Shape;556;p70"/>
          <p:cNvSpPr txBox="1"/>
          <p:nvPr/>
        </p:nvSpPr>
        <p:spPr>
          <a:xfrm>
            <a:off x="1327275" y="1326275"/>
            <a:ext cx="7781100" cy="3342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chemeClr val="dk1"/>
                </a:solidFill>
                <a:latin typeface="Roboto"/>
                <a:ea typeface="Roboto"/>
                <a:cs typeface="Roboto"/>
                <a:sym typeface="Roboto"/>
              </a:rPr>
              <a:t>SUSTAINABLE MODULAR TECHNOLOGY</a:t>
            </a:r>
            <a:endParaRPr b="1">
              <a:solidFill>
                <a:schemeClr val="dk1"/>
              </a:solidFill>
              <a:latin typeface="Roboto"/>
              <a:ea typeface="Roboto"/>
              <a:cs typeface="Roboto"/>
              <a:sym typeface="Roboto"/>
            </a:endParaRPr>
          </a:p>
          <a:p>
            <a:pPr indent="0" lvl="0" marL="0" rtl="0" algn="l">
              <a:lnSpc>
                <a:spcPct val="150000"/>
              </a:lnSpc>
              <a:spcBef>
                <a:spcPts val="0"/>
              </a:spcBef>
              <a:spcAft>
                <a:spcPts val="0"/>
              </a:spcAft>
              <a:buNone/>
            </a:pPr>
            <a:r>
              <a:rPr b="1" lang="en">
                <a:solidFill>
                  <a:schemeClr val="dk1"/>
                </a:solidFill>
                <a:latin typeface="Roboto"/>
                <a:ea typeface="Roboto"/>
                <a:cs typeface="Roboto"/>
                <a:sym typeface="Roboto"/>
              </a:rPr>
              <a:t>FLEXIBLE &amp; </a:t>
            </a:r>
            <a:r>
              <a:rPr b="1" lang="en">
                <a:solidFill>
                  <a:schemeClr val="dk1"/>
                </a:solidFill>
                <a:latin typeface="Roboto"/>
                <a:ea typeface="Roboto"/>
                <a:cs typeface="Roboto"/>
                <a:sym typeface="Roboto"/>
              </a:rPr>
              <a:t>CONFIGURABLE SOLUTION</a:t>
            </a:r>
            <a:endParaRPr b="1">
              <a:solidFill>
                <a:schemeClr val="dk1"/>
              </a:solidFill>
              <a:latin typeface="Roboto"/>
              <a:ea typeface="Roboto"/>
              <a:cs typeface="Roboto"/>
              <a:sym typeface="Roboto"/>
            </a:endParaRPr>
          </a:p>
          <a:p>
            <a:pPr indent="0" lvl="0" marL="0" rtl="0" algn="l">
              <a:lnSpc>
                <a:spcPct val="150000"/>
              </a:lnSpc>
              <a:spcBef>
                <a:spcPts val="0"/>
              </a:spcBef>
              <a:spcAft>
                <a:spcPts val="0"/>
              </a:spcAft>
              <a:buNone/>
            </a:pPr>
            <a:r>
              <a:rPr b="1" lang="en">
                <a:solidFill>
                  <a:schemeClr val="dk1"/>
                </a:solidFill>
                <a:latin typeface="Roboto"/>
                <a:ea typeface="Roboto"/>
                <a:cs typeface="Roboto"/>
                <a:sym typeface="Roboto"/>
              </a:rPr>
              <a:t>MODERN &amp; INTUITIVE USER EXPERIENCE (UX)</a:t>
            </a:r>
            <a:endParaRPr b="1">
              <a:solidFill>
                <a:schemeClr val="dk1"/>
              </a:solidFill>
              <a:latin typeface="Roboto"/>
              <a:ea typeface="Roboto"/>
              <a:cs typeface="Roboto"/>
              <a:sym typeface="Roboto"/>
            </a:endParaRPr>
          </a:p>
          <a:p>
            <a:pPr indent="0" lvl="0" marL="0" rtl="0" algn="l">
              <a:lnSpc>
                <a:spcPct val="150000"/>
              </a:lnSpc>
              <a:spcBef>
                <a:spcPts val="0"/>
              </a:spcBef>
              <a:spcAft>
                <a:spcPts val="0"/>
              </a:spcAft>
              <a:buNone/>
            </a:pPr>
            <a:r>
              <a:rPr b="1" lang="en">
                <a:solidFill>
                  <a:schemeClr val="dk1"/>
                </a:solidFill>
                <a:latin typeface="Roboto"/>
                <a:ea typeface="Roboto"/>
                <a:cs typeface="Roboto"/>
                <a:sym typeface="Roboto"/>
              </a:rPr>
              <a:t>NEXT GENERATION SMART FORMS</a:t>
            </a:r>
            <a:endParaRPr b="1">
              <a:solidFill>
                <a:schemeClr val="dk1"/>
              </a:solidFill>
              <a:latin typeface="Roboto"/>
              <a:ea typeface="Roboto"/>
              <a:cs typeface="Roboto"/>
              <a:sym typeface="Roboto"/>
            </a:endParaRPr>
          </a:p>
          <a:p>
            <a:pPr indent="0" lvl="0" marL="0" rtl="0" algn="l">
              <a:lnSpc>
                <a:spcPct val="150000"/>
              </a:lnSpc>
              <a:spcBef>
                <a:spcPts val="0"/>
              </a:spcBef>
              <a:spcAft>
                <a:spcPts val="0"/>
              </a:spcAft>
              <a:buNone/>
            </a:pPr>
            <a:r>
              <a:rPr b="1" lang="en">
                <a:solidFill>
                  <a:schemeClr val="dk1"/>
                </a:solidFill>
                <a:latin typeface="Roboto"/>
                <a:ea typeface="Roboto"/>
                <a:cs typeface="Roboto"/>
                <a:sym typeface="Roboto"/>
              </a:rPr>
              <a:t>INSTITUTION-SPECIFIC RULES &amp; GUIDELINES </a:t>
            </a:r>
            <a:endParaRPr b="1">
              <a:solidFill>
                <a:schemeClr val="dk1"/>
              </a:solidFill>
              <a:latin typeface="Roboto"/>
              <a:ea typeface="Roboto"/>
              <a:cs typeface="Roboto"/>
              <a:sym typeface="Roboto"/>
            </a:endParaRPr>
          </a:p>
          <a:p>
            <a:pPr indent="0" lvl="0" marL="0" rtl="0" algn="l">
              <a:lnSpc>
                <a:spcPct val="150000"/>
              </a:lnSpc>
              <a:spcBef>
                <a:spcPts val="0"/>
              </a:spcBef>
              <a:spcAft>
                <a:spcPts val="0"/>
              </a:spcAft>
              <a:buNone/>
            </a:pPr>
            <a:r>
              <a:rPr b="1" lang="en">
                <a:solidFill>
                  <a:schemeClr val="dk1"/>
                </a:solidFill>
                <a:latin typeface="Roboto"/>
                <a:ea typeface="Roboto"/>
                <a:cs typeface="Roboto"/>
                <a:sym typeface="Roboto"/>
              </a:rPr>
              <a:t>PROGRESSIVE DISCLOSURE</a:t>
            </a:r>
            <a:endParaRPr b="1">
              <a:solidFill>
                <a:schemeClr val="dk1"/>
              </a:solidFill>
              <a:latin typeface="Roboto"/>
              <a:ea typeface="Roboto"/>
              <a:cs typeface="Roboto"/>
              <a:sym typeface="Roboto"/>
            </a:endParaRPr>
          </a:p>
          <a:p>
            <a:pPr indent="0" lvl="0" marL="0" rtl="0" algn="l">
              <a:lnSpc>
                <a:spcPct val="150000"/>
              </a:lnSpc>
              <a:spcBef>
                <a:spcPts val="0"/>
              </a:spcBef>
              <a:spcAft>
                <a:spcPts val="0"/>
              </a:spcAft>
              <a:buNone/>
            </a:pPr>
            <a:r>
              <a:rPr b="1" lang="en">
                <a:solidFill>
                  <a:schemeClr val="dk1"/>
                </a:solidFill>
                <a:latin typeface="Roboto"/>
                <a:ea typeface="Roboto"/>
                <a:cs typeface="Roboto"/>
                <a:sym typeface="Roboto"/>
              </a:rPr>
              <a:t>DYNAMICALLY ADJUSTS FOR EASE OF USE</a:t>
            </a:r>
            <a:endParaRPr b="1">
              <a:solidFill>
                <a:schemeClr val="dk1"/>
              </a:solidFill>
              <a:latin typeface="Roboto"/>
              <a:ea typeface="Roboto"/>
              <a:cs typeface="Roboto"/>
              <a:sym typeface="Roboto"/>
            </a:endParaRPr>
          </a:p>
          <a:p>
            <a:pPr indent="0" lvl="0" marL="0" rtl="0" algn="l">
              <a:lnSpc>
                <a:spcPct val="150000"/>
              </a:lnSpc>
              <a:spcBef>
                <a:spcPts val="0"/>
              </a:spcBef>
              <a:spcAft>
                <a:spcPts val="0"/>
              </a:spcAft>
              <a:buNone/>
            </a:pPr>
            <a:r>
              <a:rPr b="1" lang="en">
                <a:solidFill>
                  <a:schemeClr val="dk1"/>
                </a:solidFill>
                <a:latin typeface="Roboto"/>
                <a:ea typeface="Roboto"/>
                <a:cs typeface="Roboto"/>
                <a:sym typeface="Roboto"/>
              </a:rPr>
              <a:t>DYNAMICALLY BUILD CATALOG</a:t>
            </a:r>
            <a:endParaRPr b="1">
              <a:solidFill>
                <a:schemeClr val="dk1"/>
              </a:solidFill>
              <a:latin typeface="Roboto"/>
              <a:ea typeface="Roboto"/>
              <a:cs typeface="Roboto"/>
              <a:sym typeface="Roboto"/>
            </a:endParaRPr>
          </a:p>
          <a:p>
            <a:pPr indent="0" lvl="0" marL="0" rtl="0" algn="l">
              <a:lnSpc>
                <a:spcPct val="150000"/>
              </a:lnSpc>
              <a:spcBef>
                <a:spcPts val="0"/>
              </a:spcBef>
              <a:spcAft>
                <a:spcPts val="0"/>
              </a:spcAft>
              <a:buNone/>
            </a:pPr>
            <a:r>
              <a:rPr b="1" lang="en">
                <a:solidFill>
                  <a:schemeClr val="dk1"/>
                </a:solidFill>
                <a:latin typeface="Roboto"/>
                <a:ea typeface="Roboto"/>
                <a:cs typeface="Roboto"/>
                <a:sym typeface="Roboto"/>
              </a:rPr>
              <a:t>ON-DEMAND RESPONSIVE DESIGN PUBLICATION</a:t>
            </a:r>
            <a:endParaRPr b="1">
              <a:solidFill>
                <a:schemeClr val="dk1"/>
              </a:solidFill>
              <a:latin typeface="Roboto"/>
              <a:ea typeface="Roboto"/>
              <a:cs typeface="Roboto"/>
              <a:sym typeface="Roboto"/>
            </a:endParaRPr>
          </a:p>
          <a:p>
            <a:pPr indent="0" lvl="0" marL="0" rtl="0" algn="l">
              <a:lnSpc>
                <a:spcPct val="150000"/>
              </a:lnSpc>
              <a:spcBef>
                <a:spcPts val="0"/>
              </a:spcBef>
              <a:spcAft>
                <a:spcPts val="0"/>
              </a:spcAft>
              <a:buNone/>
            </a:pPr>
            <a:r>
              <a:rPr b="1" lang="en">
                <a:solidFill>
                  <a:schemeClr val="dk1"/>
                </a:solidFill>
                <a:latin typeface="Roboto"/>
                <a:ea typeface="Roboto"/>
                <a:cs typeface="Roboto"/>
                <a:sym typeface="Roboto"/>
              </a:rPr>
              <a:t>PRINT-READY PDF (ACCREDITATION, </a:t>
            </a:r>
            <a:r>
              <a:rPr b="1" lang="en">
                <a:solidFill>
                  <a:schemeClr val="dk1"/>
                </a:solidFill>
                <a:latin typeface="Roboto"/>
                <a:ea typeface="Roboto"/>
                <a:cs typeface="Roboto"/>
                <a:sym typeface="Roboto"/>
              </a:rPr>
              <a:t>VETERANS</a:t>
            </a:r>
            <a:r>
              <a:rPr b="1" lang="en">
                <a:solidFill>
                  <a:schemeClr val="dk1"/>
                </a:solidFill>
                <a:latin typeface="Roboto"/>
                <a:ea typeface="Roboto"/>
                <a:cs typeface="Roboto"/>
                <a:sym typeface="Roboto"/>
              </a:rPr>
              <a:t> AFFAIRS, PREFERENCE) </a:t>
            </a:r>
            <a:endParaRPr b="1">
              <a:solidFill>
                <a:schemeClr val="dk1"/>
              </a:solidFill>
              <a:latin typeface="Roboto"/>
              <a:ea typeface="Roboto"/>
              <a:cs typeface="Roboto"/>
              <a:sym typeface="Roboto"/>
            </a:endParaRPr>
          </a:p>
          <a:p>
            <a:pPr indent="0" lvl="0" marL="0" rtl="0" algn="l">
              <a:lnSpc>
                <a:spcPct val="150000"/>
              </a:lnSpc>
              <a:spcBef>
                <a:spcPts val="0"/>
              </a:spcBef>
              <a:spcAft>
                <a:spcPts val="0"/>
              </a:spcAft>
              <a:buNone/>
            </a:pPr>
            <a:r>
              <a:rPr b="1" lang="en">
                <a:solidFill>
                  <a:schemeClr val="dk1"/>
                </a:solidFill>
                <a:latin typeface="Roboto"/>
                <a:ea typeface="Roboto"/>
                <a:cs typeface="Roboto"/>
                <a:sym typeface="Roboto"/>
              </a:rPr>
              <a:t>INTEGRATION (OPEN APIS, SIS CONNECTOR)</a:t>
            </a:r>
            <a:endParaRPr b="1">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a:solidFill>
                <a:schemeClr val="dk1"/>
              </a:solidFill>
              <a:latin typeface="Roboto"/>
              <a:ea typeface="Roboto"/>
              <a:cs typeface="Roboto"/>
              <a:sym typeface="Roboto"/>
            </a:endParaRPr>
          </a:p>
        </p:txBody>
      </p:sp>
      <p:sp>
        <p:nvSpPr>
          <p:cNvPr id="557" name="Google Shape;557;p70"/>
          <p:cNvSpPr txBox="1"/>
          <p:nvPr/>
        </p:nvSpPr>
        <p:spPr>
          <a:xfrm>
            <a:off x="1125000" y="274400"/>
            <a:ext cx="5343600" cy="112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6500">
                <a:solidFill>
                  <a:srgbClr val="FFFFFF"/>
                </a:solidFill>
                <a:latin typeface="Roboto"/>
                <a:ea typeface="Roboto"/>
                <a:cs typeface="Roboto"/>
                <a:sym typeface="Roboto"/>
              </a:rPr>
              <a:t>SUMMARY</a:t>
            </a:r>
            <a:endParaRPr b="1" sz="3600">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1" name="Shape 561"/>
        <p:cNvGrpSpPr/>
        <p:nvPr/>
      </p:nvGrpSpPr>
      <p:grpSpPr>
        <a:xfrm>
          <a:off x="0" y="0"/>
          <a:ext cx="0" cy="0"/>
          <a:chOff x="0" y="0"/>
          <a:chExt cx="0" cy="0"/>
        </a:xfrm>
      </p:grpSpPr>
      <p:pic>
        <p:nvPicPr>
          <p:cNvPr id="562" name="Google Shape;562;p71"/>
          <p:cNvPicPr preferRelativeResize="0"/>
          <p:nvPr/>
        </p:nvPicPr>
        <p:blipFill rotWithShape="1">
          <a:blip r:embed="rId3">
            <a:alphaModFix/>
          </a:blip>
          <a:srcRect b="0" l="6235" r="0" t="0"/>
          <a:stretch/>
        </p:blipFill>
        <p:spPr>
          <a:xfrm>
            <a:off x="578625" y="0"/>
            <a:ext cx="8561575" cy="5143499"/>
          </a:xfrm>
          <a:prstGeom prst="rect">
            <a:avLst/>
          </a:prstGeom>
          <a:noFill/>
          <a:ln>
            <a:noFill/>
          </a:ln>
        </p:spPr>
      </p:pic>
      <p:sp>
        <p:nvSpPr>
          <p:cNvPr id="563" name="Google Shape;563;p71"/>
          <p:cNvSpPr txBox="1"/>
          <p:nvPr>
            <p:ph type="title"/>
          </p:nvPr>
        </p:nvSpPr>
        <p:spPr>
          <a:xfrm rot="-5400000">
            <a:off x="-1975800" y="2594225"/>
            <a:ext cx="4537200" cy="44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KUALI</a:t>
            </a:r>
            <a:endParaRPr/>
          </a:p>
        </p:txBody>
      </p:sp>
      <p:sp>
        <p:nvSpPr>
          <p:cNvPr id="564" name="Google Shape;564;p71"/>
          <p:cNvSpPr txBox="1"/>
          <p:nvPr/>
        </p:nvSpPr>
        <p:spPr>
          <a:xfrm>
            <a:off x="2996775" y="2747075"/>
            <a:ext cx="4760700" cy="70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chemeClr val="dk1"/>
                </a:solidFill>
                <a:latin typeface="Roboto"/>
                <a:ea typeface="Roboto"/>
                <a:cs typeface="Roboto"/>
                <a:sym typeface="Roboto"/>
              </a:rPr>
              <a:t>CLOSING (SLIDES) </a:t>
            </a:r>
            <a:endParaRPr b="1" sz="18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b="1" lang="en" sz="1800">
                <a:solidFill>
                  <a:schemeClr val="dk1"/>
                </a:solidFill>
                <a:latin typeface="Roboto"/>
                <a:ea typeface="Roboto"/>
                <a:cs typeface="Roboto"/>
                <a:sym typeface="Roboto"/>
              </a:rPr>
              <a:t>NEXT STEPS</a:t>
            </a:r>
            <a:endParaRPr b="1" sz="1800">
              <a:solidFill>
                <a:schemeClr val="dk1"/>
              </a:solidFill>
              <a:latin typeface="Roboto"/>
              <a:ea typeface="Roboto"/>
              <a:cs typeface="Roboto"/>
              <a:sym typeface="Roboto"/>
            </a:endParaRPr>
          </a:p>
        </p:txBody>
      </p:sp>
      <p:sp>
        <p:nvSpPr>
          <p:cNvPr id="565" name="Google Shape;565;p71"/>
          <p:cNvSpPr txBox="1"/>
          <p:nvPr/>
        </p:nvSpPr>
        <p:spPr>
          <a:xfrm>
            <a:off x="1125000" y="289700"/>
            <a:ext cx="5343600" cy="112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6500">
                <a:solidFill>
                  <a:srgbClr val="FFFFFF"/>
                </a:solidFill>
                <a:latin typeface="Roboto"/>
                <a:ea typeface="Roboto"/>
                <a:cs typeface="Roboto"/>
                <a:sym typeface="Roboto"/>
              </a:rPr>
              <a:t>CLOSING &amp; NEXT STEPS</a:t>
            </a:r>
            <a:endParaRPr b="1" sz="3600">
              <a:latin typeface="Roboto"/>
              <a:ea typeface="Roboto"/>
              <a:cs typeface="Roboto"/>
              <a:sym typeface="Roboto"/>
            </a:endParaRPr>
          </a:p>
        </p:txBody>
      </p:sp>
      <p:sp>
        <p:nvSpPr>
          <p:cNvPr id="566" name="Google Shape;566;p71"/>
          <p:cNvSpPr txBox="1"/>
          <p:nvPr/>
        </p:nvSpPr>
        <p:spPr>
          <a:xfrm>
            <a:off x="1224375" y="2710475"/>
            <a:ext cx="1608300" cy="782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3000">
                <a:solidFill>
                  <a:srgbClr val="FFFFFF"/>
                </a:solidFill>
                <a:latin typeface="Roboto"/>
                <a:ea typeface="Roboto"/>
                <a:cs typeface="Roboto"/>
                <a:sym typeface="Roboto"/>
              </a:rPr>
              <a:t>PART III</a:t>
            </a:r>
            <a:endParaRPr b="1" sz="3000">
              <a:solidFill>
                <a:srgbClr val="FFFFFF"/>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30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t/>
            </a:r>
            <a:endParaRPr b="1" sz="3600">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0" name="Shape 570"/>
        <p:cNvGrpSpPr/>
        <p:nvPr/>
      </p:nvGrpSpPr>
      <p:grpSpPr>
        <a:xfrm>
          <a:off x="0" y="0"/>
          <a:ext cx="0" cy="0"/>
          <a:chOff x="0" y="0"/>
          <a:chExt cx="0" cy="0"/>
        </a:xfrm>
      </p:grpSpPr>
      <p:sp>
        <p:nvSpPr>
          <p:cNvPr id="571" name="Google Shape;571;p72"/>
          <p:cNvSpPr txBox="1"/>
          <p:nvPr>
            <p:ph type="title"/>
          </p:nvPr>
        </p:nvSpPr>
        <p:spPr>
          <a:xfrm rot="-5400000">
            <a:off x="-1975800" y="2594225"/>
            <a:ext cx="4537200" cy="44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KUALI</a:t>
            </a:r>
            <a:endParaRPr/>
          </a:p>
        </p:txBody>
      </p:sp>
      <p:sp>
        <p:nvSpPr>
          <p:cNvPr id="572" name="Google Shape;572;p72"/>
          <p:cNvSpPr txBox="1"/>
          <p:nvPr/>
        </p:nvSpPr>
        <p:spPr>
          <a:xfrm>
            <a:off x="3509725" y="1043925"/>
            <a:ext cx="4385400" cy="100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lang="en" sz="1800">
                <a:solidFill>
                  <a:srgbClr val="7A8A8F"/>
                </a:solidFill>
                <a:latin typeface="Roboto"/>
                <a:ea typeface="Roboto"/>
                <a:cs typeface="Roboto"/>
                <a:sym typeface="Roboto"/>
              </a:rPr>
              <a:t>In Malaysia, a wok-like pan is called a </a:t>
            </a:r>
            <a:br>
              <a:rPr lang="en" sz="1800">
                <a:solidFill>
                  <a:srgbClr val="7A8A8F"/>
                </a:solidFill>
                <a:latin typeface="Roboto"/>
                <a:ea typeface="Roboto"/>
                <a:cs typeface="Roboto"/>
                <a:sym typeface="Roboto"/>
              </a:rPr>
            </a:br>
            <a:r>
              <a:rPr b="1" lang="en" sz="2000" u="sng">
                <a:solidFill>
                  <a:srgbClr val="6CC459"/>
                </a:solidFill>
                <a:latin typeface="Roboto"/>
                <a:ea typeface="Roboto"/>
                <a:cs typeface="Roboto"/>
                <a:sym typeface="Roboto"/>
                <a:hlinkClick r:id="rId3"/>
              </a:rPr>
              <a:t>kuali</a:t>
            </a:r>
            <a:r>
              <a:rPr lang="en" sz="1800">
                <a:solidFill>
                  <a:srgbClr val="7A8A8F"/>
                </a:solidFill>
                <a:latin typeface="Roboto"/>
                <a:ea typeface="Roboto"/>
                <a:cs typeface="Roboto"/>
                <a:sym typeface="Roboto"/>
              </a:rPr>
              <a:t> </a:t>
            </a:r>
            <a:r>
              <a:rPr lang="en">
                <a:solidFill>
                  <a:srgbClr val="7A8A8F"/>
                </a:solidFill>
                <a:latin typeface="Roboto"/>
                <a:ea typeface="Roboto"/>
                <a:cs typeface="Roboto"/>
                <a:sym typeface="Roboto"/>
              </a:rPr>
              <a:t>(small wok)</a:t>
            </a:r>
            <a:r>
              <a:rPr lang="en" sz="1800">
                <a:solidFill>
                  <a:srgbClr val="7A8A8F"/>
                </a:solidFill>
                <a:latin typeface="Roboto"/>
                <a:ea typeface="Roboto"/>
                <a:cs typeface="Roboto"/>
                <a:sym typeface="Roboto"/>
              </a:rPr>
              <a:t> or </a:t>
            </a:r>
            <a:r>
              <a:rPr b="1" lang="en" sz="1800">
                <a:solidFill>
                  <a:srgbClr val="7A8A8F"/>
                </a:solidFill>
                <a:latin typeface="Roboto"/>
                <a:ea typeface="Roboto"/>
                <a:cs typeface="Roboto"/>
                <a:sym typeface="Roboto"/>
              </a:rPr>
              <a:t>kawah</a:t>
            </a:r>
            <a:r>
              <a:rPr lang="en" sz="1800">
                <a:solidFill>
                  <a:srgbClr val="7A8A8F"/>
                </a:solidFill>
                <a:latin typeface="Roboto"/>
                <a:ea typeface="Roboto"/>
                <a:cs typeface="Roboto"/>
                <a:sym typeface="Roboto"/>
              </a:rPr>
              <a:t> </a:t>
            </a:r>
            <a:r>
              <a:rPr lang="en">
                <a:solidFill>
                  <a:srgbClr val="7A8A8F"/>
                </a:solidFill>
                <a:latin typeface="Roboto"/>
                <a:ea typeface="Roboto"/>
                <a:cs typeface="Roboto"/>
                <a:sym typeface="Roboto"/>
              </a:rPr>
              <a:t>(big wok)</a:t>
            </a:r>
            <a:endParaRPr sz="1800">
              <a:solidFill>
                <a:srgbClr val="7A8A8F"/>
              </a:solidFill>
              <a:latin typeface="Roboto"/>
              <a:ea typeface="Roboto"/>
              <a:cs typeface="Roboto"/>
              <a:sym typeface="Roboto"/>
            </a:endParaRPr>
          </a:p>
        </p:txBody>
      </p:sp>
      <p:pic>
        <p:nvPicPr>
          <p:cNvPr id="573" name="Google Shape;573;p72"/>
          <p:cNvPicPr preferRelativeResize="0"/>
          <p:nvPr/>
        </p:nvPicPr>
        <p:blipFill rotWithShape="1">
          <a:blip r:embed="rId4">
            <a:alphaModFix/>
          </a:blip>
          <a:srcRect b="69937" l="4145" r="74616" t="4748"/>
          <a:stretch/>
        </p:blipFill>
        <p:spPr>
          <a:xfrm>
            <a:off x="1889234" y="1134900"/>
            <a:ext cx="1384658" cy="812075"/>
          </a:xfrm>
          <a:prstGeom prst="rect">
            <a:avLst/>
          </a:prstGeom>
          <a:noFill/>
          <a:ln>
            <a:noFill/>
          </a:ln>
        </p:spPr>
      </p:pic>
      <p:pic>
        <p:nvPicPr>
          <p:cNvPr id="574" name="Google Shape;574;p72"/>
          <p:cNvPicPr preferRelativeResize="0"/>
          <p:nvPr/>
        </p:nvPicPr>
        <p:blipFill rotWithShape="1">
          <a:blip r:embed="rId4">
            <a:alphaModFix/>
          </a:blip>
          <a:srcRect b="40439" l="4304" r="74457" t="31993"/>
          <a:stretch/>
        </p:blipFill>
        <p:spPr>
          <a:xfrm>
            <a:off x="1945800" y="2380825"/>
            <a:ext cx="1271526" cy="812075"/>
          </a:xfrm>
          <a:prstGeom prst="rect">
            <a:avLst/>
          </a:prstGeom>
          <a:noFill/>
          <a:ln>
            <a:noFill/>
          </a:ln>
        </p:spPr>
      </p:pic>
      <p:pic>
        <p:nvPicPr>
          <p:cNvPr id="575" name="Google Shape;575;p72"/>
          <p:cNvPicPr preferRelativeResize="0"/>
          <p:nvPr/>
        </p:nvPicPr>
        <p:blipFill rotWithShape="1">
          <a:blip r:embed="rId4">
            <a:alphaModFix/>
          </a:blip>
          <a:srcRect b="5475" l="7509" r="78119" t="65354"/>
          <a:stretch/>
        </p:blipFill>
        <p:spPr>
          <a:xfrm>
            <a:off x="2165675" y="3641675"/>
            <a:ext cx="860449" cy="859300"/>
          </a:xfrm>
          <a:prstGeom prst="rect">
            <a:avLst/>
          </a:prstGeom>
          <a:noFill/>
          <a:ln>
            <a:noFill/>
          </a:ln>
        </p:spPr>
      </p:pic>
      <p:cxnSp>
        <p:nvCxnSpPr>
          <p:cNvPr id="576" name="Google Shape;576;p72"/>
          <p:cNvCxnSpPr/>
          <p:nvPr/>
        </p:nvCxnSpPr>
        <p:spPr>
          <a:xfrm>
            <a:off x="1958125" y="2151375"/>
            <a:ext cx="5937000" cy="0"/>
          </a:xfrm>
          <a:prstGeom prst="straightConnector1">
            <a:avLst/>
          </a:prstGeom>
          <a:noFill/>
          <a:ln cap="flat" cmpd="sng" w="9525">
            <a:solidFill>
              <a:srgbClr val="F2F2F2"/>
            </a:solidFill>
            <a:prstDash val="solid"/>
            <a:round/>
            <a:headEnd len="med" w="med" type="none"/>
            <a:tailEnd len="med" w="med" type="none"/>
          </a:ln>
        </p:spPr>
      </p:cxnSp>
      <p:cxnSp>
        <p:nvCxnSpPr>
          <p:cNvPr id="577" name="Google Shape;577;p72"/>
          <p:cNvCxnSpPr/>
          <p:nvPr/>
        </p:nvCxnSpPr>
        <p:spPr>
          <a:xfrm>
            <a:off x="1958125" y="3508950"/>
            <a:ext cx="5937000" cy="0"/>
          </a:xfrm>
          <a:prstGeom prst="straightConnector1">
            <a:avLst/>
          </a:prstGeom>
          <a:noFill/>
          <a:ln cap="flat" cmpd="sng" w="9525">
            <a:solidFill>
              <a:srgbClr val="F2F2F2"/>
            </a:solidFill>
            <a:prstDash val="solid"/>
            <a:round/>
            <a:headEnd len="med" w="med" type="none"/>
            <a:tailEnd len="med" w="med" type="none"/>
          </a:ln>
        </p:spPr>
      </p:cxnSp>
      <p:sp>
        <p:nvSpPr>
          <p:cNvPr id="578" name="Google Shape;578;p72"/>
          <p:cNvSpPr txBox="1"/>
          <p:nvPr/>
        </p:nvSpPr>
        <p:spPr>
          <a:xfrm>
            <a:off x="3509725" y="2256488"/>
            <a:ext cx="4385400" cy="96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i="1" lang="en" sz="1800">
                <a:solidFill>
                  <a:srgbClr val="7A8A8F"/>
                </a:solidFill>
                <a:latin typeface="Roboto"/>
                <a:ea typeface="Roboto"/>
                <a:cs typeface="Roboto"/>
                <a:sym typeface="Roboto"/>
              </a:rPr>
              <a:t>Conveniently</a:t>
            </a:r>
            <a:r>
              <a:rPr lang="en" sz="1800">
                <a:solidFill>
                  <a:srgbClr val="7A8A8F"/>
                </a:solidFill>
                <a:latin typeface="Roboto"/>
                <a:ea typeface="Roboto"/>
                <a:cs typeface="Roboto"/>
                <a:sym typeface="Roboto"/>
              </a:rPr>
              <a:t>, you can find recipes to try </a:t>
            </a:r>
            <a:br>
              <a:rPr lang="en" sz="1800">
                <a:solidFill>
                  <a:srgbClr val="7A8A8F"/>
                </a:solidFill>
                <a:latin typeface="Roboto"/>
                <a:ea typeface="Roboto"/>
                <a:cs typeface="Roboto"/>
                <a:sym typeface="Roboto"/>
              </a:rPr>
            </a:br>
            <a:r>
              <a:rPr lang="en" sz="1800">
                <a:solidFill>
                  <a:srgbClr val="7A8A8F"/>
                </a:solidFill>
                <a:latin typeface="Roboto"/>
                <a:ea typeface="Roboto"/>
                <a:cs typeface="Roboto"/>
                <a:sym typeface="Roboto"/>
              </a:rPr>
              <a:t>with your wok online at </a:t>
            </a:r>
            <a:r>
              <a:rPr b="1" lang="en" sz="2000" u="sng">
                <a:solidFill>
                  <a:srgbClr val="6CC459"/>
                </a:solidFill>
                <a:latin typeface="Roboto"/>
                <a:ea typeface="Roboto"/>
                <a:cs typeface="Roboto"/>
                <a:sym typeface="Roboto"/>
                <a:hlinkClick r:id="rId5"/>
              </a:rPr>
              <a:t>kuali.com</a:t>
            </a:r>
            <a:endParaRPr b="1" sz="2000">
              <a:solidFill>
                <a:srgbClr val="6CC459"/>
              </a:solidFill>
              <a:latin typeface="Roboto"/>
              <a:ea typeface="Roboto"/>
              <a:cs typeface="Roboto"/>
              <a:sym typeface="Roboto"/>
            </a:endParaRPr>
          </a:p>
        </p:txBody>
      </p:sp>
      <p:sp>
        <p:nvSpPr>
          <p:cNvPr id="579" name="Google Shape;579;p72"/>
          <p:cNvSpPr txBox="1"/>
          <p:nvPr/>
        </p:nvSpPr>
        <p:spPr>
          <a:xfrm>
            <a:off x="3509725" y="3706400"/>
            <a:ext cx="4385400" cy="71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100"/>
              <a:buFont typeface="Arial"/>
              <a:buNone/>
            </a:pPr>
            <a:r>
              <a:rPr lang="en" sz="1800">
                <a:solidFill>
                  <a:srgbClr val="7A8A8F"/>
                </a:solidFill>
                <a:latin typeface="Roboto"/>
                <a:ea typeface="Roboto"/>
                <a:cs typeface="Roboto"/>
                <a:sym typeface="Roboto"/>
              </a:rPr>
              <a:t>You can find us at </a:t>
            </a:r>
            <a:r>
              <a:rPr b="1" lang="en" sz="2000" u="sng">
                <a:solidFill>
                  <a:srgbClr val="6CC459"/>
                </a:solidFill>
                <a:latin typeface="Roboto"/>
                <a:ea typeface="Roboto"/>
                <a:cs typeface="Roboto"/>
                <a:sym typeface="Roboto"/>
                <a:hlinkClick r:id="rId6"/>
              </a:rPr>
              <a:t>kuali.co</a:t>
            </a:r>
            <a:br>
              <a:rPr lang="en" sz="1800">
                <a:solidFill>
                  <a:srgbClr val="7A8A8F"/>
                </a:solidFill>
                <a:latin typeface="Roboto"/>
                <a:ea typeface="Roboto"/>
                <a:cs typeface="Roboto"/>
                <a:sym typeface="Roboto"/>
              </a:rPr>
            </a:br>
            <a:br>
              <a:rPr lang="en" sz="1800">
                <a:solidFill>
                  <a:srgbClr val="7A8A8F"/>
                </a:solidFill>
                <a:latin typeface="Roboto"/>
                <a:ea typeface="Roboto"/>
                <a:cs typeface="Roboto"/>
                <a:sym typeface="Roboto"/>
              </a:rPr>
            </a:br>
            <a:endParaRPr sz="1800">
              <a:solidFill>
                <a:srgbClr val="7A8A8F"/>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580" name="Google Shape;580;p72"/>
          <p:cNvSpPr txBox="1"/>
          <p:nvPr>
            <p:ph idx="4294967295" type="title"/>
          </p:nvPr>
        </p:nvSpPr>
        <p:spPr>
          <a:xfrm>
            <a:off x="1660625" y="341775"/>
            <a:ext cx="3170100" cy="59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B586"/>
                </a:solidFill>
              </a:rPr>
              <a:t>Did You Know?</a:t>
            </a:r>
            <a:endParaRPr sz="3000">
              <a:solidFill>
                <a:srgbClr val="00B586"/>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4" name="Shape 584"/>
        <p:cNvGrpSpPr/>
        <p:nvPr/>
      </p:nvGrpSpPr>
      <p:grpSpPr>
        <a:xfrm>
          <a:off x="0" y="0"/>
          <a:ext cx="0" cy="0"/>
          <a:chOff x="0" y="0"/>
          <a:chExt cx="0" cy="0"/>
        </a:xfrm>
      </p:grpSpPr>
      <p:sp>
        <p:nvSpPr>
          <p:cNvPr id="585" name="Google Shape;585;p73"/>
          <p:cNvSpPr txBox="1"/>
          <p:nvPr>
            <p:ph type="title"/>
          </p:nvPr>
        </p:nvSpPr>
        <p:spPr>
          <a:xfrm rot="-5400000">
            <a:off x="-1975800" y="2594225"/>
            <a:ext cx="4537200" cy="441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
              <a:t>KUALI</a:t>
            </a:r>
            <a:endParaRPr/>
          </a:p>
        </p:txBody>
      </p:sp>
      <p:sp>
        <p:nvSpPr>
          <p:cNvPr id="586" name="Google Shape;586;p73"/>
          <p:cNvSpPr txBox="1"/>
          <p:nvPr/>
        </p:nvSpPr>
        <p:spPr>
          <a:xfrm>
            <a:off x="724428" y="457531"/>
            <a:ext cx="7000800" cy="5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B586"/>
                </a:solidFill>
                <a:latin typeface="Roboto Slab"/>
                <a:ea typeface="Roboto Slab"/>
                <a:cs typeface="Roboto Slab"/>
                <a:sym typeface="Roboto Slab"/>
              </a:rPr>
              <a:t>Why</a:t>
            </a:r>
            <a:endParaRPr sz="2800">
              <a:solidFill>
                <a:srgbClr val="00B586"/>
              </a:solidFill>
              <a:latin typeface="Roboto Slab"/>
              <a:ea typeface="Roboto Slab"/>
              <a:cs typeface="Roboto Slab"/>
              <a:sym typeface="Roboto Slab"/>
            </a:endParaRPr>
          </a:p>
        </p:txBody>
      </p:sp>
      <p:pic>
        <p:nvPicPr>
          <p:cNvPr id="587" name="Google Shape;587;p73"/>
          <p:cNvPicPr preferRelativeResize="0"/>
          <p:nvPr/>
        </p:nvPicPr>
        <p:blipFill>
          <a:blip r:embed="rId3">
            <a:alphaModFix/>
          </a:blip>
          <a:stretch>
            <a:fillRect/>
          </a:stretch>
        </p:blipFill>
        <p:spPr>
          <a:xfrm>
            <a:off x="1640475" y="300650"/>
            <a:ext cx="2031876" cy="906399"/>
          </a:xfrm>
          <a:prstGeom prst="rect">
            <a:avLst/>
          </a:prstGeom>
          <a:noFill/>
          <a:ln>
            <a:noFill/>
          </a:ln>
        </p:spPr>
      </p:pic>
      <p:sp>
        <p:nvSpPr>
          <p:cNvPr id="588" name="Google Shape;588;p73"/>
          <p:cNvSpPr txBox="1"/>
          <p:nvPr/>
        </p:nvSpPr>
        <p:spPr>
          <a:xfrm>
            <a:off x="1012050" y="1394900"/>
            <a:ext cx="7424700" cy="3445500"/>
          </a:xfrm>
          <a:prstGeom prst="rect">
            <a:avLst/>
          </a:prstGeom>
          <a:noFill/>
          <a:ln>
            <a:noFill/>
          </a:ln>
        </p:spPr>
        <p:txBody>
          <a:bodyPr anchorCtr="0" anchor="t" bIns="91425" lIns="91425" spcFirstLastPara="1" rIns="91425" wrap="square" tIns="91425">
            <a:noAutofit/>
          </a:bodyPr>
          <a:lstStyle/>
          <a:p>
            <a:pPr indent="0" lvl="0" marL="0" marR="0" rtl="0" algn="l">
              <a:lnSpc>
                <a:spcPct val="200000"/>
              </a:lnSpc>
              <a:spcBef>
                <a:spcPts val="0"/>
              </a:spcBef>
              <a:spcAft>
                <a:spcPts val="0"/>
              </a:spcAft>
              <a:buNone/>
            </a:pPr>
            <a:r>
              <a:rPr b="1" lang="en" sz="1600">
                <a:latin typeface="Roboto"/>
                <a:ea typeface="Roboto"/>
                <a:cs typeface="Roboto"/>
                <a:sym typeface="Roboto"/>
              </a:rPr>
              <a:t>Retire Outdated, inefficient, and manual processes</a:t>
            </a:r>
            <a:endParaRPr b="1" sz="1600">
              <a:latin typeface="Roboto"/>
              <a:ea typeface="Roboto"/>
              <a:cs typeface="Roboto"/>
              <a:sym typeface="Roboto"/>
            </a:endParaRPr>
          </a:p>
          <a:p>
            <a:pPr indent="0" lvl="0" marL="0" marR="0" rtl="0" algn="l">
              <a:lnSpc>
                <a:spcPct val="200000"/>
              </a:lnSpc>
              <a:spcBef>
                <a:spcPts val="0"/>
              </a:spcBef>
              <a:spcAft>
                <a:spcPts val="0"/>
              </a:spcAft>
              <a:buNone/>
            </a:pPr>
            <a:r>
              <a:rPr b="1" lang="en" sz="1600">
                <a:latin typeface="Roboto"/>
                <a:ea typeface="Roboto"/>
                <a:cs typeface="Roboto"/>
                <a:sym typeface="Roboto"/>
              </a:rPr>
              <a:t>Improve overall user experience</a:t>
            </a:r>
            <a:endParaRPr b="1" sz="1600">
              <a:latin typeface="Roboto"/>
              <a:ea typeface="Roboto"/>
              <a:cs typeface="Roboto"/>
              <a:sym typeface="Roboto"/>
            </a:endParaRPr>
          </a:p>
          <a:p>
            <a:pPr indent="0" lvl="0" marL="0" marR="0" rtl="0" algn="l">
              <a:lnSpc>
                <a:spcPct val="200000"/>
              </a:lnSpc>
              <a:spcBef>
                <a:spcPts val="0"/>
              </a:spcBef>
              <a:spcAft>
                <a:spcPts val="0"/>
              </a:spcAft>
              <a:buNone/>
            </a:pPr>
            <a:r>
              <a:rPr b="1" lang="en" sz="1600">
                <a:latin typeface="Roboto"/>
                <a:ea typeface="Roboto"/>
                <a:cs typeface="Roboto"/>
                <a:sym typeface="Roboto"/>
              </a:rPr>
              <a:t>Reduce ecological footprint</a:t>
            </a:r>
            <a:endParaRPr b="1" sz="1600">
              <a:latin typeface="Roboto"/>
              <a:ea typeface="Roboto"/>
              <a:cs typeface="Roboto"/>
              <a:sym typeface="Roboto"/>
            </a:endParaRPr>
          </a:p>
          <a:p>
            <a:pPr indent="0" lvl="0" marL="0" marR="0" rtl="0" algn="l">
              <a:lnSpc>
                <a:spcPct val="200000"/>
              </a:lnSpc>
              <a:spcBef>
                <a:spcPts val="0"/>
              </a:spcBef>
              <a:spcAft>
                <a:spcPts val="0"/>
              </a:spcAft>
              <a:buNone/>
            </a:pPr>
            <a:r>
              <a:rPr b="1" lang="en" sz="1600">
                <a:latin typeface="Roboto"/>
                <a:ea typeface="Roboto"/>
                <a:cs typeface="Roboto"/>
                <a:sym typeface="Roboto"/>
              </a:rPr>
              <a:t>Restore community, transparency, and accountability</a:t>
            </a:r>
            <a:endParaRPr b="1" sz="1600">
              <a:latin typeface="Roboto"/>
              <a:ea typeface="Roboto"/>
              <a:cs typeface="Roboto"/>
              <a:sym typeface="Roboto"/>
            </a:endParaRPr>
          </a:p>
          <a:p>
            <a:pPr indent="0" lvl="0" marL="0" marR="0" rtl="0" algn="l">
              <a:lnSpc>
                <a:spcPct val="200000"/>
              </a:lnSpc>
              <a:spcBef>
                <a:spcPts val="0"/>
              </a:spcBef>
              <a:spcAft>
                <a:spcPts val="0"/>
              </a:spcAft>
              <a:buNone/>
            </a:pPr>
            <a:r>
              <a:rPr b="1" lang="en" sz="1600">
                <a:latin typeface="Roboto"/>
                <a:ea typeface="Roboto"/>
                <a:cs typeface="Roboto"/>
                <a:sym typeface="Roboto"/>
              </a:rPr>
              <a:t>Elevate efficiencies for faculty, staff, and students</a:t>
            </a:r>
            <a:endParaRPr b="1" sz="1600">
              <a:latin typeface="Roboto"/>
              <a:ea typeface="Roboto"/>
              <a:cs typeface="Roboto"/>
              <a:sym typeface="Roboto"/>
            </a:endParaRPr>
          </a:p>
          <a:p>
            <a:pPr indent="0" lvl="0" marL="0" marR="0" rtl="0" algn="l">
              <a:lnSpc>
                <a:spcPct val="200000"/>
              </a:lnSpc>
              <a:spcBef>
                <a:spcPts val="0"/>
              </a:spcBef>
              <a:spcAft>
                <a:spcPts val="0"/>
              </a:spcAft>
              <a:buNone/>
            </a:pPr>
            <a:r>
              <a:rPr b="1" lang="en" sz="1600">
                <a:latin typeface="Roboto"/>
                <a:ea typeface="Roboto"/>
                <a:cs typeface="Roboto"/>
                <a:sym typeface="Roboto"/>
              </a:rPr>
              <a:t>Provide broad access to streamlined, accessible, and sustainable platform</a:t>
            </a:r>
            <a:endParaRPr b="1" sz="1600">
              <a:latin typeface="Roboto"/>
              <a:ea typeface="Roboto"/>
              <a:cs typeface="Roboto"/>
              <a:sym typeface="Roboto"/>
            </a:endParaRPr>
          </a:p>
          <a:p>
            <a:pPr indent="-279400" lvl="0" marL="457200" marR="0" rtl="0" algn="l">
              <a:lnSpc>
                <a:spcPct val="100000"/>
              </a:lnSpc>
              <a:spcBef>
                <a:spcPts val="0"/>
              </a:spcBef>
              <a:spcAft>
                <a:spcPts val="0"/>
              </a:spcAft>
              <a:buClr>
                <a:schemeClr val="dk1"/>
              </a:buClr>
              <a:buSzPts val="2800"/>
              <a:buFont typeface="Noto Sans Symbols"/>
              <a:buNone/>
            </a:pPr>
            <a:r>
              <a:t/>
            </a:r>
            <a:endParaRPr b="0" i="0" sz="2000" u="none" cap="none" strike="noStrike">
              <a:solidFill>
                <a:srgbClr val="00B586"/>
              </a:solidFill>
              <a:latin typeface="Roboto Slab"/>
              <a:ea typeface="Roboto Slab"/>
              <a:cs typeface="Roboto Slab"/>
              <a:sym typeface="Roboto Slab"/>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pic>
        <p:nvPicPr>
          <p:cNvPr id="209" name="Google Shape;209;p47"/>
          <p:cNvPicPr preferRelativeResize="0"/>
          <p:nvPr/>
        </p:nvPicPr>
        <p:blipFill rotWithShape="1">
          <a:blip r:embed="rId3">
            <a:alphaModFix/>
          </a:blip>
          <a:srcRect b="0" l="6235" r="0" t="0"/>
          <a:stretch/>
        </p:blipFill>
        <p:spPr>
          <a:xfrm>
            <a:off x="629425" y="0"/>
            <a:ext cx="8510776" cy="5143499"/>
          </a:xfrm>
          <a:prstGeom prst="rect">
            <a:avLst/>
          </a:prstGeom>
          <a:noFill/>
          <a:ln>
            <a:noFill/>
          </a:ln>
        </p:spPr>
      </p:pic>
      <p:sp>
        <p:nvSpPr>
          <p:cNvPr id="210" name="Google Shape;210;p47"/>
          <p:cNvSpPr txBox="1"/>
          <p:nvPr>
            <p:ph type="title"/>
          </p:nvPr>
        </p:nvSpPr>
        <p:spPr>
          <a:xfrm rot="-5400000">
            <a:off x="-1975800" y="2594225"/>
            <a:ext cx="4537200" cy="44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KUALI</a:t>
            </a:r>
            <a:endParaRPr/>
          </a:p>
        </p:txBody>
      </p:sp>
      <p:sp>
        <p:nvSpPr>
          <p:cNvPr id="211" name="Google Shape;211;p47"/>
          <p:cNvSpPr txBox="1"/>
          <p:nvPr/>
        </p:nvSpPr>
        <p:spPr>
          <a:xfrm>
            <a:off x="2996775" y="2747075"/>
            <a:ext cx="4760700" cy="70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chemeClr val="dk1"/>
                </a:solidFill>
                <a:latin typeface="Roboto"/>
                <a:ea typeface="Roboto"/>
                <a:cs typeface="Roboto"/>
                <a:sym typeface="Roboto"/>
              </a:rPr>
              <a:t>INTRODUCTIONS</a:t>
            </a:r>
            <a:endParaRPr b="1" sz="18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b="1" lang="en" sz="1800">
                <a:solidFill>
                  <a:schemeClr val="dk1"/>
                </a:solidFill>
                <a:latin typeface="Roboto"/>
                <a:ea typeface="Roboto"/>
                <a:cs typeface="Roboto"/>
                <a:sym typeface="Roboto"/>
              </a:rPr>
              <a:t>BRIEF OVERVIEW (SLIDES)</a:t>
            </a:r>
            <a:endParaRPr b="1" sz="1800">
              <a:solidFill>
                <a:schemeClr val="dk1"/>
              </a:solidFill>
              <a:latin typeface="Roboto"/>
              <a:ea typeface="Roboto"/>
              <a:cs typeface="Roboto"/>
              <a:sym typeface="Roboto"/>
            </a:endParaRPr>
          </a:p>
        </p:txBody>
      </p:sp>
      <p:sp>
        <p:nvSpPr>
          <p:cNvPr id="212" name="Google Shape;212;p47"/>
          <p:cNvSpPr txBox="1"/>
          <p:nvPr/>
        </p:nvSpPr>
        <p:spPr>
          <a:xfrm>
            <a:off x="1125000" y="289700"/>
            <a:ext cx="6891600" cy="112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6500">
                <a:solidFill>
                  <a:srgbClr val="FFFFFF"/>
                </a:solidFill>
                <a:latin typeface="Roboto"/>
                <a:ea typeface="Roboto"/>
                <a:cs typeface="Roboto"/>
                <a:sym typeface="Roboto"/>
              </a:rPr>
              <a:t>INTRODUCTIONS &amp; OVERVIEW</a:t>
            </a:r>
            <a:endParaRPr b="1" sz="3600">
              <a:latin typeface="Roboto"/>
              <a:ea typeface="Roboto"/>
              <a:cs typeface="Roboto"/>
              <a:sym typeface="Roboto"/>
            </a:endParaRPr>
          </a:p>
        </p:txBody>
      </p:sp>
      <p:sp>
        <p:nvSpPr>
          <p:cNvPr id="213" name="Google Shape;213;p47"/>
          <p:cNvSpPr txBox="1"/>
          <p:nvPr/>
        </p:nvSpPr>
        <p:spPr>
          <a:xfrm>
            <a:off x="1224375" y="2710475"/>
            <a:ext cx="1608300" cy="782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3000">
                <a:solidFill>
                  <a:srgbClr val="FFFFFF"/>
                </a:solidFill>
                <a:latin typeface="Roboto"/>
                <a:ea typeface="Roboto"/>
                <a:cs typeface="Roboto"/>
                <a:sym typeface="Roboto"/>
              </a:rPr>
              <a:t>PART I</a:t>
            </a:r>
            <a:endParaRPr b="1" sz="3000">
              <a:solidFill>
                <a:srgbClr val="FFFFFF"/>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30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t/>
            </a:r>
            <a:endParaRPr b="1" sz="3600">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2" name="Shape 592"/>
        <p:cNvGrpSpPr/>
        <p:nvPr/>
      </p:nvGrpSpPr>
      <p:grpSpPr>
        <a:xfrm>
          <a:off x="0" y="0"/>
          <a:ext cx="0" cy="0"/>
          <a:chOff x="0" y="0"/>
          <a:chExt cx="0" cy="0"/>
        </a:xfrm>
      </p:grpSpPr>
      <p:sp>
        <p:nvSpPr>
          <p:cNvPr id="593" name="Google Shape;593;p74"/>
          <p:cNvSpPr txBox="1"/>
          <p:nvPr>
            <p:ph type="title"/>
          </p:nvPr>
        </p:nvSpPr>
        <p:spPr>
          <a:xfrm rot="-5400000">
            <a:off x="-1975800" y="2594225"/>
            <a:ext cx="4537200" cy="441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
              <a:t>KUALI</a:t>
            </a:r>
            <a:endParaRPr/>
          </a:p>
        </p:txBody>
      </p:sp>
      <p:sp>
        <p:nvSpPr>
          <p:cNvPr id="594" name="Google Shape;594;p74"/>
          <p:cNvSpPr txBox="1"/>
          <p:nvPr/>
        </p:nvSpPr>
        <p:spPr>
          <a:xfrm>
            <a:off x="724428" y="457531"/>
            <a:ext cx="7000800" cy="5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B586"/>
                </a:solidFill>
                <a:latin typeface="Roboto Slab"/>
                <a:ea typeface="Roboto Slab"/>
                <a:cs typeface="Roboto Slab"/>
                <a:sym typeface="Roboto Slab"/>
              </a:rPr>
              <a:t>Why</a:t>
            </a:r>
            <a:endParaRPr sz="2800">
              <a:solidFill>
                <a:srgbClr val="00B586"/>
              </a:solidFill>
              <a:latin typeface="Roboto Slab"/>
              <a:ea typeface="Roboto Slab"/>
              <a:cs typeface="Roboto Slab"/>
              <a:sym typeface="Roboto Slab"/>
            </a:endParaRPr>
          </a:p>
        </p:txBody>
      </p:sp>
      <p:pic>
        <p:nvPicPr>
          <p:cNvPr id="595" name="Google Shape;595;p74"/>
          <p:cNvPicPr preferRelativeResize="0"/>
          <p:nvPr/>
        </p:nvPicPr>
        <p:blipFill>
          <a:blip r:embed="rId3">
            <a:alphaModFix/>
          </a:blip>
          <a:stretch>
            <a:fillRect/>
          </a:stretch>
        </p:blipFill>
        <p:spPr>
          <a:xfrm>
            <a:off x="1640475" y="300650"/>
            <a:ext cx="2031876" cy="906399"/>
          </a:xfrm>
          <a:prstGeom prst="rect">
            <a:avLst/>
          </a:prstGeom>
          <a:noFill/>
          <a:ln>
            <a:noFill/>
          </a:ln>
        </p:spPr>
      </p:pic>
      <p:sp>
        <p:nvSpPr>
          <p:cNvPr id="596" name="Google Shape;596;p74"/>
          <p:cNvSpPr txBox="1"/>
          <p:nvPr/>
        </p:nvSpPr>
        <p:spPr>
          <a:xfrm>
            <a:off x="807678" y="1132231"/>
            <a:ext cx="7000800" cy="5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999999"/>
                </a:solidFill>
                <a:latin typeface="Roboto"/>
                <a:ea typeface="Roboto"/>
                <a:cs typeface="Roboto"/>
                <a:sym typeface="Roboto"/>
              </a:rPr>
              <a:t>One Place for Your Next Steps</a:t>
            </a:r>
            <a:endParaRPr b="1" sz="2400">
              <a:solidFill>
                <a:srgbClr val="999999"/>
              </a:solidFill>
              <a:latin typeface="Roboto"/>
              <a:ea typeface="Roboto"/>
              <a:cs typeface="Roboto"/>
              <a:sym typeface="Roboto"/>
            </a:endParaRPr>
          </a:p>
        </p:txBody>
      </p:sp>
      <p:sp>
        <p:nvSpPr>
          <p:cNvPr id="597" name="Google Shape;597;p74"/>
          <p:cNvSpPr txBox="1"/>
          <p:nvPr/>
        </p:nvSpPr>
        <p:spPr>
          <a:xfrm>
            <a:off x="1472250" y="1730725"/>
            <a:ext cx="7169100" cy="13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00B586"/>
                </a:solidFill>
                <a:latin typeface="Roboto"/>
                <a:ea typeface="Roboto"/>
                <a:cs typeface="Roboto"/>
                <a:sym typeface="Roboto"/>
              </a:rPr>
              <a:t>...where we recognize the interconnections of education, technology, career, and impact of the world in which we live.</a:t>
            </a:r>
            <a:endParaRPr b="1" sz="2000">
              <a:solidFill>
                <a:srgbClr val="00B586"/>
              </a:solidFill>
              <a:latin typeface="Roboto"/>
              <a:ea typeface="Roboto"/>
              <a:cs typeface="Roboto"/>
              <a:sym typeface="Roboto"/>
            </a:endParaRPr>
          </a:p>
        </p:txBody>
      </p:sp>
      <p:pic>
        <p:nvPicPr>
          <p:cNvPr id="598" name="Google Shape;598;p74"/>
          <p:cNvPicPr preferRelativeResize="0"/>
          <p:nvPr/>
        </p:nvPicPr>
        <p:blipFill>
          <a:blip r:embed="rId4">
            <a:alphaModFix/>
          </a:blip>
          <a:stretch>
            <a:fillRect/>
          </a:stretch>
        </p:blipFill>
        <p:spPr>
          <a:xfrm>
            <a:off x="3070386" y="2561400"/>
            <a:ext cx="3003224" cy="2385125"/>
          </a:xfrm>
          <a:prstGeom prst="rect">
            <a:avLst/>
          </a:prstGeom>
          <a:noFill/>
          <a:ln>
            <a:noFill/>
          </a:ln>
        </p:spPr>
      </p:pic>
      <p:cxnSp>
        <p:nvCxnSpPr>
          <p:cNvPr id="599" name="Google Shape;599;p74"/>
          <p:cNvCxnSpPr/>
          <p:nvPr/>
        </p:nvCxnSpPr>
        <p:spPr>
          <a:xfrm flipH="1">
            <a:off x="2967850" y="2565200"/>
            <a:ext cx="4200" cy="2377500"/>
          </a:xfrm>
          <a:prstGeom prst="straightConnector1">
            <a:avLst/>
          </a:prstGeom>
          <a:noFill/>
          <a:ln cap="flat" cmpd="sng" w="19050">
            <a:solidFill>
              <a:srgbClr val="FFBC00"/>
            </a:solidFill>
            <a:prstDash val="solid"/>
            <a:round/>
            <a:headEnd len="sm" w="sm" type="none"/>
            <a:tailEnd len="sm" w="sm"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3" name="Shape 603"/>
        <p:cNvGrpSpPr/>
        <p:nvPr/>
      </p:nvGrpSpPr>
      <p:grpSpPr>
        <a:xfrm>
          <a:off x="0" y="0"/>
          <a:ext cx="0" cy="0"/>
          <a:chOff x="0" y="0"/>
          <a:chExt cx="0" cy="0"/>
        </a:xfrm>
      </p:grpSpPr>
      <p:sp>
        <p:nvSpPr>
          <p:cNvPr id="604" name="Google Shape;604;p75"/>
          <p:cNvSpPr txBox="1"/>
          <p:nvPr>
            <p:ph type="title"/>
          </p:nvPr>
        </p:nvSpPr>
        <p:spPr>
          <a:xfrm rot="-5400000">
            <a:off x="-1975800" y="2594225"/>
            <a:ext cx="4537200" cy="44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KUALI</a:t>
            </a:r>
            <a:endParaRPr/>
          </a:p>
        </p:txBody>
      </p:sp>
      <p:pic>
        <p:nvPicPr>
          <p:cNvPr id="605" name="Google Shape;605;p75"/>
          <p:cNvPicPr preferRelativeResize="0"/>
          <p:nvPr/>
        </p:nvPicPr>
        <p:blipFill rotWithShape="1">
          <a:blip r:embed="rId3">
            <a:alphaModFix/>
          </a:blip>
          <a:srcRect b="17106" l="0" r="0" t="15064"/>
          <a:stretch/>
        </p:blipFill>
        <p:spPr>
          <a:xfrm>
            <a:off x="1056500" y="1219200"/>
            <a:ext cx="7590300" cy="3526200"/>
          </a:xfrm>
          <a:prstGeom prst="rect">
            <a:avLst/>
          </a:prstGeom>
          <a:noFill/>
          <a:ln>
            <a:noFill/>
          </a:ln>
        </p:spPr>
      </p:pic>
      <p:pic>
        <p:nvPicPr>
          <p:cNvPr id="606" name="Google Shape;606;p75"/>
          <p:cNvPicPr preferRelativeResize="0"/>
          <p:nvPr/>
        </p:nvPicPr>
        <p:blipFill rotWithShape="1">
          <a:blip r:embed="rId4">
            <a:alphaModFix/>
          </a:blip>
          <a:srcRect b="3792" l="0" r="2846" t="11940"/>
          <a:stretch/>
        </p:blipFill>
        <p:spPr>
          <a:xfrm>
            <a:off x="3423725" y="1678000"/>
            <a:ext cx="2665225" cy="1595400"/>
          </a:xfrm>
          <a:prstGeom prst="rect">
            <a:avLst/>
          </a:prstGeom>
          <a:noFill/>
          <a:ln>
            <a:noFill/>
          </a:ln>
        </p:spPr>
      </p:pic>
      <p:sp>
        <p:nvSpPr>
          <p:cNvPr id="607" name="Google Shape;607;p75"/>
          <p:cNvSpPr txBox="1"/>
          <p:nvPr/>
        </p:nvSpPr>
        <p:spPr>
          <a:xfrm>
            <a:off x="936025" y="341700"/>
            <a:ext cx="5634900" cy="73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B586"/>
                </a:solidFill>
                <a:latin typeface="Roboto Slab"/>
                <a:ea typeface="Roboto Slab"/>
                <a:cs typeface="Roboto Slab"/>
                <a:sym typeface="Roboto Slab"/>
              </a:rPr>
              <a:t>Do More of What Matters</a:t>
            </a:r>
            <a:endParaRPr sz="2800">
              <a:solidFill>
                <a:srgbClr val="00B586"/>
              </a:solidFill>
              <a:latin typeface="Roboto Slab"/>
              <a:ea typeface="Roboto Slab"/>
              <a:cs typeface="Roboto Slab"/>
              <a:sym typeface="Roboto Slab"/>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1" name="Shape 611"/>
        <p:cNvGrpSpPr/>
        <p:nvPr/>
      </p:nvGrpSpPr>
      <p:grpSpPr>
        <a:xfrm>
          <a:off x="0" y="0"/>
          <a:ext cx="0" cy="0"/>
          <a:chOff x="0" y="0"/>
          <a:chExt cx="0" cy="0"/>
        </a:xfrm>
      </p:grpSpPr>
      <p:pic>
        <p:nvPicPr>
          <p:cNvPr id="612" name="Google Shape;612;p76"/>
          <p:cNvPicPr preferRelativeResize="0"/>
          <p:nvPr/>
        </p:nvPicPr>
        <p:blipFill rotWithShape="1">
          <a:blip r:embed="rId3">
            <a:alphaModFix/>
          </a:blip>
          <a:srcRect b="0" l="6235" r="0" t="0"/>
          <a:stretch/>
        </p:blipFill>
        <p:spPr>
          <a:xfrm>
            <a:off x="591325" y="0"/>
            <a:ext cx="8548875" cy="5143499"/>
          </a:xfrm>
          <a:prstGeom prst="rect">
            <a:avLst/>
          </a:prstGeom>
          <a:noFill/>
          <a:ln>
            <a:noFill/>
          </a:ln>
        </p:spPr>
      </p:pic>
      <p:sp>
        <p:nvSpPr>
          <p:cNvPr id="613" name="Google Shape;613;p76"/>
          <p:cNvSpPr txBox="1"/>
          <p:nvPr>
            <p:ph type="title"/>
          </p:nvPr>
        </p:nvSpPr>
        <p:spPr>
          <a:xfrm rot="-5400000">
            <a:off x="-1975800" y="2594225"/>
            <a:ext cx="4537200" cy="44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KUALI</a:t>
            </a:r>
            <a:endParaRPr/>
          </a:p>
        </p:txBody>
      </p:sp>
      <p:sp>
        <p:nvSpPr>
          <p:cNvPr id="614" name="Google Shape;614;p76"/>
          <p:cNvSpPr txBox="1"/>
          <p:nvPr/>
        </p:nvSpPr>
        <p:spPr>
          <a:xfrm>
            <a:off x="6139800" y="1460675"/>
            <a:ext cx="2917200" cy="270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rgbClr val="FFFFFF"/>
                </a:solidFill>
                <a:latin typeface="Roboto"/>
                <a:ea typeface="Roboto"/>
                <a:cs typeface="Roboto"/>
                <a:sym typeface="Roboto"/>
              </a:rPr>
              <a:t>We hope to continue the conversation with you and create lasting change - </a:t>
            </a:r>
            <a:r>
              <a:rPr b="1" i="1" lang="en" sz="2400">
                <a:solidFill>
                  <a:srgbClr val="FFFFFF"/>
                </a:solidFill>
                <a:latin typeface="Roboto"/>
                <a:ea typeface="Roboto"/>
                <a:cs typeface="Roboto"/>
                <a:sym typeface="Roboto"/>
              </a:rPr>
              <a:t>together.</a:t>
            </a:r>
            <a:endParaRPr b="1" i="1" sz="2400">
              <a:solidFill>
                <a:srgbClr val="FFFFFF"/>
              </a:solidFill>
              <a:latin typeface="Roboto"/>
              <a:ea typeface="Roboto"/>
              <a:cs typeface="Roboto"/>
              <a:sym typeface="Roboto"/>
            </a:endParaRPr>
          </a:p>
        </p:txBody>
      </p:sp>
      <p:sp>
        <p:nvSpPr>
          <p:cNvPr id="615" name="Google Shape;615;p76"/>
          <p:cNvSpPr txBox="1"/>
          <p:nvPr/>
        </p:nvSpPr>
        <p:spPr>
          <a:xfrm>
            <a:off x="1125000" y="289700"/>
            <a:ext cx="4938600" cy="112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6500">
                <a:solidFill>
                  <a:srgbClr val="FFFFFF"/>
                </a:solidFill>
                <a:latin typeface="Roboto"/>
                <a:ea typeface="Roboto"/>
                <a:cs typeface="Roboto"/>
                <a:sym typeface="Roboto"/>
              </a:rPr>
              <a:t>Thank you.</a:t>
            </a:r>
            <a:endParaRPr b="1" sz="3600">
              <a:latin typeface="Roboto"/>
              <a:ea typeface="Roboto"/>
              <a:cs typeface="Roboto"/>
              <a:sym typeface="Roboto"/>
            </a:endParaRPr>
          </a:p>
        </p:txBody>
      </p:sp>
      <p:pic>
        <p:nvPicPr>
          <p:cNvPr id="616" name="Google Shape;616;p76"/>
          <p:cNvPicPr preferRelativeResize="0"/>
          <p:nvPr/>
        </p:nvPicPr>
        <p:blipFill>
          <a:blip r:embed="rId4">
            <a:alphaModFix/>
          </a:blip>
          <a:stretch>
            <a:fillRect/>
          </a:stretch>
        </p:blipFill>
        <p:spPr>
          <a:xfrm>
            <a:off x="1364225" y="1483900"/>
            <a:ext cx="4654850" cy="26616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0" name="Shape 620"/>
        <p:cNvGrpSpPr/>
        <p:nvPr/>
      </p:nvGrpSpPr>
      <p:grpSpPr>
        <a:xfrm>
          <a:off x="0" y="0"/>
          <a:ext cx="0" cy="0"/>
          <a:chOff x="0" y="0"/>
          <a:chExt cx="0" cy="0"/>
        </a:xfrm>
      </p:grpSpPr>
      <p:pic>
        <p:nvPicPr>
          <p:cNvPr id="621" name="Google Shape;621;p77"/>
          <p:cNvPicPr preferRelativeResize="0"/>
          <p:nvPr/>
        </p:nvPicPr>
        <p:blipFill rotWithShape="1">
          <a:blip r:embed="rId3">
            <a:alphaModFix/>
          </a:blip>
          <a:srcRect b="0" l="6235" r="0" t="0"/>
          <a:stretch/>
        </p:blipFill>
        <p:spPr>
          <a:xfrm>
            <a:off x="597675" y="0"/>
            <a:ext cx="8542525" cy="5143499"/>
          </a:xfrm>
          <a:prstGeom prst="rect">
            <a:avLst/>
          </a:prstGeom>
          <a:noFill/>
          <a:ln>
            <a:noFill/>
          </a:ln>
        </p:spPr>
      </p:pic>
      <p:sp>
        <p:nvSpPr>
          <p:cNvPr id="622" name="Google Shape;622;p77"/>
          <p:cNvSpPr txBox="1"/>
          <p:nvPr>
            <p:ph type="title"/>
          </p:nvPr>
        </p:nvSpPr>
        <p:spPr>
          <a:xfrm rot="-5400000">
            <a:off x="-1975800" y="2594225"/>
            <a:ext cx="4537200" cy="44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KUALI</a:t>
            </a:r>
            <a:endParaRPr/>
          </a:p>
        </p:txBody>
      </p:sp>
      <p:sp>
        <p:nvSpPr>
          <p:cNvPr id="623" name="Google Shape;623;p77"/>
          <p:cNvSpPr txBox="1"/>
          <p:nvPr/>
        </p:nvSpPr>
        <p:spPr>
          <a:xfrm>
            <a:off x="1125000" y="289700"/>
            <a:ext cx="5343600" cy="112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6500">
                <a:solidFill>
                  <a:srgbClr val="FFFFFF"/>
                </a:solidFill>
                <a:latin typeface="Roboto"/>
                <a:ea typeface="Roboto"/>
                <a:cs typeface="Roboto"/>
                <a:sym typeface="Roboto"/>
              </a:rPr>
              <a:t>APPENDIX</a:t>
            </a:r>
            <a:endParaRPr b="1" sz="65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t/>
            </a:r>
            <a:endParaRPr b="1" sz="3600">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7" name="Shape 627"/>
        <p:cNvGrpSpPr/>
        <p:nvPr/>
      </p:nvGrpSpPr>
      <p:grpSpPr>
        <a:xfrm>
          <a:off x="0" y="0"/>
          <a:ext cx="0" cy="0"/>
          <a:chOff x="0" y="0"/>
          <a:chExt cx="0" cy="0"/>
        </a:xfrm>
      </p:grpSpPr>
      <p:sp>
        <p:nvSpPr>
          <p:cNvPr id="628" name="Google Shape;628;p78"/>
          <p:cNvSpPr txBox="1"/>
          <p:nvPr>
            <p:ph type="title"/>
          </p:nvPr>
        </p:nvSpPr>
        <p:spPr>
          <a:xfrm rot="-5400000">
            <a:off x="-1975800" y="2594225"/>
            <a:ext cx="4537200" cy="44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KUALI</a:t>
            </a:r>
            <a:endParaRPr/>
          </a:p>
        </p:txBody>
      </p:sp>
      <p:pic>
        <p:nvPicPr>
          <p:cNvPr id="629" name="Google Shape;629;p78"/>
          <p:cNvPicPr preferRelativeResize="0"/>
          <p:nvPr/>
        </p:nvPicPr>
        <p:blipFill>
          <a:blip r:embed="rId3">
            <a:alphaModFix/>
          </a:blip>
          <a:stretch>
            <a:fillRect/>
          </a:stretch>
        </p:blipFill>
        <p:spPr>
          <a:xfrm>
            <a:off x="9144000" y="2265500"/>
            <a:ext cx="3986450" cy="1760575"/>
          </a:xfrm>
          <a:prstGeom prst="rect">
            <a:avLst/>
          </a:prstGeom>
          <a:noFill/>
          <a:ln>
            <a:noFill/>
          </a:ln>
        </p:spPr>
      </p:pic>
      <p:sp>
        <p:nvSpPr>
          <p:cNvPr id="630" name="Google Shape;630;p78"/>
          <p:cNvSpPr txBox="1"/>
          <p:nvPr>
            <p:ph idx="4294967295" type="title"/>
          </p:nvPr>
        </p:nvSpPr>
        <p:spPr>
          <a:xfrm>
            <a:off x="994525" y="345350"/>
            <a:ext cx="2083800" cy="59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B586"/>
                </a:solidFill>
              </a:rPr>
              <a:t>Fun Fact</a:t>
            </a:r>
            <a:endParaRPr sz="3000">
              <a:solidFill>
                <a:srgbClr val="00B586"/>
              </a:solidFill>
            </a:endParaRPr>
          </a:p>
        </p:txBody>
      </p:sp>
      <p:sp>
        <p:nvSpPr>
          <p:cNvPr id="631" name="Google Shape;631;p78"/>
          <p:cNvSpPr txBox="1"/>
          <p:nvPr/>
        </p:nvSpPr>
        <p:spPr>
          <a:xfrm>
            <a:off x="1035625" y="2516400"/>
            <a:ext cx="4116000" cy="214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latin typeface="Roboto"/>
                <a:ea typeface="Roboto"/>
                <a:cs typeface="Roboto"/>
                <a:sym typeface="Roboto"/>
              </a:rPr>
              <a:t>Joel Dehlin, CEO/Co-founder of Kuali, worked on the </a:t>
            </a:r>
            <a:r>
              <a:rPr lang="en" sz="1600">
                <a:solidFill>
                  <a:schemeClr val="dk2"/>
                </a:solidFill>
                <a:latin typeface="Roboto"/>
                <a:ea typeface="Roboto"/>
                <a:cs typeface="Roboto"/>
                <a:sym typeface="Roboto"/>
              </a:rPr>
              <a:t>original</a:t>
            </a:r>
            <a:r>
              <a:rPr lang="en" sz="1600">
                <a:solidFill>
                  <a:schemeClr val="dk2"/>
                </a:solidFill>
                <a:latin typeface="Roboto"/>
                <a:ea typeface="Roboto"/>
                <a:cs typeface="Roboto"/>
                <a:sym typeface="Roboto"/>
              </a:rPr>
              <a:t> microsoft.com product, in the mobile devices division, </a:t>
            </a:r>
            <a:br>
              <a:rPr lang="en" sz="1600">
                <a:solidFill>
                  <a:schemeClr val="dk2"/>
                </a:solidFill>
                <a:latin typeface="Roboto"/>
                <a:ea typeface="Roboto"/>
                <a:cs typeface="Roboto"/>
                <a:sym typeface="Roboto"/>
              </a:rPr>
            </a:br>
            <a:r>
              <a:rPr lang="en" sz="1600">
                <a:solidFill>
                  <a:schemeClr val="dk2"/>
                </a:solidFill>
                <a:latin typeface="Roboto"/>
                <a:ea typeface="Roboto"/>
                <a:cs typeface="Roboto"/>
                <a:sym typeface="Roboto"/>
              </a:rPr>
              <a:t>and served as the executive producer </a:t>
            </a:r>
            <a:br>
              <a:rPr lang="en" sz="1600">
                <a:solidFill>
                  <a:schemeClr val="dk2"/>
                </a:solidFill>
                <a:latin typeface="Roboto"/>
                <a:ea typeface="Roboto"/>
                <a:cs typeface="Roboto"/>
                <a:sym typeface="Roboto"/>
              </a:rPr>
            </a:br>
            <a:r>
              <a:rPr lang="en" sz="1600">
                <a:solidFill>
                  <a:schemeClr val="dk2"/>
                </a:solidFill>
                <a:latin typeface="Roboto"/>
                <a:ea typeface="Roboto"/>
                <a:cs typeface="Roboto"/>
                <a:sym typeface="Roboto"/>
              </a:rPr>
              <a:t>and co-designer of Microsoft Allegiance. He was also one of the co-creators of Microsoft PixelSense which later became known as Microsoft Surface.</a:t>
            </a:r>
            <a:endParaRPr sz="1600">
              <a:solidFill>
                <a:schemeClr val="dk2"/>
              </a:solidFill>
              <a:latin typeface="Roboto"/>
              <a:ea typeface="Roboto"/>
              <a:cs typeface="Roboto"/>
              <a:sym typeface="Roboto"/>
            </a:endParaRPr>
          </a:p>
        </p:txBody>
      </p:sp>
      <p:pic>
        <p:nvPicPr>
          <p:cNvPr id="632" name="Google Shape;632;p78"/>
          <p:cNvPicPr preferRelativeResize="0"/>
          <p:nvPr/>
        </p:nvPicPr>
        <p:blipFill rotWithShape="1">
          <a:blip r:embed="rId4">
            <a:alphaModFix/>
          </a:blip>
          <a:srcRect b="0" l="35612" r="0" t="0"/>
          <a:stretch/>
        </p:blipFill>
        <p:spPr>
          <a:xfrm>
            <a:off x="5173025" y="1110775"/>
            <a:ext cx="3505678" cy="3629826"/>
          </a:xfrm>
          <a:prstGeom prst="rect">
            <a:avLst/>
          </a:prstGeom>
          <a:noFill/>
          <a:ln>
            <a:noFill/>
          </a:ln>
        </p:spPr>
      </p:pic>
      <p:sp>
        <p:nvSpPr>
          <p:cNvPr id="633" name="Google Shape;633;p78"/>
          <p:cNvSpPr txBox="1"/>
          <p:nvPr/>
        </p:nvSpPr>
        <p:spPr>
          <a:xfrm>
            <a:off x="2849725" y="1033400"/>
            <a:ext cx="640200" cy="92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1000">
              <a:latin typeface="Roboto"/>
              <a:ea typeface="Roboto"/>
              <a:cs typeface="Roboto"/>
              <a:sym typeface="Roboto"/>
            </a:endParaRPr>
          </a:p>
        </p:txBody>
      </p:sp>
      <p:pic>
        <p:nvPicPr>
          <p:cNvPr id="634" name="Google Shape;634;p78"/>
          <p:cNvPicPr preferRelativeResize="0"/>
          <p:nvPr/>
        </p:nvPicPr>
        <p:blipFill rotWithShape="1">
          <a:blip r:embed="rId5">
            <a:alphaModFix/>
          </a:blip>
          <a:srcRect b="33013" l="19209" r="22348" t="27201"/>
          <a:stretch/>
        </p:blipFill>
        <p:spPr>
          <a:xfrm>
            <a:off x="1061650" y="1234400"/>
            <a:ext cx="2562574" cy="13480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8" name="Shape 638"/>
        <p:cNvGrpSpPr/>
        <p:nvPr/>
      </p:nvGrpSpPr>
      <p:grpSpPr>
        <a:xfrm>
          <a:off x="0" y="0"/>
          <a:ext cx="0" cy="0"/>
          <a:chOff x="0" y="0"/>
          <a:chExt cx="0" cy="0"/>
        </a:xfrm>
      </p:grpSpPr>
      <p:sp>
        <p:nvSpPr>
          <p:cNvPr id="639" name="Google Shape;639;p79"/>
          <p:cNvSpPr txBox="1"/>
          <p:nvPr>
            <p:ph type="title"/>
          </p:nvPr>
        </p:nvSpPr>
        <p:spPr>
          <a:xfrm rot="-5400000">
            <a:off x="-1975800" y="2594225"/>
            <a:ext cx="4537200" cy="44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KUALI</a:t>
            </a:r>
            <a:endParaRPr/>
          </a:p>
        </p:txBody>
      </p:sp>
      <p:sp>
        <p:nvSpPr>
          <p:cNvPr id="640" name="Google Shape;640;p79"/>
          <p:cNvSpPr txBox="1"/>
          <p:nvPr/>
        </p:nvSpPr>
        <p:spPr>
          <a:xfrm>
            <a:off x="1125000" y="289700"/>
            <a:ext cx="5343600" cy="112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6500">
                <a:solidFill>
                  <a:srgbClr val="FFFFFF"/>
                </a:solidFill>
                <a:latin typeface="Roboto"/>
                <a:ea typeface="Roboto"/>
                <a:cs typeface="Roboto"/>
                <a:sym typeface="Roboto"/>
              </a:rPr>
              <a:t>APPENDIX</a:t>
            </a:r>
            <a:endParaRPr b="1" sz="65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t/>
            </a:r>
            <a:endParaRPr b="1" sz="3600">
              <a:latin typeface="Roboto"/>
              <a:ea typeface="Roboto"/>
              <a:cs typeface="Roboto"/>
              <a:sym typeface="Roboto"/>
            </a:endParaRPr>
          </a:p>
        </p:txBody>
      </p:sp>
      <p:pic>
        <p:nvPicPr>
          <p:cNvPr id="641" name="Google Shape;641;p79"/>
          <p:cNvPicPr preferRelativeResize="0"/>
          <p:nvPr/>
        </p:nvPicPr>
        <p:blipFill rotWithShape="1">
          <a:blip r:embed="rId3">
            <a:alphaModFix/>
          </a:blip>
          <a:srcRect b="12879" l="0" r="0" t="20212"/>
          <a:stretch/>
        </p:blipFill>
        <p:spPr>
          <a:xfrm>
            <a:off x="900425" y="917700"/>
            <a:ext cx="7673375" cy="39672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48"/>
          <p:cNvSpPr txBox="1"/>
          <p:nvPr>
            <p:ph type="title"/>
          </p:nvPr>
        </p:nvSpPr>
        <p:spPr>
          <a:xfrm rot="-5400000">
            <a:off x="-1975800" y="2594225"/>
            <a:ext cx="4537200" cy="44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KUALI</a:t>
            </a:r>
            <a:endParaRPr/>
          </a:p>
        </p:txBody>
      </p:sp>
      <p:sp>
        <p:nvSpPr>
          <p:cNvPr id="219" name="Google Shape;219;p48"/>
          <p:cNvSpPr txBox="1"/>
          <p:nvPr/>
        </p:nvSpPr>
        <p:spPr>
          <a:xfrm>
            <a:off x="1125000" y="365900"/>
            <a:ext cx="6891600" cy="112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6500">
                <a:latin typeface="Roboto"/>
                <a:ea typeface="Roboto"/>
                <a:cs typeface="Roboto"/>
                <a:sym typeface="Roboto"/>
              </a:rPr>
              <a:t>WELCOME</a:t>
            </a:r>
            <a:endParaRPr b="1" sz="3600">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49"/>
          <p:cNvSpPr txBox="1"/>
          <p:nvPr>
            <p:ph type="title"/>
          </p:nvPr>
        </p:nvSpPr>
        <p:spPr>
          <a:xfrm rot="-5400000">
            <a:off x="-1975800" y="2594225"/>
            <a:ext cx="4537200" cy="44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KUALI</a:t>
            </a:r>
            <a:endParaRPr/>
          </a:p>
        </p:txBody>
      </p:sp>
      <p:sp>
        <p:nvSpPr>
          <p:cNvPr id="225" name="Google Shape;225;p49"/>
          <p:cNvSpPr txBox="1"/>
          <p:nvPr/>
        </p:nvSpPr>
        <p:spPr>
          <a:xfrm>
            <a:off x="1125000" y="365900"/>
            <a:ext cx="6891600" cy="112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6500">
                <a:latin typeface="Roboto"/>
                <a:ea typeface="Roboto"/>
                <a:cs typeface="Roboto"/>
                <a:sym typeface="Roboto"/>
              </a:rPr>
              <a:t>WELCOME</a:t>
            </a:r>
            <a:endParaRPr b="1" sz="3600">
              <a:latin typeface="Roboto"/>
              <a:ea typeface="Roboto"/>
              <a:cs typeface="Roboto"/>
              <a:sym typeface="Roboto"/>
            </a:endParaRPr>
          </a:p>
        </p:txBody>
      </p:sp>
      <p:sp>
        <p:nvSpPr>
          <p:cNvPr id="226" name="Google Shape;226;p49"/>
          <p:cNvSpPr txBox="1"/>
          <p:nvPr/>
        </p:nvSpPr>
        <p:spPr>
          <a:xfrm>
            <a:off x="1253300" y="1402925"/>
            <a:ext cx="6891600" cy="65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3000">
                <a:latin typeface="Roboto"/>
                <a:ea typeface="Roboto"/>
                <a:cs typeface="Roboto"/>
                <a:sym typeface="Roboto"/>
              </a:rPr>
              <a:t>WE’RE GLAD THAT YOU’RE HERE</a:t>
            </a:r>
            <a:r>
              <a:rPr b="1" lang="en" sz="3000">
                <a:solidFill>
                  <a:srgbClr val="FFFFFF"/>
                </a:solidFill>
                <a:latin typeface="Roboto"/>
                <a:ea typeface="Roboto"/>
                <a:cs typeface="Roboto"/>
                <a:sym typeface="Roboto"/>
              </a:rPr>
              <a:t> </a:t>
            </a:r>
            <a:endParaRPr b="1" sz="3000">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50"/>
          <p:cNvSpPr txBox="1"/>
          <p:nvPr>
            <p:ph type="title"/>
          </p:nvPr>
        </p:nvSpPr>
        <p:spPr>
          <a:xfrm rot="-5400000">
            <a:off x="-1975800" y="2594225"/>
            <a:ext cx="4537200" cy="44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KUALI</a:t>
            </a:r>
            <a:endParaRPr/>
          </a:p>
        </p:txBody>
      </p:sp>
      <p:sp>
        <p:nvSpPr>
          <p:cNvPr id="232" name="Google Shape;232;p50"/>
          <p:cNvSpPr txBox="1"/>
          <p:nvPr/>
        </p:nvSpPr>
        <p:spPr>
          <a:xfrm>
            <a:off x="1125000" y="365900"/>
            <a:ext cx="6891600" cy="112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6500">
                <a:latin typeface="Roboto"/>
                <a:ea typeface="Roboto"/>
                <a:cs typeface="Roboto"/>
                <a:sym typeface="Roboto"/>
              </a:rPr>
              <a:t>WELCOME</a:t>
            </a:r>
            <a:endParaRPr b="1" sz="3600">
              <a:latin typeface="Roboto"/>
              <a:ea typeface="Roboto"/>
              <a:cs typeface="Roboto"/>
              <a:sym typeface="Roboto"/>
            </a:endParaRPr>
          </a:p>
        </p:txBody>
      </p:sp>
      <p:sp>
        <p:nvSpPr>
          <p:cNvPr id="233" name="Google Shape;233;p50"/>
          <p:cNvSpPr txBox="1"/>
          <p:nvPr/>
        </p:nvSpPr>
        <p:spPr>
          <a:xfrm>
            <a:off x="1253300" y="1402925"/>
            <a:ext cx="6891600" cy="65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3000">
                <a:latin typeface="Roboto"/>
                <a:ea typeface="Roboto"/>
                <a:cs typeface="Roboto"/>
                <a:sym typeface="Roboto"/>
              </a:rPr>
              <a:t>WE’RE GLAD THAT YOU’RE HERE TO...</a:t>
            </a:r>
            <a:r>
              <a:rPr b="1" lang="en" sz="3000">
                <a:solidFill>
                  <a:srgbClr val="FFFFFF"/>
                </a:solidFill>
                <a:latin typeface="Roboto"/>
                <a:ea typeface="Roboto"/>
                <a:cs typeface="Roboto"/>
                <a:sym typeface="Roboto"/>
              </a:rPr>
              <a:t> </a:t>
            </a:r>
            <a:endParaRPr b="1" sz="3000">
              <a:latin typeface="Roboto"/>
              <a:ea typeface="Roboto"/>
              <a:cs typeface="Roboto"/>
              <a:sym typeface="Roboto"/>
            </a:endParaRPr>
          </a:p>
        </p:txBody>
      </p:sp>
      <p:grpSp>
        <p:nvGrpSpPr>
          <p:cNvPr id="234" name="Google Shape;234;p50"/>
          <p:cNvGrpSpPr/>
          <p:nvPr/>
        </p:nvGrpSpPr>
        <p:grpSpPr>
          <a:xfrm>
            <a:off x="1643903" y="4293525"/>
            <a:ext cx="5147343" cy="549554"/>
            <a:chOff x="1593000" y="2322568"/>
            <a:chExt cx="2939827" cy="643356"/>
          </a:xfrm>
        </p:grpSpPr>
        <p:sp>
          <p:nvSpPr>
            <p:cNvPr id="235" name="Google Shape;235;p50"/>
            <p:cNvSpPr/>
            <p:nvPr/>
          </p:nvSpPr>
          <p:spPr>
            <a:xfrm flipH="1">
              <a:off x="2283025" y="2322575"/>
              <a:ext cx="1844400" cy="642600"/>
            </a:xfrm>
            <a:prstGeom prst="rect">
              <a:avLst/>
            </a:prstGeom>
            <a:solidFill>
              <a:srgbClr val="00B5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236" name="Google Shape;236;p50"/>
            <p:cNvSpPr/>
            <p:nvPr/>
          </p:nvSpPr>
          <p:spPr>
            <a:xfrm rot="-5400000">
              <a:off x="3501574" y="1934671"/>
              <a:ext cx="643356" cy="1419149"/>
            </a:xfrm>
            <a:prstGeom prst="flowChartOffpageConnector">
              <a:avLst/>
            </a:prstGeom>
            <a:solidFill>
              <a:srgbClr val="00B5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237" name="Google Shape;237;p50"/>
            <p:cNvSpPr/>
            <p:nvPr/>
          </p:nvSpPr>
          <p:spPr>
            <a:xfrm>
              <a:off x="2342627" y="2399951"/>
              <a:ext cx="1922100" cy="495900"/>
            </a:xfrm>
            <a:prstGeom prst="rect">
              <a:avLst/>
            </a:prstGeom>
            <a:solidFill>
              <a:srgbClr val="00B586"/>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FFFFFF"/>
                  </a:solidFill>
                  <a:latin typeface="Roboto Medium"/>
                  <a:ea typeface="Roboto Medium"/>
                  <a:cs typeface="Roboto Medium"/>
                  <a:sym typeface="Roboto Medium"/>
                </a:rPr>
                <a:t>CONTRIBUTE TO WIDER MODERNIZATION</a:t>
              </a:r>
              <a:endParaRPr sz="1200">
                <a:solidFill>
                  <a:srgbClr val="FFFFFF"/>
                </a:solidFill>
                <a:latin typeface="Roboto"/>
                <a:ea typeface="Roboto"/>
                <a:cs typeface="Roboto"/>
                <a:sym typeface="Roboto"/>
              </a:endParaRPr>
            </a:p>
          </p:txBody>
        </p:sp>
        <p:sp>
          <p:nvSpPr>
            <p:cNvPr id="238" name="Google Shape;238;p50"/>
            <p:cNvSpPr/>
            <p:nvPr/>
          </p:nvSpPr>
          <p:spPr>
            <a:xfrm>
              <a:off x="1593000" y="2322568"/>
              <a:ext cx="690000" cy="642300"/>
            </a:xfrm>
            <a:prstGeom prst="rect">
              <a:avLst/>
            </a:prstGeom>
            <a:solidFill>
              <a:srgbClr val="00B586"/>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239" name="Google Shape;239;p50"/>
            <p:cNvSpPr/>
            <p:nvPr/>
          </p:nvSpPr>
          <p:spPr>
            <a:xfrm>
              <a:off x="1593000" y="2322575"/>
              <a:ext cx="690000" cy="642600"/>
            </a:xfrm>
            <a:prstGeom prst="rect">
              <a:avLst/>
            </a:prstGeom>
            <a:solidFill>
              <a:srgbClr val="00B58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05</a:t>
              </a:r>
              <a:endParaRPr sz="2600">
                <a:solidFill>
                  <a:srgbClr val="FFFFFF"/>
                </a:solidFill>
                <a:latin typeface="Roboto Thin"/>
                <a:ea typeface="Roboto Thin"/>
                <a:cs typeface="Roboto Thin"/>
                <a:sym typeface="Roboto Thin"/>
              </a:endParaRPr>
            </a:p>
          </p:txBody>
        </p:sp>
      </p:grpSp>
      <p:grpSp>
        <p:nvGrpSpPr>
          <p:cNvPr id="240" name="Google Shape;240;p50"/>
          <p:cNvGrpSpPr/>
          <p:nvPr/>
        </p:nvGrpSpPr>
        <p:grpSpPr>
          <a:xfrm>
            <a:off x="1643903" y="3734146"/>
            <a:ext cx="5147343" cy="549554"/>
            <a:chOff x="1593000" y="2322568"/>
            <a:chExt cx="2939827" cy="643356"/>
          </a:xfrm>
        </p:grpSpPr>
        <p:sp>
          <p:nvSpPr>
            <p:cNvPr id="241" name="Google Shape;241;p50"/>
            <p:cNvSpPr/>
            <p:nvPr/>
          </p:nvSpPr>
          <p:spPr>
            <a:xfrm flipH="1">
              <a:off x="2283025" y="2322575"/>
              <a:ext cx="1844400" cy="642600"/>
            </a:xfrm>
            <a:prstGeom prst="rect">
              <a:avLst/>
            </a:prstGeom>
            <a:solidFill>
              <a:srgbClr val="00B5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242" name="Google Shape;242;p50"/>
            <p:cNvSpPr/>
            <p:nvPr/>
          </p:nvSpPr>
          <p:spPr>
            <a:xfrm rot="-5400000">
              <a:off x="3501574" y="1934671"/>
              <a:ext cx="643356" cy="1419149"/>
            </a:xfrm>
            <a:prstGeom prst="flowChartOffpageConnector">
              <a:avLst/>
            </a:prstGeom>
            <a:solidFill>
              <a:srgbClr val="00B5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243" name="Google Shape;243;p50"/>
            <p:cNvSpPr/>
            <p:nvPr/>
          </p:nvSpPr>
          <p:spPr>
            <a:xfrm>
              <a:off x="2342625" y="2399951"/>
              <a:ext cx="1940700" cy="495900"/>
            </a:xfrm>
            <a:prstGeom prst="rect">
              <a:avLst/>
            </a:prstGeom>
            <a:solidFill>
              <a:srgbClr val="00B586"/>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FFFFFF"/>
                  </a:solidFill>
                  <a:latin typeface="Roboto Medium"/>
                  <a:ea typeface="Roboto Medium"/>
                  <a:cs typeface="Roboto Medium"/>
                  <a:sym typeface="Roboto Medium"/>
                </a:rPr>
                <a:t>PROVIDE BROAD ACCESS</a:t>
              </a:r>
              <a:endParaRPr sz="1600">
                <a:solidFill>
                  <a:srgbClr val="FFFFFF"/>
                </a:solidFill>
                <a:latin typeface="Roboto"/>
                <a:ea typeface="Roboto"/>
                <a:cs typeface="Roboto"/>
                <a:sym typeface="Roboto"/>
              </a:endParaRPr>
            </a:p>
          </p:txBody>
        </p:sp>
        <p:sp>
          <p:nvSpPr>
            <p:cNvPr id="244" name="Google Shape;244;p50"/>
            <p:cNvSpPr/>
            <p:nvPr/>
          </p:nvSpPr>
          <p:spPr>
            <a:xfrm>
              <a:off x="1593000" y="2322568"/>
              <a:ext cx="690000" cy="642300"/>
            </a:xfrm>
            <a:prstGeom prst="rect">
              <a:avLst/>
            </a:prstGeom>
            <a:solidFill>
              <a:srgbClr val="00B586"/>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245" name="Google Shape;245;p50"/>
            <p:cNvSpPr/>
            <p:nvPr/>
          </p:nvSpPr>
          <p:spPr>
            <a:xfrm>
              <a:off x="1593000" y="2322575"/>
              <a:ext cx="690000" cy="642600"/>
            </a:xfrm>
            <a:prstGeom prst="rect">
              <a:avLst/>
            </a:prstGeom>
            <a:solidFill>
              <a:srgbClr val="00B58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04</a:t>
              </a:r>
              <a:endParaRPr sz="2600">
                <a:solidFill>
                  <a:srgbClr val="FFFFFF"/>
                </a:solidFill>
                <a:latin typeface="Roboto Thin"/>
                <a:ea typeface="Roboto Thin"/>
                <a:cs typeface="Roboto Thin"/>
                <a:sym typeface="Roboto Thin"/>
              </a:endParaRPr>
            </a:p>
          </p:txBody>
        </p:sp>
      </p:grpSp>
      <p:grpSp>
        <p:nvGrpSpPr>
          <p:cNvPr id="246" name="Google Shape;246;p50"/>
          <p:cNvGrpSpPr/>
          <p:nvPr/>
        </p:nvGrpSpPr>
        <p:grpSpPr>
          <a:xfrm>
            <a:off x="1644016" y="3174746"/>
            <a:ext cx="5235244" cy="549554"/>
            <a:chOff x="1593000" y="2322568"/>
            <a:chExt cx="2939827" cy="643356"/>
          </a:xfrm>
        </p:grpSpPr>
        <p:sp>
          <p:nvSpPr>
            <p:cNvPr id="247" name="Google Shape;247;p50"/>
            <p:cNvSpPr/>
            <p:nvPr/>
          </p:nvSpPr>
          <p:spPr>
            <a:xfrm flipH="1">
              <a:off x="2266528" y="2322573"/>
              <a:ext cx="1860900" cy="642600"/>
            </a:xfrm>
            <a:prstGeom prst="rect">
              <a:avLst/>
            </a:prstGeom>
            <a:solidFill>
              <a:srgbClr val="00B5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248" name="Google Shape;248;p50"/>
            <p:cNvSpPr/>
            <p:nvPr/>
          </p:nvSpPr>
          <p:spPr>
            <a:xfrm rot="-5400000">
              <a:off x="3501574" y="1934671"/>
              <a:ext cx="643356" cy="1419149"/>
            </a:xfrm>
            <a:prstGeom prst="flowChartOffpageConnector">
              <a:avLst/>
            </a:prstGeom>
            <a:solidFill>
              <a:srgbClr val="00B5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249" name="Google Shape;249;p50"/>
            <p:cNvSpPr/>
            <p:nvPr/>
          </p:nvSpPr>
          <p:spPr>
            <a:xfrm>
              <a:off x="2342626" y="2399955"/>
              <a:ext cx="1924800" cy="495900"/>
            </a:xfrm>
            <a:prstGeom prst="rect">
              <a:avLst/>
            </a:prstGeom>
            <a:solidFill>
              <a:srgbClr val="00B586"/>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FFFFFF"/>
                  </a:solidFill>
                  <a:latin typeface="Roboto Medium"/>
                  <a:ea typeface="Roboto Medium"/>
                  <a:cs typeface="Roboto Medium"/>
                  <a:sym typeface="Roboto Medium"/>
                </a:rPr>
                <a:t>DYNAMICALLY BUILD CATALOG</a:t>
              </a:r>
              <a:endParaRPr sz="1600">
                <a:solidFill>
                  <a:srgbClr val="FFFFFF"/>
                </a:solidFill>
                <a:latin typeface="Roboto"/>
                <a:ea typeface="Roboto"/>
                <a:cs typeface="Roboto"/>
                <a:sym typeface="Roboto"/>
              </a:endParaRPr>
            </a:p>
          </p:txBody>
        </p:sp>
        <p:sp>
          <p:nvSpPr>
            <p:cNvPr id="250" name="Google Shape;250;p50"/>
            <p:cNvSpPr/>
            <p:nvPr/>
          </p:nvSpPr>
          <p:spPr>
            <a:xfrm>
              <a:off x="1593000" y="2322568"/>
              <a:ext cx="690000" cy="642300"/>
            </a:xfrm>
            <a:prstGeom prst="rect">
              <a:avLst/>
            </a:prstGeom>
            <a:solidFill>
              <a:srgbClr val="00B586"/>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251" name="Google Shape;251;p50"/>
            <p:cNvSpPr/>
            <p:nvPr/>
          </p:nvSpPr>
          <p:spPr>
            <a:xfrm>
              <a:off x="1593000" y="2322575"/>
              <a:ext cx="690000" cy="642600"/>
            </a:xfrm>
            <a:prstGeom prst="rect">
              <a:avLst/>
            </a:prstGeom>
            <a:solidFill>
              <a:srgbClr val="00B58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03</a:t>
              </a:r>
              <a:endParaRPr sz="2600">
                <a:solidFill>
                  <a:srgbClr val="FFFFFF"/>
                </a:solidFill>
                <a:latin typeface="Roboto Thin"/>
                <a:ea typeface="Roboto Thin"/>
                <a:cs typeface="Roboto Thin"/>
                <a:sym typeface="Roboto Thin"/>
              </a:endParaRPr>
            </a:p>
          </p:txBody>
        </p:sp>
      </p:grpSp>
      <p:grpSp>
        <p:nvGrpSpPr>
          <p:cNvPr id="252" name="Google Shape;252;p50"/>
          <p:cNvGrpSpPr/>
          <p:nvPr/>
        </p:nvGrpSpPr>
        <p:grpSpPr>
          <a:xfrm>
            <a:off x="1643903" y="2615374"/>
            <a:ext cx="5147343" cy="549554"/>
            <a:chOff x="1593000" y="2322568"/>
            <a:chExt cx="2939827" cy="643356"/>
          </a:xfrm>
        </p:grpSpPr>
        <p:sp>
          <p:nvSpPr>
            <p:cNvPr id="253" name="Google Shape;253;p50"/>
            <p:cNvSpPr/>
            <p:nvPr/>
          </p:nvSpPr>
          <p:spPr>
            <a:xfrm flipH="1">
              <a:off x="2283025" y="2322575"/>
              <a:ext cx="1844400" cy="642600"/>
            </a:xfrm>
            <a:prstGeom prst="rect">
              <a:avLst/>
            </a:prstGeom>
            <a:solidFill>
              <a:srgbClr val="00B5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254" name="Google Shape;254;p50"/>
            <p:cNvSpPr/>
            <p:nvPr/>
          </p:nvSpPr>
          <p:spPr>
            <a:xfrm rot="-5400000">
              <a:off x="3501574" y="1934671"/>
              <a:ext cx="643356" cy="1419149"/>
            </a:xfrm>
            <a:prstGeom prst="flowChartOffpageConnector">
              <a:avLst/>
            </a:prstGeom>
            <a:solidFill>
              <a:srgbClr val="00B5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255" name="Google Shape;255;p50"/>
            <p:cNvSpPr/>
            <p:nvPr/>
          </p:nvSpPr>
          <p:spPr>
            <a:xfrm>
              <a:off x="2342625" y="2399951"/>
              <a:ext cx="1940700" cy="495900"/>
            </a:xfrm>
            <a:prstGeom prst="rect">
              <a:avLst/>
            </a:prstGeom>
            <a:solidFill>
              <a:srgbClr val="00B586"/>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FFFFFF"/>
                  </a:solidFill>
                  <a:latin typeface="Roboto Medium"/>
                  <a:ea typeface="Roboto Medium"/>
                  <a:cs typeface="Roboto Medium"/>
                  <a:sym typeface="Roboto Medium"/>
                </a:rPr>
                <a:t>INTEGRATE SYSTEMS &amp; DATA</a:t>
              </a:r>
              <a:endParaRPr sz="1600">
                <a:solidFill>
                  <a:srgbClr val="FFFFFF"/>
                </a:solidFill>
                <a:latin typeface="Roboto"/>
                <a:ea typeface="Roboto"/>
                <a:cs typeface="Roboto"/>
                <a:sym typeface="Roboto"/>
              </a:endParaRPr>
            </a:p>
          </p:txBody>
        </p:sp>
        <p:sp>
          <p:nvSpPr>
            <p:cNvPr id="256" name="Google Shape;256;p50"/>
            <p:cNvSpPr/>
            <p:nvPr/>
          </p:nvSpPr>
          <p:spPr>
            <a:xfrm>
              <a:off x="1593000" y="2322568"/>
              <a:ext cx="690000" cy="642300"/>
            </a:xfrm>
            <a:prstGeom prst="rect">
              <a:avLst/>
            </a:prstGeom>
            <a:solidFill>
              <a:srgbClr val="00B586"/>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257" name="Google Shape;257;p50"/>
            <p:cNvSpPr/>
            <p:nvPr/>
          </p:nvSpPr>
          <p:spPr>
            <a:xfrm>
              <a:off x="1593000" y="2322575"/>
              <a:ext cx="690000" cy="642600"/>
            </a:xfrm>
            <a:prstGeom prst="rect">
              <a:avLst/>
            </a:prstGeom>
            <a:solidFill>
              <a:srgbClr val="00B58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02</a:t>
              </a:r>
              <a:endParaRPr sz="2600">
                <a:solidFill>
                  <a:srgbClr val="FFFFFF"/>
                </a:solidFill>
                <a:latin typeface="Roboto Thin"/>
                <a:ea typeface="Roboto Thin"/>
                <a:cs typeface="Roboto Thin"/>
                <a:sym typeface="Roboto Thin"/>
              </a:endParaRPr>
            </a:p>
          </p:txBody>
        </p:sp>
      </p:grpSp>
      <p:grpSp>
        <p:nvGrpSpPr>
          <p:cNvPr id="258" name="Google Shape;258;p50"/>
          <p:cNvGrpSpPr/>
          <p:nvPr/>
        </p:nvGrpSpPr>
        <p:grpSpPr>
          <a:xfrm>
            <a:off x="1643903" y="2055989"/>
            <a:ext cx="5147343" cy="549554"/>
            <a:chOff x="1593000" y="2322568"/>
            <a:chExt cx="2939827" cy="643356"/>
          </a:xfrm>
        </p:grpSpPr>
        <p:sp>
          <p:nvSpPr>
            <p:cNvPr id="259" name="Google Shape;259;p50"/>
            <p:cNvSpPr/>
            <p:nvPr/>
          </p:nvSpPr>
          <p:spPr>
            <a:xfrm flipH="1">
              <a:off x="2283025" y="2322575"/>
              <a:ext cx="1844400" cy="642600"/>
            </a:xfrm>
            <a:prstGeom prst="rect">
              <a:avLst/>
            </a:prstGeom>
            <a:solidFill>
              <a:srgbClr val="00B5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260" name="Google Shape;260;p50"/>
            <p:cNvSpPr/>
            <p:nvPr/>
          </p:nvSpPr>
          <p:spPr>
            <a:xfrm rot="-5400000">
              <a:off x="3501574" y="1934671"/>
              <a:ext cx="643356" cy="1419149"/>
            </a:xfrm>
            <a:prstGeom prst="flowChartOffpageConnector">
              <a:avLst/>
            </a:prstGeom>
            <a:solidFill>
              <a:srgbClr val="00B5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261" name="Google Shape;261;p50"/>
            <p:cNvSpPr/>
            <p:nvPr/>
          </p:nvSpPr>
          <p:spPr>
            <a:xfrm>
              <a:off x="2342625" y="2399951"/>
              <a:ext cx="1940700" cy="495900"/>
            </a:xfrm>
            <a:prstGeom prst="rect">
              <a:avLst/>
            </a:prstGeom>
            <a:solidFill>
              <a:srgbClr val="00B586"/>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FFFFFF"/>
                  </a:solidFill>
                  <a:latin typeface="Roboto Medium"/>
                  <a:ea typeface="Roboto Medium"/>
                  <a:cs typeface="Roboto Medium"/>
                  <a:sym typeface="Roboto Medium"/>
                </a:rPr>
                <a:t>STREAMLINE PROCESSES</a:t>
              </a:r>
              <a:endParaRPr sz="1600">
                <a:solidFill>
                  <a:srgbClr val="FFFFFF"/>
                </a:solidFill>
                <a:latin typeface="Roboto"/>
                <a:ea typeface="Roboto"/>
                <a:cs typeface="Roboto"/>
                <a:sym typeface="Roboto"/>
              </a:endParaRPr>
            </a:p>
          </p:txBody>
        </p:sp>
        <p:sp>
          <p:nvSpPr>
            <p:cNvPr id="262" name="Google Shape;262;p50"/>
            <p:cNvSpPr/>
            <p:nvPr/>
          </p:nvSpPr>
          <p:spPr>
            <a:xfrm>
              <a:off x="1593000" y="2322568"/>
              <a:ext cx="690000" cy="642300"/>
            </a:xfrm>
            <a:prstGeom prst="rect">
              <a:avLst/>
            </a:prstGeom>
            <a:solidFill>
              <a:srgbClr val="00B586"/>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263" name="Google Shape;263;p50"/>
            <p:cNvSpPr/>
            <p:nvPr/>
          </p:nvSpPr>
          <p:spPr>
            <a:xfrm>
              <a:off x="1593000" y="2322575"/>
              <a:ext cx="690000" cy="642600"/>
            </a:xfrm>
            <a:prstGeom prst="rect">
              <a:avLst/>
            </a:prstGeom>
            <a:solidFill>
              <a:srgbClr val="00B58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01</a:t>
              </a:r>
              <a:endParaRPr sz="2600">
                <a:solidFill>
                  <a:srgbClr val="FFFFFF"/>
                </a:solidFill>
                <a:latin typeface="Roboto Thin"/>
                <a:ea typeface="Roboto Thin"/>
                <a:cs typeface="Roboto Thin"/>
                <a:sym typeface="Roboto Thin"/>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pic>
        <p:nvPicPr>
          <p:cNvPr id="268" name="Google Shape;268;p51"/>
          <p:cNvPicPr preferRelativeResize="0"/>
          <p:nvPr/>
        </p:nvPicPr>
        <p:blipFill rotWithShape="1">
          <a:blip r:embed="rId3">
            <a:alphaModFix/>
          </a:blip>
          <a:srcRect b="0" l="53972" r="0" t="0"/>
          <a:stretch/>
        </p:blipFill>
        <p:spPr>
          <a:xfrm>
            <a:off x="4962325" y="0"/>
            <a:ext cx="4177876" cy="5143499"/>
          </a:xfrm>
          <a:prstGeom prst="rect">
            <a:avLst/>
          </a:prstGeom>
          <a:noFill/>
          <a:ln>
            <a:noFill/>
          </a:ln>
        </p:spPr>
      </p:pic>
      <p:pic>
        <p:nvPicPr>
          <p:cNvPr id="269" name="Google Shape;269;p51"/>
          <p:cNvPicPr preferRelativeResize="0"/>
          <p:nvPr/>
        </p:nvPicPr>
        <p:blipFill>
          <a:blip r:embed="rId4">
            <a:alphaModFix/>
          </a:blip>
          <a:stretch>
            <a:fillRect/>
          </a:stretch>
        </p:blipFill>
        <p:spPr>
          <a:xfrm>
            <a:off x="2274275" y="2067125"/>
            <a:ext cx="1687123" cy="713475"/>
          </a:xfrm>
          <a:prstGeom prst="rect">
            <a:avLst/>
          </a:prstGeom>
          <a:noFill/>
          <a:ln>
            <a:noFill/>
          </a:ln>
        </p:spPr>
      </p:pic>
      <p:sp>
        <p:nvSpPr>
          <p:cNvPr id="270" name="Google Shape;270;p51"/>
          <p:cNvSpPr txBox="1"/>
          <p:nvPr>
            <p:ph type="title"/>
          </p:nvPr>
        </p:nvSpPr>
        <p:spPr>
          <a:xfrm rot="-5400000">
            <a:off x="-1975800" y="2594225"/>
            <a:ext cx="4537200" cy="44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KUALI</a:t>
            </a:r>
            <a:endParaRPr/>
          </a:p>
        </p:txBody>
      </p:sp>
      <p:sp>
        <p:nvSpPr>
          <p:cNvPr id="271" name="Google Shape;271;p51"/>
          <p:cNvSpPr txBox="1"/>
          <p:nvPr/>
        </p:nvSpPr>
        <p:spPr>
          <a:xfrm>
            <a:off x="5115675" y="355325"/>
            <a:ext cx="3967500" cy="47280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FFFFFF"/>
              </a:buClr>
              <a:buSzPts val="1800"/>
              <a:buFont typeface="Roboto"/>
              <a:buChar char="●"/>
            </a:pPr>
            <a:r>
              <a:rPr lang="en" sz="1800">
                <a:solidFill>
                  <a:srgbClr val="FFFFFF"/>
                </a:solidFill>
                <a:latin typeface="Roboto"/>
                <a:ea typeface="Roboto"/>
                <a:cs typeface="Roboto"/>
                <a:sym typeface="Roboto"/>
              </a:rPr>
              <a:t>Procure a transparent, integrated system;</a:t>
            </a:r>
            <a:endParaRPr sz="1800">
              <a:solidFill>
                <a:srgbClr val="FFFFFF"/>
              </a:solidFill>
              <a:latin typeface="Roboto"/>
              <a:ea typeface="Roboto"/>
              <a:cs typeface="Roboto"/>
              <a:sym typeface="Roboto"/>
            </a:endParaRPr>
          </a:p>
          <a:p>
            <a:pPr indent="0" lvl="0" marL="0" rtl="0" algn="l">
              <a:lnSpc>
                <a:spcPct val="100000"/>
              </a:lnSpc>
              <a:spcBef>
                <a:spcPts val="0"/>
              </a:spcBef>
              <a:spcAft>
                <a:spcPts val="0"/>
              </a:spcAft>
              <a:buNone/>
            </a:pPr>
            <a:r>
              <a:t/>
            </a:r>
            <a:endParaRPr sz="1800">
              <a:solidFill>
                <a:srgbClr val="FFFFFF"/>
              </a:solidFill>
              <a:latin typeface="Roboto"/>
              <a:ea typeface="Roboto"/>
              <a:cs typeface="Roboto"/>
              <a:sym typeface="Roboto"/>
            </a:endParaRPr>
          </a:p>
          <a:p>
            <a:pPr indent="-342900" lvl="0" marL="457200" rtl="0" algn="l">
              <a:lnSpc>
                <a:spcPct val="115000"/>
              </a:lnSpc>
              <a:spcBef>
                <a:spcPts val="0"/>
              </a:spcBef>
              <a:spcAft>
                <a:spcPts val="0"/>
              </a:spcAft>
              <a:buClr>
                <a:srgbClr val="FFFFFF"/>
              </a:buClr>
              <a:buSzPts val="1800"/>
              <a:buFont typeface="Roboto"/>
              <a:buChar char="●"/>
            </a:pPr>
            <a:r>
              <a:rPr lang="en" sz="1800">
                <a:solidFill>
                  <a:srgbClr val="FFFFFF"/>
                </a:solidFill>
                <a:latin typeface="Roboto"/>
                <a:ea typeface="Roboto"/>
                <a:cs typeface="Roboto"/>
                <a:sym typeface="Roboto"/>
              </a:rPr>
              <a:t>Manage the full suite of curriculum development processes;</a:t>
            </a:r>
            <a:endParaRPr sz="1800">
              <a:solidFill>
                <a:srgbClr val="FFFFFF"/>
              </a:solidFill>
              <a:latin typeface="Roboto"/>
              <a:ea typeface="Roboto"/>
              <a:cs typeface="Roboto"/>
              <a:sym typeface="Roboto"/>
            </a:endParaRPr>
          </a:p>
          <a:p>
            <a:pPr indent="0" lvl="0" marL="0" rtl="0" algn="l">
              <a:lnSpc>
                <a:spcPct val="100000"/>
              </a:lnSpc>
              <a:spcBef>
                <a:spcPts val="0"/>
              </a:spcBef>
              <a:spcAft>
                <a:spcPts val="0"/>
              </a:spcAft>
              <a:buNone/>
            </a:pPr>
            <a:r>
              <a:t/>
            </a:r>
            <a:endParaRPr sz="1800">
              <a:solidFill>
                <a:srgbClr val="FFFFFF"/>
              </a:solidFill>
              <a:latin typeface="Roboto"/>
              <a:ea typeface="Roboto"/>
              <a:cs typeface="Roboto"/>
              <a:sym typeface="Roboto"/>
            </a:endParaRPr>
          </a:p>
          <a:p>
            <a:pPr indent="-342900" lvl="0" marL="457200" rtl="0" algn="l">
              <a:lnSpc>
                <a:spcPct val="115000"/>
              </a:lnSpc>
              <a:spcBef>
                <a:spcPts val="0"/>
              </a:spcBef>
              <a:spcAft>
                <a:spcPts val="0"/>
              </a:spcAft>
              <a:buClr>
                <a:srgbClr val="FFFFFF"/>
              </a:buClr>
              <a:buSzPts val="1800"/>
              <a:buFont typeface="Roboto"/>
              <a:buChar char="●"/>
            </a:pPr>
            <a:r>
              <a:rPr lang="en" sz="1800">
                <a:solidFill>
                  <a:srgbClr val="FFFFFF"/>
                </a:solidFill>
                <a:latin typeface="Roboto"/>
                <a:ea typeface="Roboto"/>
                <a:cs typeface="Roboto"/>
                <a:sym typeface="Roboto"/>
              </a:rPr>
              <a:t>Incorporate approvals in flexible next generation smart forms with dynamic workflows;</a:t>
            </a:r>
            <a:endParaRPr sz="1800">
              <a:solidFill>
                <a:srgbClr val="FFFFFF"/>
              </a:solidFill>
              <a:latin typeface="Roboto"/>
              <a:ea typeface="Roboto"/>
              <a:cs typeface="Roboto"/>
              <a:sym typeface="Roboto"/>
            </a:endParaRPr>
          </a:p>
          <a:p>
            <a:pPr indent="0" lvl="0" marL="0" rtl="0" algn="l">
              <a:lnSpc>
                <a:spcPct val="115000"/>
              </a:lnSpc>
              <a:spcBef>
                <a:spcPts val="0"/>
              </a:spcBef>
              <a:spcAft>
                <a:spcPts val="0"/>
              </a:spcAft>
              <a:buNone/>
            </a:pPr>
            <a:r>
              <a:t/>
            </a:r>
            <a:endParaRPr sz="1800">
              <a:solidFill>
                <a:srgbClr val="FFFFFF"/>
              </a:solidFill>
              <a:latin typeface="Roboto"/>
              <a:ea typeface="Roboto"/>
              <a:cs typeface="Roboto"/>
              <a:sym typeface="Roboto"/>
            </a:endParaRPr>
          </a:p>
          <a:p>
            <a:pPr indent="-342900" lvl="0" marL="457200" rtl="0" algn="l">
              <a:lnSpc>
                <a:spcPct val="115000"/>
              </a:lnSpc>
              <a:spcBef>
                <a:spcPts val="0"/>
              </a:spcBef>
              <a:spcAft>
                <a:spcPts val="0"/>
              </a:spcAft>
              <a:buClr>
                <a:srgbClr val="FFFFFF"/>
              </a:buClr>
              <a:buSzPts val="1800"/>
              <a:buFont typeface="Roboto"/>
              <a:buChar char="●"/>
            </a:pPr>
            <a:r>
              <a:rPr lang="en" sz="1800">
                <a:solidFill>
                  <a:srgbClr val="FFFFFF"/>
                </a:solidFill>
                <a:latin typeface="Roboto"/>
                <a:ea typeface="Roboto"/>
                <a:cs typeface="Roboto"/>
                <a:sym typeface="Roboto"/>
              </a:rPr>
              <a:t>Apply institution-specific guidelines, and dependencies.</a:t>
            </a:r>
            <a:endParaRPr sz="1800">
              <a:solidFill>
                <a:srgbClr val="FFFFFF"/>
              </a:solidFill>
              <a:latin typeface="Roboto"/>
              <a:ea typeface="Roboto"/>
              <a:cs typeface="Roboto"/>
              <a:sym typeface="Roboto"/>
            </a:endParaRPr>
          </a:p>
        </p:txBody>
      </p:sp>
      <p:sp>
        <p:nvSpPr>
          <p:cNvPr id="272" name="Google Shape;272;p51"/>
          <p:cNvSpPr txBox="1"/>
          <p:nvPr/>
        </p:nvSpPr>
        <p:spPr>
          <a:xfrm>
            <a:off x="638713" y="546125"/>
            <a:ext cx="4198200" cy="383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600">
                <a:latin typeface="Roboto"/>
                <a:ea typeface="Roboto"/>
                <a:cs typeface="Roboto"/>
                <a:sym typeface="Roboto"/>
              </a:rPr>
              <a:t>IN PARTNERSHIP WITH KUALI, YOU CAN...</a:t>
            </a:r>
            <a:endParaRPr b="1" sz="4600">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pic>
        <p:nvPicPr>
          <p:cNvPr id="277" name="Google Shape;277;p52"/>
          <p:cNvPicPr preferRelativeResize="0"/>
          <p:nvPr/>
        </p:nvPicPr>
        <p:blipFill>
          <a:blip r:embed="rId3">
            <a:alphaModFix/>
          </a:blip>
          <a:stretch>
            <a:fillRect/>
          </a:stretch>
        </p:blipFill>
        <p:spPr>
          <a:xfrm>
            <a:off x="5272825" y="3962400"/>
            <a:ext cx="919225" cy="388049"/>
          </a:xfrm>
          <a:prstGeom prst="rect">
            <a:avLst/>
          </a:prstGeom>
          <a:noFill/>
          <a:ln>
            <a:noFill/>
          </a:ln>
        </p:spPr>
      </p:pic>
      <p:sp>
        <p:nvSpPr>
          <p:cNvPr id="278" name="Google Shape;278;p52"/>
          <p:cNvSpPr txBox="1"/>
          <p:nvPr>
            <p:ph type="title"/>
          </p:nvPr>
        </p:nvSpPr>
        <p:spPr>
          <a:xfrm rot="-5400000">
            <a:off x="-1975800" y="2594225"/>
            <a:ext cx="4537200" cy="44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KUALI</a:t>
            </a:r>
            <a:endParaRPr/>
          </a:p>
        </p:txBody>
      </p:sp>
      <p:pic>
        <p:nvPicPr>
          <p:cNvPr id="279" name="Google Shape;279;p52"/>
          <p:cNvPicPr preferRelativeResize="0"/>
          <p:nvPr/>
        </p:nvPicPr>
        <p:blipFill>
          <a:blip r:embed="rId4">
            <a:alphaModFix/>
          </a:blip>
          <a:stretch>
            <a:fillRect/>
          </a:stretch>
        </p:blipFill>
        <p:spPr>
          <a:xfrm>
            <a:off x="1107725" y="2208625"/>
            <a:ext cx="2973298" cy="528926"/>
          </a:xfrm>
          <a:prstGeom prst="rect">
            <a:avLst/>
          </a:prstGeom>
          <a:noFill/>
          <a:ln>
            <a:noFill/>
          </a:ln>
        </p:spPr>
      </p:pic>
      <p:pic>
        <p:nvPicPr>
          <p:cNvPr id="280" name="Google Shape;280;p52"/>
          <p:cNvPicPr preferRelativeResize="0"/>
          <p:nvPr/>
        </p:nvPicPr>
        <p:blipFill>
          <a:blip r:embed="rId5">
            <a:alphaModFix/>
          </a:blip>
          <a:stretch>
            <a:fillRect/>
          </a:stretch>
        </p:blipFill>
        <p:spPr>
          <a:xfrm>
            <a:off x="914825" y="275475"/>
            <a:ext cx="2460749" cy="1097725"/>
          </a:xfrm>
          <a:prstGeom prst="rect">
            <a:avLst/>
          </a:prstGeom>
          <a:noFill/>
          <a:ln>
            <a:noFill/>
          </a:ln>
        </p:spPr>
      </p:pic>
      <p:sp>
        <p:nvSpPr>
          <p:cNvPr id="281" name="Google Shape;281;p52"/>
          <p:cNvSpPr/>
          <p:nvPr/>
        </p:nvSpPr>
        <p:spPr>
          <a:xfrm>
            <a:off x="6089500" y="1182025"/>
            <a:ext cx="258900" cy="938700"/>
          </a:xfrm>
          <a:prstGeom prst="upArrow">
            <a:avLst>
              <a:gd fmla="val 50000" name="adj1"/>
              <a:gd fmla="val 50000" name="adj2"/>
            </a:avLst>
          </a:prstGeom>
          <a:solidFill>
            <a:srgbClr val="00C0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2" name="Google Shape;282;p52"/>
          <p:cNvGrpSpPr/>
          <p:nvPr/>
        </p:nvGrpSpPr>
        <p:grpSpPr>
          <a:xfrm>
            <a:off x="5272821" y="1938100"/>
            <a:ext cx="1209125" cy="1268022"/>
            <a:chOff x="4053600" y="973693"/>
            <a:chExt cx="1209125" cy="1165890"/>
          </a:xfrm>
        </p:grpSpPr>
        <p:grpSp>
          <p:nvGrpSpPr>
            <p:cNvPr id="283" name="Google Shape;283;p52"/>
            <p:cNvGrpSpPr/>
            <p:nvPr/>
          </p:nvGrpSpPr>
          <p:grpSpPr>
            <a:xfrm>
              <a:off x="4732925" y="1140987"/>
              <a:ext cx="529800" cy="998596"/>
              <a:chOff x="4318975" y="1083450"/>
              <a:chExt cx="529800" cy="591305"/>
            </a:xfrm>
          </p:grpSpPr>
          <p:sp>
            <p:nvSpPr>
              <p:cNvPr id="284" name="Google Shape;284;p52"/>
              <p:cNvSpPr/>
              <p:nvPr/>
            </p:nvSpPr>
            <p:spPr>
              <a:xfrm>
                <a:off x="4517129" y="1083455"/>
                <a:ext cx="133500" cy="591300"/>
              </a:xfrm>
              <a:prstGeom prst="rect">
                <a:avLst/>
              </a:prstGeom>
              <a:solidFill>
                <a:srgbClr val="155B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5" name="Google Shape;285;p52"/>
              <p:cNvCxnSpPr/>
              <p:nvPr/>
            </p:nvCxnSpPr>
            <p:spPr>
              <a:xfrm rot="10800000">
                <a:off x="4318975" y="1083450"/>
                <a:ext cx="529800" cy="0"/>
              </a:xfrm>
              <a:prstGeom prst="straightConnector1">
                <a:avLst/>
              </a:prstGeom>
              <a:noFill/>
              <a:ln cap="flat" cmpd="sng" w="19050">
                <a:solidFill>
                  <a:srgbClr val="155B54"/>
                </a:solidFill>
                <a:prstDash val="solid"/>
                <a:round/>
                <a:headEnd len="sm" w="sm" type="none"/>
                <a:tailEnd len="sm" w="sm" type="none"/>
              </a:ln>
            </p:spPr>
          </p:cxnSp>
        </p:grpSp>
        <p:sp>
          <p:nvSpPr>
            <p:cNvPr id="286" name="Google Shape;286;p52"/>
            <p:cNvSpPr txBox="1"/>
            <p:nvPr/>
          </p:nvSpPr>
          <p:spPr>
            <a:xfrm>
              <a:off x="4053600" y="973693"/>
              <a:ext cx="758400" cy="34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latin typeface="Roboto"/>
                  <a:ea typeface="Roboto"/>
                  <a:cs typeface="Roboto"/>
                  <a:sym typeface="Roboto"/>
                </a:rPr>
                <a:t>TODAY</a:t>
              </a:r>
              <a:endParaRPr b="1" sz="1200">
                <a:latin typeface="Roboto"/>
                <a:ea typeface="Roboto"/>
                <a:cs typeface="Roboto"/>
                <a:sym typeface="Roboto"/>
              </a:endParaRPr>
            </a:p>
          </p:txBody>
        </p:sp>
      </p:grpSp>
      <p:grpSp>
        <p:nvGrpSpPr>
          <p:cNvPr id="287" name="Google Shape;287;p52"/>
          <p:cNvGrpSpPr/>
          <p:nvPr/>
        </p:nvGrpSpPr>
        <p:grpSpPr>
          <a:xfrm>
            <a:off x="5120422" y="2937426"/>
            <a:ext cx="4170500" cy="1193487"/>
            <a:chOff x="3901200" y="946003"/>
            <a:chExt cx="4170500" cy="1193487"/>
          </a:xfrm>
        </p:grpSpPr>
        <p:grpSp>
          <p:nvGrpSpPr>
            <p:cNvPr id="288" name="Google Shape;288;p52"/>
            <p:cNvGrpSpPr/>
            <p:nvPr/>
          </p:nvGrpSpPr>
          <p:grpSpPr>
            <a:xfrm>
              <a:off x="4732925" y="1140987"/>
              <a:ext cx="529800" cy="998503"/>
              <a:chOff x="4318975" y="1083450"/>
              <a:chExt cx="529800" cy="591250"/>
            </a:xfrm>
          </p:grpSpPr>
          <p:sp>
            <p:nvSpPr>
              <p:cNvPr id="289" name="Google Shape;289;p52"/>
              <p:cNvSpPr/>
              <p:nvPr/>
            </p:nvSpPr>
            <p:spPr>
              <a:xfrm>
                <a:off x="4517125" y="1086100"/>
                <a:ext cx="133500" cy="588600"/>
              </a:xfrm>
              <a:prstGeom prst="rect">
                <a:avLst/>
              </a:prstGeom>
              <a:solidFill>
                <a:srgbClr val="155B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0" name="Google Shape;290;p52"/>
              <p:cNvCxnSpPr/>
              <p:nvPr/>
            </p:nvCxnSpPr>
            <p:spPr>
              <a:xfrm rot="10800000">
                <a:off x="4318975" y="1083450"/>
                <a:ext cx="529800" cy="0"/>
              </a:xfrm>
              <a:prstGeom prst="straightConnector1">
                <a:avLst/>
              </a:prstGeom>
              <a:noFill/>
              <a:ln cap="flat" cmpd="sng" w="9525">
                <a:solidFill>
                  <a:srgbClr val="155B54"/>
                </a:solidFill>
                <a:prstDash val="solid"/>
                <a:round/>
                <a:headEnd len="sm" w="sm" type="none"/>
                <a:tailEnd len="sm" w="sm" type="none"/>
              </a:ln>
            </p:spPr>
          </p:cxnSp>
        </p:grpSp>
        <p:sp>
          <p:nvSpPr>
            <p:cNvPr id="291" name="Google Shape;291;p52"/>
            <p:cNvSpPr txBox="1"/>
            <p:nvPr/>
          </p:nvSpPr>
          <p:spPr>
            <a:xfrm>
              <a:off x="5343500" y="946003"/>
              <a:ext cx="2728200" cy="27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100">
                <a:solidFill>
                  <a:srgbClr val="155B54"/>
                </a:solidFill>
                <a:latin typeface="Roboto"/>
                <a:ea typeface="Roboto"/>
                <a:cs typeface="Roboto"/>
                <a:sym typeface="Roboto"/>
              </a:endParaRPr>
            </a:p>
          </p:txBody>
        </p:sp>
        <p:sp>
          <p:nvSpPr>
            <p:cNvPr id="292" name="Google Shape;292;p52"/>
            <p:cNvSpPr txBox="1"/>
            <p:nvPr/>
          </p:nvSpPr>
          <p:spPr>
            <a:xfrm>
              <a:off x="3901200" y="973693"/>
              <a:ext cx="758400" cy="3468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1200">
                  <a:latin typeface="Roboto"/>
                  <a:ea typeface="Roboto"/>
                  <a:cs typeface="Roboto"/>
                  <a:sym typeface="Roboto"/>
                </a:rPr>
                <a:t>2014</a:t>
              </a:r>
              <a:endParaRPr b="1" sz="1200">
                <a:latin typeface="Roboto"/>
                <a:ea typeface="Roboto"/>
                <a:cs typeface="Roboto"/>
                <a:sym typeface="Roboto"/>
              </a:endParaRPr>
            </a:p>
          </p:txBody>
        </p:sp>
      </p:grpSp>
      <p:grpSp>
        <p:nvGrpSpPr>
          <p:cNvPr id="293" name="Google Shape;293;p52"/>
          <p:cNvGrpSpPr/>
          <p:nvPr/>
        </p:nvGrpSpPr>
        <p:grpSpPr>
          <a:xfrm>
            <a:off x="5120422" y="3964459"/>
            <a:ext cx="1361525" cy="1165797"/>
            <a:chOff x="3901200" y="973693"/>
            <a:chExt cx="1361525" cy="1165797"/>
          </a:xfrm>
        </p:grpSpPr>
        <p:grpSp>
          <p:nvGrpSpPr>
            <p:cNvPr id="294" name="Google Shape;294;p52"/>
            <p:cNvGrpSpPr/>
            <p:nvPr/>
          </p:nvGrpSpPr>
          <p:grpSpPr>
            <a:xfrm>
              <a:off x="4732925" y="1142460"/>
              <a:ext cx="529800" cy="997030"/>
              <a:chOff x="4318975" y="1084322"/>
              <a:chExt cx="529800" cy="590378"/>
            </a:xfrm>
          </p:grpSpPr>
          <p:sp>
            <p:nvSpPr>
              <p:cNvPr id="295" name="Google Shape;295;p52"/>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6" name="Google Shape;296;p52"/>
              <p:cNvCxnSpPr/>
              <p:nvPr/>
            </p:nvCxnSpPr>
            <p:spPr>
              <a:xfrm rot="10800000">
                <a:off x="4318975" y="1084322"/>
                <a:ext cx="529800" cy="0"/>
              </a:xfrm>
              <a:prstGeom prst="straightConnector1">
                <a:avLst/>
              </a:prstGeom>
              <a:noFill/>
              <a:ln cap="flat" cmpd="sng" w="9525">
                <a:solidFill>
                  <a:srgbClr val="C2C2C2"/>
                </a:solidFill>
                <a:prstDash val="solid"/>
                <a:round/>
                <a:headEnd len="sm" w="sm" type="none"/>
                <a:tailEnd len="sm" w="sm" type="none"/>
              </a:ln>
            </p:spPr>
          </p:cxnSp>
        </p:grpSp>
        <p:sp>
          <p:nvSpPr>
            <p:cNvPr id="297" name="Google Shape;297;p52"/>
            <p:cNvSpPr txBox="1"/>
            <p:nvPr/>
          </p:nvSpPr>
          <p:spPr>
            <a:xfrm>
              <a:off x="3901200" y="973693"/>
              <a:ext cx="758400" cy="3468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1200">
                  <a:latin typeface="Roboto"/>
                  <a:ea typeface="Roboto"/>
                  <a:cs typeface="Roboto"/>
                  <a:sym typeface="Roboto"/>
                </a:rPr>
                <a:t>2004</a:t>
              </a:r>
              <a:endParaRPr b="1" sz="1200">
                <a:latin typeface="Roboto"/>
                <a:ea typeface="Roboto"/>
                <a:cs typeface="Roboto"/>
                <a:sym typeface="Roboto"/>
              </a:endParaRPr>
            </a:p>
          </p:txBody>
        </p:sp>
      </p:grpSp>
      <p:pic>
        <p:nvPicPr>
          <p:cNvPr id="298" name="Google Shape;298;p52"/>
          <p:cNvPicPr preferRelativeResize="0"/>
          <p:nvPr/>
        </p:nvPicPr>
        <p:blipFill>
          <a:blip r:embed="rId6">
            <a:alphaModFix/>
          </a:blip>
          <a:stretch>
            <a:fillRect/>
          </a:stretch>
        </p:blipFill>
        <p:spPr>
          <a:xfrm>
            <a:off x="6634338" y="3888254"/>
            <a:ext cx="1694825" cy="938546"/>
          </a:xfrm>
          <a:prstGeom prst="rect">
            <a:avLst/>
          </a:prstGeom>
          <a:noFill/>
          <a:ln>
            <a:noFill/>
          </a:ln>
        </p:spPr>
      </p:pic>
      <p:sp>
        <p:nvSpPr>
          <p:cNvPr id="299" name="Google Shape;299;p52"/>
          <p:cNvSpPr txBox="1"/>
          <p:nvPr/>
        </p:nvSpPr>
        <p:spPr>
          <a:xfrm>
            <a:off x="1068650" y="1683575"/>
            <a:ext cx="3940800" cy="226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800">
                <a:latin typeface="Roboto"/>
                <a:ea typeface="Roboto"/>
                <a:cs typeface="Roboto"/>
                <a:sym typeface="Roboto"/>
              </a:rPr>
              <a:t>BORN OUT OF COLLABORATIVE EFFORTS IN </a:t>
            </a:r>
            <a:endParaRPr b="1" sz="2800">
              <a:latin typeface="Roboto"/>
              <a:ea typeface="Roboto"/>
              <a:cs typeface="Roboto"/>
              <a:sym typeface="Roboto"/>
            </a:endParaRPr>
          </a:p>
          <a:p>
            <a:pPr indent="0" lvl="0" marL="0" rtl="0" algn="l">
              <a:lnSpc>
                <a:spcPct val="115000"/>
              </a:lnSpc>
              <a:spcBef>
                <a:spcPts val="0"/>
              </a:spcBef>
              <a:spcAft>
                <a:spcPts val="0"/>
              </a:spcAft>
              <a:buNone/>
            </a:pPr>
            <a:r>
              <a:rPr b="1" lang="en" sz="2800">
                <a:latin typeface="Roboto"/>
                <a:ea typeface="Roboto"/>
                <a:cs typeface="Roboto"/>
                <a:sym typeface="Roboto"/>
              </a:rPr>
              <a:t>HIGHER EDUCATION.</a:t>
            </a:r>
            <a:endParaRPr b="1" sz="2800">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grpSp>
        <p:nvGrpSpPr>
          <p:cNvPr id="304" name="Google Shape;304;p53"/>
          <p:cNvGrpSpPr/>
          <p:nvPr/>
        </p:nvGrpSpPr>
        <p:grpSpPr>
          <a:xfrm>
            <a:off x="5952146" y="4133226"/>
            <a:ext cx="529800" cy="997030"/>
            <a:chOff x="4318975" y="1084322"/>
            <a:chExt cx="529800" cy="590378"/>
          </a:xfrm>
        </p:grpSpPr>
        <p:sp>
          <p:nvSpPr>
            <p:cNvPr id="305" name="Google Shape;305;p53"/>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6" name="Google Shape;306;p53"/>
            <p:cNvCxnSpPr/>
            <p:nvPr/>
          </p:nvCxnSpPr>
          <p:spPr>
            <a:xfrm rot="10800000">
              <a:off x="4318975" y="1084322"/>
              <a:ext cx="529800" cy="0"/>
            </a:xfrm>
            <a:prstGeom prst="straightConnector1">
              <a:avLst/>
            </a:prstGeom>
            <a:noFill/>
            <a:ln cap="flat" cmpd="sng" w="9525">
              <a:solidFill>
                <a:srgbClr val="C2C2C2"/>
              </a:solidFill>
              <a:prstDash val="solid"/>
              <a:round/>
              <a:headEnd len="sm" w="sm" type="none"/>
              <a:tailEnd len="sm" w="sm" type="none"/>
            </a:ln>
          </p:spPr>
        </p:cxnSp>
      </p:grpSp>
      <p:pic>
        <p:nvPicPr>
          <p:cNvPr id="307" name="Google Shape;307;p53"/>
          <p:cNvPicPr preferRelativeResize="0"/>
          <p:nvPr/>
        </p:nvPicPr>
        <p:blipFill>
          <a:blip r:embed="rId3">
            <a:alphaModFix/>
          </a:blip>
          <a:stretch>
            <a:fillRect/>
          </a:stretch>
        </p:blipFill>
        <p:spPr>
          <a:xfrm>
            <a:off x="5272825" y="3048000"/>
            <a:ext cx="919225" cy="388049"/>
          </a:xfrm>
          <a:prstGeom prst="rect">
            <a:avLst/>
          </a:prstGeom>
          <a:noFill/>
          <a:ln>
            <a:noFill/>
          </a:ln>
        </p:spPr>
      </p:pic>
      <p:sp>
        <p:nvSpPr>
          <p:cNvPr id="308" name="Google Shape;308;p53"/>
          <p:cNvSpPr txBox="1"/>
          <p:nvPr>
            <p:ph type="title"/>
          </p:nvPr>
        </p:nvSpPr>
        <p:spPr>
          <a:xfrm rot="-5400000">
            <a:off x="-1975800" y="2594225"/>
            <a:ext cx="4537200" cy="441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KUALI</a:t>
            </a:r>
            <a:endParaRPr/>
          </a:p>
        </p:txBody>
      </p:sp>
      <p:pic>
        <p:nvPicPr>
          <p:cNvPr id="309" name="Google Shape;309;p53"/>
          <p:cNvPicPr preferRelativeResize="0"/>
          <p:nvPr/>
        </p:nvPicPr>
        <p:blipFill>
          <a:blip r:embed="rId4">
            <a:alphaModFix/>
          </a:blip>
          <a:stretch>
            <a:fillRect/>
          </a:stretch>
        </p:blipFill>
        <p:spPr>
          <a:xfrm>
            <a:off x="1107725" y="1751425"/>
            <a:ext cx="2460751" cy="528926"/>
          </a:xfrm>
          <a:prstGeom prst="rect">
            <a:avLst/>
          </a:prstGeom>
          <a:noFill/>
          <a:ln>
            <a:noFill/>
          </a:ln>
        </p:spPr>
      </p:pic>
      <p:pic>
        <p:nvPicPr>
          <p:cNvPr id="310" name="Google Shape;310;p53"/>
          <p:cNvPicPr preferRelativeResize="0"/>
          <p:nvPr/>
        </p:nvPicPr>
        <p:blipFill>
          <a:blip r:embed="rId5">
            <a:alphaModFix/>
          </a:blip>
          <a:stretch>
            <a:fillRect/>
          </a:stretch>
        </p:blipFill>
        <p:spPr>
          <a:xfrm>
            <a:off x="914825" y="275475"/>
            <a:ext cx="2460749" cy="1097725"/>
          </a:xfrm>
          <a:prstGeom prst="rect">
            <a:avLst/>
          </a:prstGeom>
          <a:noFill/>
          <a:ln>
            <a:noFill/>
          </a:ln>
        </p:spPr>
      </p:pic>
      <p:sp>
        <p:nvSpPr>
          <p:cNvPr id="311" name="Google Shape;311;p53"/>
          <p:cNvSpPr/>
          <p:nvPr/>
        </p:nvSpPr>
        <p:spPr>
          <a:xfrm>
            <a:off x="6089500" y="1182025"/>
            <a:ext cx="258900" cy="938700"/>
          </a:xfrm>
          <a:prstGeom prst="upArrow">
            <a:avLst>
              <a:gd fmla="val 50000" name="adj1"/>
              <a:gd fmla="val 50000" name="adj2"/>
            </a:avLst>
          </a:prstGeom>
          <a:solidFill>
            <a:srgbClr val="00C0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2" name="Google Shape;312;p53"/>
          <p:cNvGrpSpPr/>
          <p:nvPr/>
        </p:nvGrpSpPr>
        <p:grpSpPr>
          <a:xfrm>
            <a:off x="5272821" y="1938100"/>
            <a:ext cx="1209125" cy="1268022"/>
            <a:chOff x="4053600" y="973693"/>
            <a:chExt cx="1209125" cy="1165890"/>
          </a:xfrm>
        </p:grpSpPr>
        <p:grpSp>
          <p:nvGrpSpPr>
            <p:cNvPr id="313" name="Google Shape;313;p53"/>
            <p:cNvGrpSpPr/>
            <p:nvPr/>
          </p:nvGrpSpPr>
          <p:grpSpPr>
            <a:xfrm>
              <a:off x="4732925" y="1140987"/>
              <a:ext cx="529800" cy="998596"/>
              <a:chOff x="4318975" y="1083450"/>
              <a:chExt cx="529800" cy="591305"/>
            </a:xfrm>
          </p:grpSpPr>
          <p:sp>
            <p:nvSpPr>
              <p:cNvPr id="314" name="Google Shape;314;p53"/>
              <p:cNvSpPr/>
              <p:nvPr/>
            </p:nvSpPr>
            <p:spPr>
              <a:xfrm>
                <a:off x="4517129" y="1083455"/>
                <a:ext cx="133500" cy="591300"/>
              </a:xfrm>
              <a:prstGeom prst="rect">
                <a:avLst/>
              </a:prstGeom>
              <a:solidFill>
                <a:srgbClr val="155B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5" name="Google Shape;315;p53"/>
              <p:cNvCxnSpPr/>
              <p:nvPr/>
            </p:nvCxnSpPr>
            <p:spPr>
              <a:xfrm rot="10800000">
                <a:off x="4318975" y="1083450"/>
                <a:ext cx="529800" cy="0"/>
              </a:xfrm>
              <a:prstGeom prst="straightConnector1">
                <a:avLst/>
              </a:prstGeom>
              <a:noFill/>
              <a:ln cap="flat" cmpd="sng" w="19050">
                <a:solidFill>
                  <a:srgbClr val="155B54"/>
                </a:solidFill>
                <a:prstDash val="solid"/>
                <a:round/>
                <a:headEnd len="sm" w="sm" type="none"/>
                <a:tailEnd len="sm" w="sm" type="none"/>
              </a:ln>
            </p:spPr>
          </p:cxnSp>
        </p:grpSp>
        <p:sp>
          <p:nvSpPr>
            <p:cNvPr id="316" name="Google Shape;316;p53"/>
            <p:cNvSpPr txBox="1"/>
            <p:nvPr/>
          </p:nvSpPr>
          <p:spPr>
            <a:xfrm>
              <a:off x="4053600" y="973693"/>
              <a:ext cx="758400" cy="34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latin typeface="Roboto"/>
                  <a:ea typeface="Roboto"/>
                  <a:cs typeface="Roboto"/>
                  <a:sym typeface="Roboto"/>
                </a:rPr>
                <a:t>TODAY</a:t>
              </a:r>
              <a:endParaRPr b="1" sz="1200">
                <a:latin typeface="Roboto"/>
                <a:ea typeface="Roboto"/>
                <a:cs typeface="Roboto"/>
                <a:sym typeface="Roboto"/>
              </a:endParaRPr>
            </a:p>
          </p:txBody>
        </p:sp>
      </p:grpSp>
      <p:grpSp>
        <p:nvGrpSpPr>
          <p:cNvPr id="317" name="Google Shape;317;p53"/>
          <p:cNvGrpSpPr/>
          <p:nvPr/>
        </p:nvGrpSpPr>
        <p:grpSpPr>
          <a:xfrm>
            <a:off x="5120422" y="3013626"/>
            <a:ext cx="4170500" cy="1193487"/>
            <a:chOff x="3901200" y="946003"/>
            <a:chExt cx="4170500" cy="1193487"/>
          </a:xfrm>
        </p:grpSpPr>
        <p:grpSp>
          <p:nvGrpSpPr>
            <p:cNvPr id="318" name="Google Shape;318;p53"/>
            <p:cNvGrpSpPr/>
            <p:nvPr/>
          </p:nvGrpSpPr>
          <p:grpSpPr>
            <a:xfrm>
              <a:off x="4732925" y="1140987"/>
              <a:ext cx="529800" cy="998503"/>
              <a:chOff x="4318975" y="1083450"/>
              <a:chExt cx="529800" cy="591250"/>
            </a:xfrm>
          </p:grpSpPr>
          <p:sp>
            <p:nvSpPr>
              <p:cNvPr id="319" name="Google Shape;319;p53"/>
              <p:cNvSpPr/>
              <p:nvPr/>
            </p:nvSpPr>
            <p:spPr>
              <a:xfrm>
                <a:off x="4517125" y="1086100"/>
                <a:ext cx="133500" cy="588600"/>
              </a:xfrm>
              <a:prstGeom prst="rect">
                <a:avLst/>
              </a:prstGeom>
              <a:solidFill>
                <a:srgbClr val="155B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0" name="Google Shape;320;p53"/>
              <p:cNvCxnSpPr/>
              <p:nvPr/>
            </p:nvCxnSpPr>
            <p:spPr>
              <a:xfrm rot="10800000">
                <a:off x="4318975" y="1083450"/>
                <a:ext cx="529800" cy="0"/>
              </a:xfrm>
              <a:prstGeom prst="straightConnector1">
                <a:avLst/>
              </a:prstGeom>
              <a:noFill/>
              <a:ln cap="flat" cmpd="sng" w="9525">
                <a:solidFill>
                  <a:srgbClr val="155B54"/>
                </a:solidFill>
                <a:prstDash val="solid"/>
                <a:round/>
                <a:headEnd len="sm" w="sm" type="none"/>
                <a:tailEnd len="sm" w="sm" type="none"/>
              </a:ln>
            </p:spPr>
          </p:cxnSp>
        </p:grpSp>
        <p:sp>
          <p:nvSpPr>
            <p:cNvPr id="321" name="Google Shape;321;p53"/>
            <p:cNvSpPr txBox="1"/>
            <p:nvPr/>
          </p:nvSpPr>
          <p:spPr>
            <a:xfrm>
              <a:off x="5343500" y="946003"/>
              <a:ext cx="2728200" cy="27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100">
                <a:solidFill>
                  <a:srgbClr val="155B54"/>
                </a:solidFill>
                <a:latin typeface="Roboto"/>
                <a:ea typeface="Roboto"/>
                <a:cs typeface="Roboto"/>
                <a:sym typeface="Roboto"/>
              </a:endParaRPr>
            </a:p>
          </p:txBody>
        </p:sp>
        <p:sp>
          <p:nvSpPr>
            <p:cNvPr id="322" name="Google Shape;322;p53"/>
            <p:cNvSpPr txBox="1"/>
            <p:nvPr/>
          </p:nvSpPr>
          <p:spPr>
            <a:xfrm>
              <a:off x="3901200" y="973693"/>
              <a:ext cx="758400" cy="3468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1200">
                  <a:latin typeface="Roboto"/>
                  <a:ea typeface="Roboto"/>
                  <a:cs typeface="Roboto"/>
                  <a:sym typeface="Roboto"/>
                </a:rPr>
                <a:t>2014</a:t>
              </a:r>
              <a:endParaRPr b="1" sz="1200">
                <a:latin typeface="Roboto"/>
                <a:ea typeface="Roboto"/>
                <a:cs typeface="Roboto"/>
                <a:sym typeface="Roboto"/>
              </a:endParaRPr>
            </a:p>
          </p:txBody>
        </p:sp>
      </p:grpSp>
      <p:pic>
        <p:nvPicPr>
          <p:cNvPr id="323" name="Google Shape;323;p53"/>
          <p:cNvPicPr preferRelativeResize="0"/>
          <p:nvPr/>
        </p:nvPicPr>
        <p:blipFill>
          <a:blip r:embed="rId6">
            <a:alphaModFix/>
          </a:blip>
          <a:stretch>
            <a:fillRect/>
          </a:stretch>
        </p:blipFill>
        <p:spPr>
          <a:xfrm>
            <a:off x="6640712" y="2805750"/>
            <a:ext cx="1571699" cy="701125"/>
          </a:xfrm>
          <a:prstGeom prst="rect">
            <a:avLst/>
          </a:prstGeom>
          <a:noFill/>
          <a:ln>
            <a:noFill/>
          </a:ln>
        </p:spPr>
      </p:pic>
      <p:sp>
        <p:nvSpPr>
          <p:cNvPr id="324" name="Google Shape;324;p53"/>
          <p:cNvSpPr txBox="1"/>
          <p:nvPr/>
        </p:nvSpPr>
        <p:spPr>
          <a:xfrm>
            <a:off x="1068650" y="1683575"/>
            <a:ext cx="4095900" cy="181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800">
                <a:latin typeface="Roboto"/>
                <a:ea typeface="Roboto"/>
                <a:cs typeface="Roboto"/>
                <a:sym typeface="Roboto"/>
              </a:rPr>
              <a:t>SUSTAINABLE MODULAR SOLUTIONS </a:t>
            </a:r>
            <a:endParaRPr b="1" sz="2800">
              <a:latin typeface="Roboto"/>
              <a:ea typeface="Roboto"/>
              <a:cs typeface="Roboto"/>
              <a:sym typeface="Roboto"/>
            </a:endParaRPr>
          </a:p>
          <a:p>
            <a:pPr indent="0" lvl="0" marL="0" rtl="0" algn="l">
              <a:lnSpc>
                <a:spcPct val="115000"/>
              </a:lnSpc>
              <a:spcBef>
                <a:spcPts val="0"/>
              </a:spcBef>
              <a:spcAft>
                <a:spcPts val="0"/>
              </a:spcAft>
              <a:buNone/>
            </a:pPr>
            <a:r>
              <a:rPr b="1" lang="en" sz="2800">
                <a:latin typeface="Roboto"/>
                <a:ea typeface="Roboto"/>
                <a:cs typeface="Roboto"/>
                <a:sym typeface="Roboto"/>
              </a:rPr>
              <a:t>BUILT FOR THE CLOUD</a:t>
            </a:r>
            <a:endParaRPr b="1" sz="2800">
              <a:latin typeface="Roboto"/>
              <a:ea typeface="Roboto"/>
              <a:cs typeface="Roboto"/>
              <a:sym typeface="Roboto"/>
            </a:endParaRPr>
          </a:p>
        </p:txBody>
      </p:sp>
      <p:grpSp>
        <p:nvGrpSpPr>
          <p:cNvPr id="325" name="Google Shape;325;p53"/>
          <p:cNvGrpSpPr/>
          <p:nvPr/>
        </p:nvGrpSpPr>
        <p:grpSpPr>
          <a:xfrm>
            <a:off x="3036688" y="3664611"/>
            <a:ext cx="1016215" cy="652537"/>
            <a:chOff x="1118210" y="341749"/>
            <a:chExt cx="2030400" cy="2490600"/>
          </a:xfrm>
        </p:grpSpPr>
        <p:sp>
          <p:nvSpPr>
            <p:cNvPr id="326" name="Google Shape;326;p53"/>
            <p:cNvSpPr/>
            <p:nvPr/>
          </p:nvSpPr>
          <p:spPr>
            <a:xfrm>
              <a:off x="1118210" y="341749"/>
              <a:ext cx="2030400" cy="2490600"/>
            </a:xfrm>
            <a:prstGeom prst="rect">
              <a:avLst/>
            </a:prstGeom>
            <a:solidFill>
              <a:srgbClr val="FFFFFF"/>
            </a:solidFill>
            <a:ln cap="flat" cmpd="sng" w="19050">
              <a:solidFill>
                <a:srgbClr val="00B58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Roboto"/>
                <a:ea typeface="Roboto"/>
                <a:cs typeface="Roboto"/>
                <a:sym typeface="Roboto"/>
              </a:endParaRPr>
            </a:p>
          </p:txBody>
        </p:sp>
        <p:sp>
          <p:nvSpPr>
            <p:cNvPr id="327" name="Google Shape;327;p53"/>
            <p:cNvSpPr/>
            <p:nvPr/>
          </p:nvSpPr>
          <p:spPr>
            <a:xfrm>
              <a:off x="1233840" y="470603"/>
              <a:ext cx="1815000" cy="221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Roboto"/>
                  <a:ea typeface="Roboto"/>
                  <a:cs typeface="Roboto"/>
                  <a:sym typeface="Roboto"/>
                </a:rPr>
                <a:t>BUILD</a:t>
              </a:r>
              <a:endParaRPr sz="900">
                <a:latin typeface="Roboto Thin"/>
                <a:ea typeface="Roboto Thin"/>
                <a:cs typeface="Roboto Thin"/>
                <a:sym typeface="Roboto Thin"/>
              </a:endParaRPr>
            </a:p>
          </p:txBody>
        </p:sp>
      </p:grpSp>
      <p:grpSp>
        <p:nvGrpSpPr>
          <p:cNvPr id="328" name="Google Shape;328;p53"/>
          <p:cNvGrpSpPr/>
          <p:nvPr/>
        </p:nvGrpSpPr>
        <p:grpSpPr>
          <a:xfrm>
            <a:off x="1969686" y="3664611"/>
            <a:ext cx="1016215" cy="652537"/>
            <a:chOff x="1118210" y="341749"/>
            <a:chExt cx="2030400" cy="2490600"/>
          </a:xfrm>
        </p:grpSpPr>
        <p:sp>
          <p:nvSpPr>
            <p:cNvPr id="329" name="Google Shape;329;p53"/>
            <p:cNvSpPr/>
            <p:nvPr/>
          </p:nvSpPr>
          <p:spPr>
            <a:xfrm>
              <a:off x="1118210" y="341749"/>
              <a:ext cx="2030400" cy="2490600"/>
            </a:xfrm>
            <a:prstGeom prst="rect">
              <a:avLst/>
            </a:prstGeom>
            <a:solidFill>
              <a:srgbClr val="FFFFFF"/>
            </a:solidFill>
            <a:ln cap="flat" cmpd="sng" w="19050">
              <a:solidFill>
                <a:srgbClr val="00B58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Roboto"/>
                <a:ea typeface="Roboto"/>
                <a:cs typeface="Roboto"/>
                <a:sym typeface="Roboto"/>
              </a:endParaRPr>
            </a:p>
          </p:txBody>
        </p:sp>
        <p:sp>
          <p:nvSpPr>
            <p:cNvPr id="330" name="Google Shape;330;p53"/>
            <p:cNvSpPr/>
            <p:nvPr/>
          </p:nvSpPr>
          <p:spPr>
            <a:xfrm>
              <a:off x="1233855" y="470602"/>
              <a:ext cx="1815000" cy="2176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Roboto"/>
                  <a:ea typeface="Roboto"/>
                  <a:cs typeface="Roboto"/>
                  <a:sym typeface="Roboto"/>
                </a:rPr>
                <a:t>CURRICULUM &amp; CATALOG</a:t>
              </a:r>
              <a:endParaRPr sz="900">
                <a:latin typeface="Roboto Thin"/>
                <a:ea typeface="Roboto Thin"/>
                <a:cs typeface="Roboto Thin"/>
                <a:sym typeface="Roboto Thin"/>
              </a:endParaRPr>
            </a:p>
          </p:txBody>
        </p:sp>
      </p:grpSp>
      <p:grpSp>
        <p:nvGrpSpPr>
          <p:cNvPr id="331" name="Google Shape;331;p53"/>
          <p:cNvGrpSpPr/>
          <p:nvPr/>
        </p:nvGrpSpPr>
        <p:grpSpPr>
          <a:xfrm>
            <a:off x="4103689" y="3664611"/>
            <a:ext cx="1016215" cy="652537"/>
            <a:chOff x="1118210" y="341749"/>
            <a:chExt cx="2030400" cy="2490600"/>
          </a:xfrm>
        </p:grpSpPr>
        <p:sp>
          <p:nvSpPr>
            <p:cNvPr id="332" name="Google Shape;332;p53"/>
            <p:cNvSpPr/>
            <p:nvPr/>
          </p:nvSpPr>
          <p:spPr>
            <a:xfrm>
              <a:off x="1118210" y="341749"/>
              <a:ext cx="2030400" cy="2490600"/>
            </a:xfrm>
            <a:prstGeom prst="rect">
              <a:avLst/>
            </a:prstGeom>
            <a:solidFill>
              <a:srgbClr val="FFFFFF"/>
            </a:solidFill>
            <a:ln cap="flat" cmpd="sng" w="19050">
              <a:solidFill>
                <a:srgbClr val="00B58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Roboto"/>
                <a:ea typeface="Roboto"/>
                <a:cs typeface="Roboto"/>
                <a:sym typeface="Roboto"/>
              </a:endParaRPr>
            </a:p>
          </p:txBody>
        </p:sp>
        <p:sp>
          <p:nvSpPr>
            <p:cNvPr id="333" name="Google Shape;333;p53"/>
            <p:cNvSpPr/>
            <p:nvPr/>
          </p:nvSpPr>
          <p:spPr>
            <a:xfrm>
              <a:off x="1233861" y="470602"/>
              <a:ext cx="1815000" cy="210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Roboto"/>
                  <a:ea typeface="Roboto"/>
                  <a:cs typeface="Roboto"/>
                  <a:sym typeface="Roboto"/>
                </a:rPr>
                <a:t>RESEARCH</a:t>
              </a:r>
              <a:endParaRPr sz="900">
                <a:latin typeface="Roboto Thin"/>
                <a:ea typeface="Roboto Thin"/>
                <a:cs typeface="Roboto Thin"/>
                <a:sym typeface="Roboto Thin"/>
              </a:endParaRPr>
            </a:p>
          </p:txBody>
        </p:sp>
      </p:grpSp>
      <p:pic>
        <p:nvPicPr>
          <p:cNvPr id="334" name="Google Shape;334;p53"/>
          <p:cNvPicPr preferRelativeResize="0"/>
          <p:nvPr/>
        </p:nvPicPr>
        <p:blipFill>
          <a:blip r:embed="rId7">
            <a:alphaModFix/>
          </a:blip>
          <a:stretch>
            <a:fillRect/>
          </a:stretch>
        </p:blipFill>
        <p:spPr>
          <a:xfrm>
            <a:off x="5272825" y="3686925"/>
            <a:ext cx="1476375" cy="528925"/>
          </a:xfrm>
          <a:prstGeom prst="rect">
            <a:avLst/>
          </a:prstGeom>
          <a:noFill/>
          <a:ln cap="flat" cmpd="sng" w="9525">
            <a:solidFill>
              <a:srgbClr val="FFFFFF"/>
            </a:solidFill>
            <a:prstDash val="solid"/>
            <a:round/>
            <a:headEnd len="sm" w="sm" type="none"/>
            <a:tailEnd len="sm" w="sm" type="none"/>
          </a:ln>
        </p:spPr>
      </p:pic>
      <p:grpSp>
        <p:nvGrpSpPr>
          <p:cNvPr id="335" name="Google Shape;335;p53"/>
          <p:cNvGrpSpPr/>
          <p:nvPr/>
        </p:nvGrpSpPr>
        <p:grpSpPr>
          <a:xfrm>
            <a:off x="5170690" y="3664611"/>
            <a:ext cx="1016215" cy="652537"/>
            <a:chOff x="1118210" y="341749"/>
            <a:chExt cx="2030400" cy="2490600"/>
          </a:xfrm>
        </p:grpSpPr>
        <p:sp>
          <p:nvSpPr>
            <p:cNvPr id="336" name="Google Shape;336;p53"/>
            <p:cNvSpPr/>
            <p:nvPr/>
          </p:nvSpPr>
          <p:spPr>
            <a:xfrm>
              <a:off x="1118210" y="341749"/>
              <a:ext cx="2030400" cy="2490600"/>
            </a:xfrm>
            <a:prstGeom prst="rect">
              <a:avLst/>
            </a:prstGeom>
            <a:solidFill>
              <a:srgbClr val="FFFFFF"/>
            </a:solidFill>
            <a:ln cap="flat" cmpd="sng" w="19050">
              <a:solidFill>
                <a:srgbClr val="00B58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Roboto"/>
                <a:ea typeface="Roboto"/>
                <a:cs typeface="Roboto"/>
                <a:sym typeface="Roboto"/>
              </a:endParaRPr>
            </a:p>
          </p:txBody>
        </p:sp>
        <p:sp>
          <p:nvSpPr>
            <p:cNvPr id="337" name="Google Shape;337;p53"/>
            <p:cNvSpPr/>
            <p:nvPr/>
          </p:nvSpPr>
          <p:spPr>
            <a:xfrm>
              <a:off x="1233846" y="470602"/>
              <a:ext cx="1815000" cy="213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latin typeface="Roboto"/>
                  <a:ea typeface="Roboto"/>
                  <a:cs typeface="Roboto"/>
                  <a:sym typeface="Roboto"/>
                </a:rPr>
                <a:t>FINANCIALS</a:t>
              </a:r>
              <a:endParaRPr sz="900">
                <a:latin typeface="Roboto Thin"/>
                <a:ea typeface="Roboto Thin"/>
                <a:cs typeface="Roboto Thin"/>
                <a:sym typeface="Roboto Thin"/>
              </a:endParaRPr>
            </a:p>
          </p:txBody>
        </p:sp>
      </p:grpSp>
      <p:grpSp>
        <p:nvGrpSpPr>
          <p:cNvPr id="338" name="Google Shape;338;p53"/>
          <p:cNvGrpSpPr/>
          <p:nvPr/>
        </p:nvGrpSpPr>
        <p:grpSpPr>
          <a:xfrm>
            <a:off x="6237691" y="3664611"/>
            <a:ext cx="1016215" cy="652537"/>
            <a:chOff x="1118210" y="341749"/>
            <a:chExt cx="2030400" cy="2490600"/>
          </a:xfrm>
        </p:grpSpPr>
        <p:sp>
          <p:nvSpPr>
            <p:cNvPr id="339" name="Google Shape;339;p53"/>
            <p:cNvSpPr/>
            <p:nvPr/>
          </p:nvSpPr>
          <p:spPr>
            <a:xfrm>
              <a:off x="1118210" y="341749"/>
              <a:ext cx="2030400" cy="2490600"/>
            </a:xfrm>
            <a:prstGeom prst="rect">
              <a:avLst/>
            </a:prstGeom>
            <a:solidFill>
              <a:srgbClr val="FFFFFF"/>
            </a:solidFill>
            <a:ln cap="flat" cmpd="sng" w="19050">
              <a:solidFill>
                <a:srgbClr val="00B58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latin typeface="Roboto"/>
                <a:ea typeface="Roboto"/>
                <a:cs typeface="Roboto"/>
                <a:sym typeface="Roboto"/>
              </a:endParaRPr>
            </a:p>
          </p:txBody>
        </p:sp>
        <p:sp>
          <p:nvSpPr>
            <p:cNvPr id="340" name="Google Shape;340;p53"/>
            <p:cNvSpPr/>
            <p:nvPr/>
          </p:nvSpPr>
          <p:spPr>
            <a:xfrm>
              <a:off x="1233866" y="470636"/>
              <a:ext cx="1815000" cy="224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00">
                  <a:latin typeface="Roboto"/>
                  <a:ea typeface="Roboto"/>
                  <a:cs typeface="Roboto"/>
                  <a:sym typeface="Roboto"/>
                </a:rPr>
                <a:t>BUSINESS CONTINUITY PLANNING</a:t>
              </a:r>
              <a:endParaRPr sz="900">
                <a:latin typeface="Roboto Thin"/>
                <a:ea typeface="Roboto Thin"/>
                <a:cs typeface="Roboto Thin"/>
                <a:sym typeface="Roboto Thin"/>
              </a:endParaRPr>
            </a:p>
          </p:txBody>
        </p:sp>
      </p:grpSp>
      <p:sp>
        <p:nvSpPr>
          <p:cNvPr id="341" name="Google Shape;341;p53"/>
          <p:cNvSpPr/>
          <p:nvPr/>
        </p:nvSpPr>
        <p:spPr>
          <a:xfrm>
            <a:off x="1969700" y="4314150"/>
            <a:ext cx="5284200" cy="297900"/>
          </a:xfrm>
          <a:prstGeom prst="rect">
            <a:avLst/>
          </a:prstGeom>
          <a:solidFill>
            <a:srgbClr val="00B586"/>
          </a:solidFill>
          <a:ln cap="flat" cmpd="sng" w="19050">
            <a:solidFill>
              <a:srgbClr val="00B58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342" name="Google Shape;342;p53"/>
          <p:cNvSpPr/>
          <p:nvPr/>
        </p:nvSpPr>
        <p:spPr>
          <a:xfrm>
            <a:off x="2089775" y="4344150"/>
            <a:ext cx="4960500" cy="23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latin typeface="Roboto"/>
                <a:ea typeface="Roboto"/>
                <a:cs typeface="Roboto"/>
                <a:sym typeface="Roboto"/>
              </a:rPr>
              <a:t>SINGLE-SIGN-ON, USERS, GROUPS, PERMISSIONS, DYNAMIC WORKFLOW</a:t>
            </a:r>
            <a:endParaRPr sz="1100">
              <a:solidFill>
                <a:srgbClr val="FFFFFF"/>
              </a:solidFill>
              <a:latin typeface="Roboto Thin"/>
              <a:ea typeface="Roboto Thin"/>
              <a:cs typeface="Roboto Thin"/>
              <a:sym typeface="Roboto Thin"/>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Kuali Template - 2017">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Kuali Template - 2017">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