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1pPr>
            <a:lvl2pPr indent="-298450" lvl="1" marL="9144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2pPr>
            <a:lvl3pPr indent="-298450" lvl="2" marL="13716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298450" lvl="3" marL="18288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298450" lvl="4" marL="22860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298450" lvl="5" marL="27432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6pPr>
            <a:lvl7pPr indent="-298450" lvl="6" marL="32004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7pPr>
            <a:lvl8pPr indent="-298450" lvl="7" marL="36576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8pPr>
            <a:lvl9pPr indent="-298450" lvl="8" marL="41148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asccc.org/sites/default/files/V.%20G.%20QRTF%20Final%20Report%2008-01-2016.pdf"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Shape 6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69850" lvl="0" marL="0" rt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US"/>
              <a:t>Reference: </a:t>
            </a:r>
            <a:r>
              <a:rPr lang="en-US" u="sng">
                <a:solidFill>
                  <a:schemeClr val="hlink"/>
                </a:solidFill>
                <a:hlinkClick r:id="rId2"/>
              </a:rPr>
              <a:t>https://www.asccc.org/sites/default/files/V.%20G.%20QRTF%20Final%20Report%2008-01-2016.pdf</a:t>
            </a:r>
            <a:r>
              <a:rPr lang="en-US"/>
              <a:t>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1" name="Shape 14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6985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Shape 14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69850" lvl="0" marL="0">
              <a:spcBef>
                <a:spcPts val="0"/>
              </a:spcBef>
              <a:spcAft>
                <a:spcPts val="0"/>
              </a:spcAft>
              <a:buNone/>
            </a:pPr>
            <a:r>
              <a:t/>
            </a:r>
            <a:endParaRPr/>
          </a:p>
        </p:txBody>
      </p:sp>
      <p:sp>
        <p:nvSpPr>
          <p:cNvPr id="148" name="Shape 148"/>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1" name="Shape 71"/>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SzPts val="1100"/>
              <a:buFont typeface="Arial"/>
              <a:buNone/>
            </a:pPr>
            <a:r>
              <a:rPr lang="en-US"/>
              <a:t>Not all colleges use “ILOs”. Some use “ISLOs” and some nothing like that at all. It is a local determination. (Ginni)</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 name="Shape 78"/>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SzPts val="1100"/>
              <a:buFont typeface="Arial"/>
              <a:buNone/>
            </a:pPr>
            <a:r>
              <a:rPr lang="en-US"/>
              <a:t>I have not seen the 33 semester unit requirement for CSU-STEM and IGETC STEM at 31. I will look it up </a:t>
            </a:r>
            <a:r>
              <a:rPr lang="en-US"/>
              <a:t>(Ginni)</a:t>
            </a:r>
            <a:endParaRPr/>
          </a:p>
          <a:p>
            <a:pPr indent="0" lvl="0" marL="0" marR="0" rtl="0" algn="l">
              <a:spcBef>
                <a:spcPts val="0"/>
              </a:spcBef>
              <a:spcAft>
                <a:spcPts val="0"/>
              </a:spcAft>
              <a:buClr>
                <a:schemeClr val="dk1"/>
              </a:buClr>
              <a:buSzPts val="1100"/>
              <a:buFont typeface="Arial"/>
              <a:buNone/>
            </a:pPr>
            <a:r>
              <a:rPr lang="en-US"/>
              <a:t>There is a difference between transferable courses and articulated courses, which are all accepted.</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Shape 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69850" lvl="0" marL="0">
              <a:spcBef>
                <a:spcPts val="0"/>
              </a:spcBef>
              <a:spcAft>
                <a:spcPts val="0"/>
              </a:spcAft>
              <a:buNone/>
            </a:pPr>
            <a:r>
              <a:t/>
            </a:r>
            <a:endParaRPr/>
          </a:p>
        </p:txBody>
      </p:sp>
      <p:sp>
        <p:nvSpPr>
          <p:cNvPr id="85" name="Shape 8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Shape 9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69850" lvl="0" marL="0" rtl="0">
              <a:spcBef>
                <a:spcPts val="0"/>
              </a:spcBef>
              <a:spcAft>
                <a:spcPts val="0"/>
              </a:spcAft>
              <a:buNone/>
            </a:pPr>
            <a:r>
              <a:rPr lang="en-US"/>
              <a:t>And prepare students to become well-informed and productive citizens in society??? (Ginni)</a:t>
            </a:r>
            <a:endParaRPr/>
          </a:p>
        </p:txBody>
      </p:sp>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Shape 9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69850" lvl="0" marL="0">
              <a:spcBef>
                <a:spcPts val="0"/>
              </a:spcBef>
              <a:spcAft>
                <a:spcPts val="0"/>
              </a:spcAft>
              <a:buNone/>
            </a:pPr>
            <a:r>
              <a:t/>
            </a:r>
            <a:endParaRPr/>
          </a:p>
        </p:txBody>
      </p:sp>
      <p:sp>
        <p:nvSpPr>
          <p:cNvPr id="99" name="Shape 9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6985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69850" lvl="0" marL="0" rt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69850" lvl="0" marL="0" rtl="0">
              <a:spcBef>
                <a:spcPts val="0"/>
              </a:spcBef>
              <a:spcAft>
                <a:spcPts val="0"/>
              </a:spcAft>
              <a:buNone/>
            </a:pPr>
            <a:r>
              <a:rPr lang="en-US"/>
              <a:t>We want to be careful that we aren’t cheerleaders for GP. Senate position is nuanced wth a focus on making GP unique to your campus and protecting governance structures and processes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0" name="Shape 10"/>
        <p:cNvGrpSpPr/>
        <p:nvPr/>
      </p:nvGrpSpPr>
      <p:grpSpPr>
        <a:xfrm>
          <a:off x="0" y="0"/>
          <a:ext cx="0" cy="0"/>
          <a:chOff x="0" y="0"/>
          <a:chExt cx="0" cy="0"/>
        </a:xfrm>
      </p:grpSpPr>
      <p:sp>
        <p:nvSpPr>
          <p:cNvPr id="11" name="Shape 1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lstStyle>
            <a:lvl1pPr indent="0" lvl="0" marL="0" marR="0" rtl="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1pPr>
            <a:lvl2pPr indent="0" lvl="1" algn="ctr">
              <a:spcBef>
                <a:spcPts val="0"/>
              </a:spcBef>
              <a:spcAft>
                <a:spcPts val="0"/>
              </a:spcAft>
              <a:buClr>
                <a:schemeClr val="dk1"/>
              </a:buClr>
              <a:buSzPts val="5200"/>
              <a:buFont typeface="Arial"/>
              <a:buNone/>
              <a:defRPr sz="5200">
                <a:solidFill>
                  <a:schemeClr val="dk1"/>
                </a:solidFill>
              </a:defRPr>
            </a:lvl2pPr>
            <a:lvl3pPr indent="0" lvl="2" algn="ctr">
              <a:spcBef>
                <a:spcPts val="0"/>
              </a:spcBef>
              <a:spcAft>
                <a:spcPts val="0"/>
              </a:spcAft>
              <a:buClr>
                <a:schemeClr val="dk1"/>
              </a:buClr>
              <a:buSzPts val="5200"/>
              <a:buFont typeface="Arial"/>
              <a:buNone/>
              <a:defRPr sz="5200">
                <a:solidFill>
                  <a:schemeClr val="dk1"/>
                </a:solidFill>
              </a:defRPr>
            </a:lvl3pPr>
            <a:lvl4pPr indent="0" lvl="3" algn="ctr">
              <a:spcBef>
                <a:spcPts val="0"/>
              </a:spcBef>
              <a:spcAft>
                <a:spcPts val="0"/>
              </a:spcAft>
              <a:buClr>
                <a:schemeClr val="dk1"/>
              </a:buClr>
              <a:buSzPts val="5200"/>
              <a:buFont typeface="Arial"/>
              <a:buNone/>
              <a:defRPr sz="5200">
                <a:solidFill>
                  <a:schemeClr val="dk1"/>
                </a:solidFill>
              </a:defRPr>
            </a:lvl4pPr>
            <a:lvl5pPr indent="0" lvl="4" algn="ctr">
              <a:spcBef>
                <a:spcPts val="0"/>
              </a:spcBef>
              <a:spcAft>
                <a:spcPts val="0"/>
              </a:spcAft>
              <a:buClr>
                <a:schemeClr val="dk1"/>
              </a:buClr>
              <a:buSzPts val="5200"/>
              <a:buFont typeface="Arial"/>
              <a:buNone/>
              <a:defRPr sz="5200">
                <a:solidFill>
                  <a:schemeClr val="dk1"/>
                </a:solidFill>
              </a:defRPr>
            </a:lvl5pPr>
            <a:lvl6pPr indent="0" lvl="5" algn="ctr">
              <a:spcBef>
                <a:spcPts val="0"/>
              </a:spcBef>
              <a:spcAft>
                <a:spcPts val="0"/>
              </a:spcAft>
              <a:buClr>
                <a:schemeClr val="dk1"/>
              </a:buClr>
              <a:buSzPts val="5200"/>
              <a:buFont typeface="Arial"/>
              <a:buNone/>
              <a:defRPr sz="5200">
                <a:solidFill>
                  <a:schemeClr val="dk1"/>
                </a:solidFill>
              </a:defRPr>
            </a:lvl6pPr>
            <a:lvl7pPr indent="0" lvl="6" algn="ctr">
              <a:spcBef>
                <a:spcPts val="0"/>
              </a:spcBef>
              <a:spcAft>
                <a:spcPts val="0"/>
              </a:spcAft>
              <a:buClr>
                <a:schemeClr val="dk1"/>
              </a:buClr>
              <a:buSzPts val="5200"/>
              <a:buFont typeface="Arial"/>
              <a:buNone/>
              <a:defRPr sz="5200">
                <a:solidFill>
                  <a:schemeClr val="dk1"/>
                </a:solidFill>
              </a:defRPr>
            </a:lvl7pPr>
            <a:lvl8pPr indent="0" lvl="7" algn="ctr">
              <a:spcBef>
                <a:spcPts val="0"/>
              </a:spcBef>
              <a:spcAft>
                <a:spcPts val="0"/>
              </a:spcAft>
              <a:buClr>
                <a:schemeClr val="dk1"/>
              </a:buClr>
              <a:buSzPts val="5200"/>
              <a:buFont typeface="Arial"/>
              <a:buNone/>
              <a:defRPr sz="5200">
                <a:solidFill>
                  <a:schemeClr val="dk1"/>
                </a:solidFill>
              </a:defRPr>
            </a:lvl8pPr>
            <a:lvl9pPr indent="0" lvl="8" algn="ctr">
              <a:spcBef>
                <a:spcPts val="0"/>
              </a:spcBef>
              <a:spcAft>
                <a:spcPts val="0"/>
              </a:spcAft>
              <a:buClr>
                <a:schemeClr val="dk1"/>
              </a:buClr>
              <a:buSzPts val="5200"/>
              <a:buFont typeface="Arial"/>
              <a:buNone/>
              <a:defRPr sz="5200">
                <a:solidFill>
                  <a:schemeClr val="dk1"/>
                </a:solidFill>
              </a:defRPr>
            </a:lvl9pPr>
          </a:lstStyle>
          <a:p/>
        </p:txBody>
      </p:sp>
      <p:sp>
        <p:nvSpPr>
          <p:cNvPr id="12" name="Shape 1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lstStyle>
            <a:lvl1pPr indent="0" lvl="0" marL="0"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1pPr>
            <a:lvl2pPr indent="0" lvl="1" marL="0"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2pPr>
            <a:lvl3pPr indent="0" lvl="2" marL="0"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3pPr>
            <a:lvl4pPr indent="0" lvl="3" marL="0"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4pPr>
            <a:lvl5pPr indent="0" lvl="4" marL="0"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5pPr>
            <a:lvl6pPr indent="0" lvl="5" marL="0"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6pPr>
            <a:lvl7pPr indent="0" lvl="6" marL="0"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7pPr>
            <a:lvl8pPr indent="0" lvl="7" marL="0"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8pPr>
            <a:lvl9pPr indent="0" lvl="8" marL="0"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9pPr>
          </a:lstStyle>
          <a:p/>
        </p:txBody>
      </p:sp>
      <p:sp>
        <p:nvSpPr>
          <p:cNvPr id="13" name="Shape 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14" name="Shape 14"/>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 number">
    <p:spTree>
      <p:nvGrpSpPr>
        <p:cNvPr id="54" name="Shape 54"/>
        <p:cNvGrpSpPr/>
        <p:nvPr/>
      </p:nvGrpSpPr>
      <p:grpSpPr>
        <a:xfrm>
          <a:off x="0" y="0"/>
          <a:ext cx="0" cy="0"/>
          <a:chOff x="0" y="0"/>
          <a:chExt cx="0" cy="0"/>
        </a:xfrm>
      </p:grpSpPr>
      <p:sp>
        <p:nvSpPr>
          <p:cNvPr id="55" name="Shape 55"/>
          <p:cNvSpPr txBox="1"/>
          <p:nvPr>
            <p:ph type="title"/>
          </p:nvPr>
        </p:nvSpPr>
        <p:spPr>
          <a:xfrm>
            <a:off x="311700" y="1106125"/>
            <a:ext cx="8520600" cy="1963500"/>
          </a:xfrm>
          <a:prstGeom prst="rect">
            <a:avLst/>
          </a:prstGeom>
          <a:noFill/>
          <a:ln>
            <a:noFill/>
          </a:ln>
        </p:spPr>
        <p:txBody>
          <a:bodyPr anchorCtr="0" anchor="b" bIns="91425" lIns="91425" spcFirstLastPara="1" rIns="91425" wrap="square" tIns="91425"/>
          <a:lstStyle>
            <a:lvl1pPr indent="0" lvl="0" marL="0" marR="0" rtl="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1pPr>
            <a:lvl2pPr indent="0" lvl="1" algn="ctr">
              <a:spcBef>
                <a:spcPts val="0"/>
              </a:spcBef>
              <a:spcAft>
                <a:spcPts val="0"/>
              </a:spcAft>
              <a:buClr>
                <a:schemeClr val="dk1"/>
              </a:buClr>
              <a:buSzPts val="12000"/>
              <a:buFont typeface="Arial"/>
              <a:buNone/>
              <a:defRPr sz="12000">
                <a:solidFill>
                  <a:schemeClr val="dk1"/>
                </a:solidFill>
              </a:defRPr>
            </a:lvl2pPr>
            <a:lvl3pPr indent="0" lvl="2" algn="ctr">
              <a:spcBef>
                <a:spcPts val="0"/>
              </a:spcBef>
              <a:spcAft>
                <a:spcPts val="0"/>
              </a:spcAft>
              <a:buClr>
                <a:schemeClr val="dk1"/>
              </a:buClr>
              <a:buSzPts val="12000"/>
              <a:buFont typeface="Arial"/>
              <a:buNone/>
              <a:defRPr sz="12000">
                <a:solidFill>
                  <a:schemeClr val="dk1"/>
                </a:solidFill>
              </a:defRPr>
            </a:lvl3pPr>
            <a:lvl4pPr indent="0" lvl="3" algn="ctr">
              <a:spcBef>
                <a:spcPts val="0"/>
              </a:spcBef>
              <a:spcAft>
                <a:spcPts val="0"/>
              </a:spcAft>
              <a:buClr>
                <a:schemeClr val="dk1"/>
              </a:buClr>
              <a:buSzPts val="12000"/>
              <a:buFont typeface="Arial"/>
              <a:buNone/>
              <a:defRPr sz="12000">
                <a:solidFill>
                  <a:schemeClr val="dk1"/>
                </a:solidFill>
              </a:defRPr>
            </a:lvl4pPr>
            <a:lvl5pPr indent="0" lvl="4" algn="ctr">
              <a:spcBef>
                <a:spcPts val="0"/>
              </a:spcBef>
              <a:spcAft>
                <a:spcPts val="0"/>
              </a:spcAft>
              <a:buClr>
                <a:schemeClr val="dk1"/>
              </a:buClr>
              <a:buSzPts val="12000"/>
              <a:buFont typeface="Arial"/>
              <a:buNone/>
              <a:defRPr sz="12000">
                <a:solidFill>
                  <a:schemeClr val="dk1"/>
                </a:solidFill>
              </a:defRPr>
            </a:lvl5pPr>
            <a:lvl6pPr indent="0" lvl="5" algn="ctr">
              <a:spcBef>
                <a:spcPts val="0"/>
              </a:spcBef>
              <a:spcAft>
                <a:spcPts val="0"/>
              </a:spcAft>
              <a:buClr>
                <a:schemeClr val="dk1"/>
              </a:buClr>
              <a:buSzPts val="12000"/>
              <a:buFont typeface="Arial"/>
              <a:buNone/>
              <a:defRPr sz="12000">
                <a:solidFill>
                  <a:schemeClr val="dk1"/>
                </a:solidFill>
              </a:defRPr>
            </a:lvl6pPr>
            <a:lvl7pPr indent="0" lvl="6" algn="ctr">
              <a:spcBef>
                <a:spcPts val="0"/>
              </a:spcBef>
              <a:spcAft>
                <a:spcPts val="0"/>
              </a:spcAft>
              <a:buClr>
                <a:schemeClr val="dk1"/>
              </a:buClr>
              <a:buSzPts val="12000"/>
              <a:buFont typeface="Arial"/>
              <a:buNone/>
              <a:defRPr sz="12000">
                <a:solidFill>
                  <a:schemeClr val="dk1"/>
                </a:solidFill>
              </a:defRPr>
            </a:lvl7pPr>
            <a:lvl8pPr indent="0" lvl="7" algn="ctr">
              <a:spcBef>
                <a:spcPts val="0"/>
              </a:spcBef>
              <a:spcAft>
                <a:spcPts val="0"/>
              </a:spcAft>
              <a:buClr>
                <a:schemeClr val="dk1"/>
              </a:buClr>
              <a:buSzPts val="12000"/>
              <a:buFont typeface="Arial"/>
              <a:buNone/>
              <a:defRPr sz="12000">
                <a:solidFill>
                  <a:schemeClr val="dk1"/>
                </a:solidFill>
              </a:defRPr>
            </a:lvl8pPr>
            <a:lvl9pPr indent="0" lvl="8" algn="ctr">
              <a:spcBef>
                <a:spcPts val="0"/>
              </a:spcBef>
              <a:spcAft>
                <a:spcPts val="0"/>
              </a:spcAft>
              <a:buClr>
                <a:schemeClr val="dk1"/>
              </a:buClr>
              <a:buSzPts val="12000"/>
              <a:buFont typeface="Arial"/>
              <a:buNone/>
              <a:defRPr sz="12000">
                <a:solidFill>
                  <a:schemeClr val="dk1"/>
                </a:solidFill>
              </a:defRPr>
            </a:lvl9pPr>
          </a:lstStyle>
          <a:p/>
        </p:txBody>
      </p:sp>
      <p:sp>
        <p:nvSpPr>
          <p:cNvPr id="56" name="Shape 56"/>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lstStyle>
            <a:lvl1pPr indent="-342900" lvl="0" marL="457200" marR="0" rtl="0" algn="ctr">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ctr">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57" name="Shape 5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58" name="Shape 58"/>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9" name="Shape 59"/>
        <p:cNvGrpSpPr/>
        <p:nvPr/>
      </p:nvGrpSpPr>
      <p:grpSpPr>
        <a:xfrm>
          <a:off x="0" y="0"/>
          <a:ext cx="0" cy="0"/>
          <a:chOff x="0" y="0"/>
          <a:chExt cx="0" cy="0"/>
        </a:xfrm>
      </p:grpSpPr>
      <p:sp>
        <p:nvSpPr>
          <p:cNvPr id="60" name="Shape 6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61" name="Shape 61"/>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5" name="Shape 15"/>
        <p:cNvGrpSpPr/>
        <p:nvPr/>
      </p:nvGrpSpPr>
      <p:grpSpPr>
        <a:xfrm>
          <a:off x="0" y="0"/>
          <a:ext cx="0" cy="0"/>
          <a:chOff x="0" y="0"/>
          <a:chExt cx="0" cy="0"/>
        </a:xfrm>
      </p:grpSpPr>
      <p:sp>
        <p:nvSpPr>
          <p:cNvPr id="16" name="Shape 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0" lvl="1">
              <a:spcBef>
                <a:spcPts val="0"/>
              </a:spcBef>
              <a:spcAft>
                <a:spcPts val="0"/>
              </a:spcAft>
              <a:buClr>
                <a:schemeClr val="dk1"/>
              </a:buClr>
              <a:buSzPts val="2800"/>
              <a:buFont typeface="Arial"/>
              <a:buNone/>
              <a:defRPr sz="2800">
                <a:solidFill>
                  <a:schemeClr val="dk1"/>
                </a:solidFill>
              </a:defRPr>
            </a:lvl2pPr>
            <a:lvl3pPr indent="0" lvl="2">
              <a:spcBef>
                <a:spcPts val="0"/>
              </a:spcBef>
              <a:spcAft>
                <a:spcPts val="0"/>
              </a:spcAft>
              <a:buClr>
                <a:schemeClr val="dk1"/>
              </a:buClr>
              <a:buSzPts val="2800"/>
              <a:buFont typeface="Arial"/>
              <a:buNone/>
              <a:defRPr sz="2800">
                <a:solidFill>
                  <a:schemeClr val="dk1"/>
                </a:solidFill>
              </a:defRPr>
            </a:lvl3pPr>
            <a:lvl4pPr indent="0" lvl="3">
              <a:spcBef>
                <a:spcPts val="0"/>
              </a:spcBef>
              <a:spcAft>
                <a:spcPts val="0"/>
              </a:spcAft>
              <a:buClr>
                <a:schemeClr val="dk1"/>
              </a:buClr>
              <a:buSzPts val="2800"/>
              <a:buFont typeface="Arial"/>
              <a:buNone/>
              <a:defRPr sz="2800">
                <a:solidFill>
                  <a:schemeClr val="dk1"/>
                </a:solidFill>
              </a:defRPr>
            </a:lvl4pPr>
            <a:lvl5pPr indent="0" lvl="4">
              <a:spcBef>
                <a:spcPts val="0"/>
              </a:spcBef>
              <a:spcAft>
                <a:spcPts val="0"/>
              </a:spcAft>
              <a:buClr>
                <a:schemeClr val="dk1"/>
              </a:buClr>
              <a:buSzPts val="2800"/>
              <a:buFont typeface="Arial"/>
              <a:buNone/>
              <a:defRPr sz="2800">
                <a:solidFill>
                  <a:schemeClr val="dk1"/>
                </a:solidFill>
              </a:defRPr>
            </a:lvl5pPr>
            <a:lvl6pPr indent="0" lvl="5">
              <a:spcBef>
                <a:spcPts val="0"/>
              </a:spcBef>
              <a:spcAft>
                <a:spcPts val="0"/>
              </a:spcAft>
              <a:buClr>
                <a:schemeClr val="dk1"/>
              </a:buClr>
              <a:buSzPts val="2800"/>
              <a:buFont typeface="Arial"/>
              <a:buNone/>
              <a:defRPr sz="2800">
                <a:solidFill>
                  <a:schemeClr val="dk1"/>
                </a:solidFill>
              </a:defRPr>
            </a:lvl6pPr>
            <a:lvl7pPr indent="0" lvl="6">
              <a:spcBef>
                <a:spcPts val="0"/>
              </a:spcBef>
              <a:spcAft>
                <a:spcPts val="0"/>
              </a:spcAft>
              <a:buClr>
                <a:schemeClr val="dk1"/>
              </a:buClr>
              <a:buSzPts val="2800"/>
              <a:buFont typeface="Arial"/>
              <a:buNone/>
              <a:defRPr sz="2800">
                <a:solidFill>
                  <a:schemeClr val="dk1"/>
                </a:solidFill>
              </a:defRPr>
            </a:lvl7pPr>
            <a:lvl8pPr indent="0" lvl="7">
              <a:spcBef>
                <a:spcPts val="0"/>
              </a:spcBef>
              <a:spcAft>
                <a:spcPts val="0"/>
              </a:spcAft>
              <a:buClr>
                <a:schemeClr val="dk1"/>
              </a:buClr>
              <a:buSzPts val="2800"/>
              <a:buFont typeface="Arial"/>
              <a:buNone/>
              <a:defRPr sz="2800">
                <a:solidFill>
                  <a:schemeClr val="dk1"/>
                </a:solidFill>
              </a:defRPr>
            </a:lvl8pPr>
            <a:lvl9pPr indent="0" lvl="8">
              <a:spcBef>
                <a:spcPts val="0"/>
              </a:spcBef>
              <a:spcAft>
                <a:spcPts val="0"/>
              </a:spcAft>
              <a:buClr>
                <a:schemeClr val="dk1"/>
              </a:buClr>
              <a:buSzPts val="2800"/>
              <a:buFont typeface="Arial"/>
              <a:buNone/>
              <a:defRPr sz="2800">
                <a:solidFill>
                  <a:schemeClr val="dk1"/>
                </a:solidFill>
              </a:defRPr>
            </a:lvl9pPr>
          </a:lstStyle>
          <a:p/>
        </p:txBody>
      </p:sp>
      <p:sp>
        <p:nvSpPr>
          <p:cNvPr id="17" name="Shape 1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18" name="Shape 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19" name="Shape 19"/>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0" name="Shape 20"/>
        <p:cNvGrpSpPr/>
        <p:nvPr/>
      </p:nvGrpSpPr>
      <p:grpSpPr>
        <a:xfrm>
          <a:off x="0" y="0"/>
          <a:ext cx="0" cy="0"/>
          <a:chOff x="0" y="0"/>
          <a:chExt cx="0" cy="0"/>
        </a:xfrm>
      </p:grpSpPr>
      <p:sp>
        <p:nvSpPr>
          <p:cNvPr id="21" name="Shape 21"/>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lstStyle>
            <a:lvl1pPr indent="0" lvl="0" marL="0" marR="0" rtl="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1pPr>
            <a:lvl2pPr indent="0" lvl="1" algn="ctr">
              <a:spcBef>
                <a:spcPts val="0"/>
              </a:spcBef>
              <a:spcAft>
                <a:spcPts val="0"/>
              </a:spcAft>
              <a:buClr>
                <a:schemeClr val="dk1"/>
              </a:buClr>
              <a:buSzPts val="3600"/>
              <a:buFont typeface="Arial"/>
              <a:buNone/>
              <a:defRPr sz="3600">
                <a:solidFill>
                  <a:schemeClr val="dk1"/>
                </a:solidFill>
              </a:defRPr>
            </a:lvl2pPr>
            <a:lvl3pPr indent="0" lvl="2" algn="ctr">
              <a:spcBef>
                <a:spcPts val="0"/>
              </a:spcBef>
              <a:spcAft>
                <a:spcPts val="0"/>
              </a:spcAft>
              <a:buClr>
                <a:schemeClr val="dk1"/>
              </a:buClr>
              <a:buSzPts val="3600"/>
              <a:buFont typeface="Arial"/>
              <a:buNone/>
              <a:defRPr sz="3600">
                <a:solidFill>
                  <a:schemeClr val="dk1"/>
                </a:solidFill>
              </a:defRPr>
            </a:lvl3pPr>
            <a:lvl4pPr indent="0" lvl="3" algn="ctr">
              <a:spcBef>
                <a:spcPts val="0"/>
              </a:spcBef>
              <a:spcAft>
                <a:spcPts val="0"/>
              </a:spcAft>
              <a:buClr>
                <a:schemeClr val="dk1"/>
              </a:buClr>
              <a:buSzPts val="3600"/>
              <a:buFont typeface="Arial"/>
              <a:buNone/>
              <a:defRPr sz="3600">
                <a:solidFill>
                  <a:schemeClr val="dk1"/>
                </a:solidFill>
              </a:defRPr>
            </a:lvl4pPr>
            <a:lvl5pPr indent="0" lvl="4" algn="ctr">
              <a:spcBef>
                <a:spcPts val="0"/>
              </a:spcBef>
              <a:spcAft>
                <a:spcPts val="0"/>
              </a:spcAft>
              <a:buClr>
                <a:schemeClr val="dk1"/>
              </a:buClr>
              <a:buSzPts val="3600"/>
              <a:buFont typeface="Arial"/>
              <a:buNone/>
              <a:defRPr sz="3600">
                <a:solidFill>
                  <a:schemeClr val="dk1"/>
                </a:solidFill>
              </a:defRPr>
            </a:lvl5pPr>
            <a:lvl6pPr indent="0" lvl="5" algn="ctr">
              <a:spcBef>
                <a:spcPts val="0"/>
              </a:spcBef>
              <a:spcAft>
                <a:spcPts val="0"/>
              </a:spcAft>
              <a:buClr>
                <a:schemeClr val="dk1"/>
              </a:buClr>
              <a:buSzPts val="3600"/>
              <a:buFont typeface="Arial"/>
              <a:buNone/>
              <a:defRPr sz="3600">
                <a:solidFill>
                  <a:schemeClr val="dk1"/>
                </a:solidFill>
              </a:defRPr>
            </a:lvl6pPr>
            <a:lvl7pPr indent="0" lvl="6" algn="ctr">
              <a:spcBef>
                <a:spcPts val="0"/>
              </a:spcBef>
              <a:spcAft>
                <a:spcPts val="0"/>
              </a:spcAft>
              <a:buClr>
                <a:schemeClr val="dk1"/>
              </a:buClr>
              <a:buSzPts val="3600"/>
              <a:buFont typeface="Arial"/>
              <a:buNone/>
              <a:defRPr sz="3600">
                <a:solidFill>
                  <a:schemeClr val="dk1"/>
                </a:solidFill>
              </a:defRPr>
            </a:lvl7pPr>
            <a:lvl8pPr indent="0" lvl="7" algn="ctr">
              <a:spcBef>
                <a:spcPts val="0"/>
              </a:spcBef>
              <a:spcAft>
                <a:spcPts val="0"/>
              </a:spcAft>
              <a:buClr>
                <a:schemeClr val="dk1"/>
              </a:buClr>
              <a:buSzPts val="3600"/>
              <a:buFont typeface="Arial"/>
              <a:buNone/>
              <a:defRPr sz="3600">
                <a:solidFill>
                  <a:schemeClr val="dk1"/>
                </a:solidFill>
              </a:defRPr>
            </a:lvl8pPr>
            <a:lvl9pPr indent="0" lvl="8" algn="ctr">
              <a:spcBef>
                <a:spcPts val="0"/>
              </a:spcBef>
              <a:spcAft>
                <a:spcPts val="0"/>
              </a:spcAft>
              <a:buClr>
                <a:schemeClr val="dk1"/>
              </a:buClr>
              <a:buSzPts val="3600"/>
              <a:buFont typeface="Arial"/>
              <a:buNone/>
              <a:defRPr sz="3600">
                <a:solidFill>
                  <a:schemeClr val="dk1"/>
                </a:solidFill>
              </a:defRPr>
            </a:lvl9pPr>
          </a:lstStyle>
          <a:p/>
        </p:txBody>
      </p:sp>
      <p:sp>
        <p:nvSpPr>
          <p:cNvPr id="22" name="Shape 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23" name="Shape 23"/>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0" lvl="1">
              <a:spcBef>
                <a:spcPts val="0"/>
              </a:spcBef>
              <a:spcAft>
                <a:spcPts val="0"/>
              </a:spcAft>
              <a:buClr>
                <a:schemeClr val="dk1"/>
              </a:buClr>
              <a:buSzPts val="2800"/>
              <a:buFont typeface="Arial"/>
              <a:buNone/>
              <a:defRPr sz="2800">
                <a:solidFill>
                  <a:schemeClr val="dk1"/>
                </a:solidFill>
              </a:defRPr>
            </a:lvl2pPr>
            <a:lvl3pPr indent="0" lvl="2">
              <a:spcBef>
                <a:spcPts val="0"/>
              </a:spcBef>
              <a:spcAft>
                <a:spcPts val="0"/>
              </a:spcAft>
              <a:buClr>
                <a:schemeClr val="dk1"/>
              </a:buClr>
              <a:buSzPts val="2800"/>
              <a:buFont typeface="Arial"/>
              <a:buNone/>
              <a:defRPr sz="2800">
                <a:solidFill>
                  <a:schemeClr val="dk1"/>
                </a:solidFill>
              </a:defRPr>
            </a:lvl3pPr>
            <a:lvl4pPr indent="0" lvl="3">
              <a:spcBef>
                <a:spcPts val="0"/>
              </a:spcBef>
              <a:spcAft>
                <a:spcPts val="0"/>
              </a:spcAft>
              <a:buClr>
                <a:schemeClr val="dk1"/>
              </a:buClr>
              <a:buSzPts val="2800"/>
              <a:buFont typeface="Arial"/>
              <a:buNone/>
              <a:defRPr sz="2800">
                <a:solidFill>
                  <a:schemeClr val="dk1"/>
                </a:solidFill>
              </a:defRPr>
            </a:lvl4pPr>
            <a:lvl5pPr indent="0" lvl="4">
              <a:spcBef>
                <a:spcPts val="0"/>
              </a:spcBef>
              <a:spcAft>
                <a:spcPts val="0"/>
              </a:spcAft>
              <a:buClr>
                <a:schemeClr val="dk1"/>
              </a:buClr>
              <a:buSzPts val="2800"/>
              <a:buFont typeface="Arial"/>
              <a:buNone/>
              <a:defRPr sz="2800">
                <a:solidFill>
                  <a:schemeClr val="dk1"/>
                </a:solidFill>
              </a:defRPr>
            </a:lvl5pPr>
            <a:lvl6pPr indent="0" lvl="5">
              <a:spcBef>
                <a:spcPts val="0"/>
              </a:spcBef>
              <a:spcAft>
                <a:spcPts val="0"/>
              </a:spcAft>
              <a:buClr>
                <a:schemeClr val="dk1"/>
              </a:buClr>
              <a:buSzPts val="2800"/>
              <a:buFont typeface="Arial"/>
              <a:buNone/>
              <a:defRPr sz="2800">
                <a:solidFill>
                  <a:schemeClr val="dk1"/>
                </a:solidFill>
              </a:defRPr>
            </a:lvl6pPr>
            <a:lvl7pPr indent="0" lvl="6">
              <a:spcBef>
                <a:spcPts val="0"/>
              </a:spcBef>
              <a:spcAft>
                <a:spcPts val="0"/>
              </a:spcAft>
              <a:buClr>
                <a:schemeClr val="dk1"/>
              </a:buClr>
              <a:buSzPts val="2800"/>
              <a:buFont typeface="Arial"/>
              <a:buNone/>
              <a:defRPr sz="2800">
                <a:solidFill>
                  <a:schemeClr val="dk1"/>
                </a:solidFill>
              </a:defRPr>
            </a:lvl7pPr>
            <a:lvl8pPr indent="0" lvl="7">
              <a:spcBef>
                <a:spcPts val="0"/>
              </a:spcBef>
              <a:spcAft>
                <a:spcPts val="0"/>
              </a:spcAft>
              <a:buClr>
                <a:schemeClr val="dk1"/>
              </a:buClr>
              <a:buSzPts val="2800"/>
              <a:buFont typeface="Arial"/>
              <a:buNone/>
              <a:defRPr sz="2800">
                <a:solidFill>
                  <a:schemeClr val="dk1"/>
                </a:solidFill>
              </a:defRPr>
            </a:lvl8pPr>
            <a:lvl9pPr indent="0" lvl="8">
              <a:spcBef>
                <a:spcPts val="0"/>
              </a:spcBef>
              <a:spcAft>
                <a:spcPts val="0"/>
              </a:spcAft>
              <a:buClr>
                <a:schemeClr val="dk1"/>
              </a:buClr>
              <a:buSzPts val="2800"/>
              <a:buFont typeface="Arial"/>
              <a:buNone/>
              <a:defRPr sz="2800">
                <a:solidFill>
                  <a:schemeClr val="dk1"/>
                </a:solidFill>
              </a:defRPr>
            </a:lvl9pPr>
          </a:lstStyle>
          <a:p/>
        </p:txBody>
      </p:sp>
      <p:sp>
        <p:nvSpPr>
          <p:cNvPr id="26" name="Shape 26"/>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lstStyle>
            <a:lvl1pPr indent="-317500" lvl="0" marL="457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1pPr>
            <a:lvl2pPr indent="-304800" lvl="1" marL="9144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2pPr>
            <a:lvl3pPr indent="-304800" lvl="2" marL="13716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3pPr>
            <a:lvl4pPr indent="-304800" lvl="3" marL="18288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4pPr>
            <a:lvl5pPr indent="-304800" lvl="4" marL="22860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5pPr>
            <a:lvl6pPr indent="-304800" lvl="5" marL="27432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6pPr>
            <a:lvl7pPr indent="-304800" lvl="6" marL="32004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7pPr>
            <a:lvl8pPr indent="-304800" lvl="7" marL="36576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8pPr>
            <a:lvl9pPr indent="-304800" lvl="8" marL="4114800" marR="0" rtl="0" algn="l">
              <a:lnSpc>
                <a:spcPct val="115000"/>
              </a:lnSpc>
              <a:spcBef>
                <a:spcPts val="1600"/>
              </a:spcBef>
              <a:spcAft>
                <a:spcPts val="1600"/>
              </a:spcAft>
              <a:buClr>
                <a:schemeClr val="dk2"/>
              </a:buClr>
              <a:buSzPts val="1200"/>
              <a:buFont typeface="Arial"/>
              <a:buChar char="■"/>
              <a:defRPr b="0" i="0" sz="1200" u="none" cap="none" strike="noStrike">
                <a:solidFill>
                  <a:schemeClr val="dk2"/>
                </a:solidFill>
                <a:latin typeface="Arial"/>
                <a:ea typeface="Arial"/>
                <a:cs typeface="Arial"/>
                <a:sym typeface="Arial"/>
              </a:defRPr>
            </a:lvl9pPr>
          </a:lstStyle>
          <a:p/>
        </p:txBody>
      </p:sp>
      <p:sp>
        <p:nvSpPr>
          <p:cNvPr id="27" name="Shape 2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lstStyle>
            <a:lvl1pPr indent="-317500" lvl="0" marL="457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1pPr>
            <a:lvl2pPr indent="-304800" lvl="1" marL="9144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2pPr>
            <a:lvl3pPr indent="-304800" lvl="2" marL="13716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3pPr>
            <a:lvl4pPr indent="-304800" lvl="3" marL="18288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4pPr>
            <a:lvl5pPr indent="-304800" lvl="4" marL="22860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5pPr>
            <a:lvl6pPr indent="-304800" lvl="5" marL="27432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6pPr>
            <a:lvl7pPr indent="-304800" lvl="6" marL="32004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7pPr>
            <a:lvl8pPr indent="-304800" lvl="7" marL="36576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8pPr>
            <a:lvl9pPr indent="-304800" lvl="8" marL="4114800" marR="0" rtl="0" algn="l">
              <a:lnSpc>
                <a:spcPct val="115000"/>
              </a:lnSpc>
              <a:spcBef>
                <a:spcPts val="1600"/>
              </a:spcBef>
              <a:spcAft>
                <a:spcPts val="1600"/>
              </a:spcAft>
              <a:buClr>
                <a:schemeClr val="dk2"/>
              </a:buClr>
              <a:buSzPts val="1200"/>
              <a:buFont typeface="Arial"/>
              <a:buChar char="■"/>
              <a:defRPr b="0" i="0" sz="1200" u="none" cap="none" strike="noStrike">
                <a:solidFill>
                  <a:schemeClr val="dk2"/>
                </a:solidFill>
                <a:latin typeface="Arial"/>
                <a:ea typeface="Arial"/>
                <a:cs typeface="Arial"/>
                <a:sym typeface="Arial"/>
              </a:defRPr>
            </a:lvl9pPr>
          </a:lstStyle>
          <a:p/>
        </p:txBody>
      </p:sp>
      <p:sp>
        <p:nvSpPr>
          <p:cNvPr id="28" name="Shape 2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29" name="Shape 29"/>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0" lvl="1">
              <a:spcBef>
                <a:spcPts val="0"/>
              </a:spcBef>
              <a:spcAft>
                <a:spcPts val="0"/>
              </a:spcAft>
              <a:buClr>
                <a:schemeClr val="dk1"/>
              </a:buClr>
              <a:buSzPts val="2800"/>
              <a:buFont typeface="Arial"/>
              <a:buNone/>
              <a:defRPr sz="2800">
                <a:solidFill>
                  <a:schemeClr val="dk1"/>
                </a:solidFill>
              </a:defRPr>
            </a:lvl2pPr>
            <a:lvl3pPr indent="0" lvl="2">
              <a:spcBef>
                <a:spcPts val="0"/>
              </a:spcBef>
              <a:spcAft>
                <a:spcPts val="0"/>
              </a:spcAft>
              <a:buClr>
                <a:schemeClr val="dk1"/>
              </a:buClr>
              <a:buSzPts val="2800"/>
              <a:buFont typeface="Arial"/>
              <a:buNone/>
              <a:defRPr sz="2800">
                <a:solidFill>
                  <a:schemeClr val="dk1"/>
                </a:solidFill>
              </a:defRPr>
            </a:lvl3pPr>
            <a:lvl4pPr indent="0" lvl="3">
              <a:spcBef>
                <a:spcPts val="0"/>
              </a:spcBef>
              <a:spcAft>
                <a:spcPts val="0"/>
              </a:spcAft>
              <a:buClr>
                <a:schemeClr val="dk1"/>
              </a:buClr>
              <a:buSzPts val="2800"/>
              <a:buFont typeface="Arial"/>
              <a:buNone/>
              <a:defRPr sz="2800">
                <a:solidFill>
                  <a:schemeClr val="dk1"/>
                </a:solidFill>
              </a:defRPr>
            </a:lvl4pPr>
            <a:lvl5pPr indent="0" lvl="4">
              <a:spcBef>
                <a:spcPts val="0"/>
              </a:spcBef>
              <a:spcAft>
                <a:spcPts val="0"/>
              </a:spcAft>
              <a:buClr>
                <a:schemeClr val="dk1"/>
              </a:buClr>
              <a:buSzPts val="2800"/>
              <a:buFont typeface="Arial"/>
              <a:buNone/>
              <a:defRPr sz="2800">
                <a:solidFill>
                  <a:schemeClr val="dk1"/>
                </a:solidFill>
              </a:defRPr>
            </a:lvl5pPr>
            <a:lvl6pPr indent="0" lvl="5">
              <a:spcBef>
                <a:spcPts val="0"/>
              </a:spcBef>
              <a:spcAft>
                <a:spcPts val="0"/>
              </a:spcAft>
              <a:buClr>
                <a:schemeClr val="dk1"/>
              </a:buClr>
              <a:buSzPts val="2800"/>
              <a:buFont typeface="Arial"/>
              <a:buNone/>
              <a:defRPr sz="2800">
                <a:solidFill>
                  <a:schemeClr val="dk1"/>
                </a:solidFill>
              </a:defRPr>
            </a:lvl6pPr>
            <a:lvl7pPr indent="0" lvl="6">
              <a:spcBef>
                <a:spcPts val="0"/>
              </a:spcBef>
              <a:spcAft>
                <a:spcPts val="0"/>
              </a:spcAft>
              <a:buClr>
                <a:schemeClr val="dk1"/>
              </a:buClr>
              <a:buSzPts val="2800"/>
              <a:buFont typeface="Arial"/>
              <a:buNone/>
              <a:defRPr sz="2800">
                <a:solidFill>
                  <a:schemeClr val="dk1"/>
                </a:solidFill>
              </a:defRPr>
            </a:lvl7pPr>
            <a:lvl8pPr indent="0" lvl="7">
              <a:spcBef>
                <a:spcPts val="0"/>
              </a:spcBef>
              <a:spcAft>
                <a:spcPts val="0"/>
              </a:spcAft>
              <a:buClr>
                <a:schemeClr val="dk1"/>
              </a:buClr>
              <a:buSzPts val="2800"/>
              <a:buFont typeface="Arial"/>
              <a:buNone/>
              <a:defRPr sz="2800">
                <a:solidFill>
                  <a:schemeClr val="dk1"/>
                </a:solidFill>
              </a:defRPr>
            </a:lvl8pPr>
            <a:lvl9pPr indent="0" lvl="8">
              <a:spcBef>
                <a:spcPts val="0"/>
              </a:spcBef>
              <a:spcAft>
                <a:spcPts val="0"/>
              </a:spcAft>
              <a:buClr>
                <a:schemeClr val="dk1"/>
              </a:buClr>
              <a:buSzPts val="2800"/>
              <a:buFont typeface="Arial"/>
              <a:buNone/>
              <a:defRPr sz="2800">
                <a:solidFill>
                  <a:schemeClr val="dk1"/>
                </a:solidFill>
              </a:defRPr>
            </a:lvl9pPr>
          </a:lstStyle>
          <a:p/>
        </p:txBody>
      </p:sp>
      <p:sp>
        <p:nvSpPr>
          <p:cNvPr id="32" name="Shape 3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33" name="Shape 33"/>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 column text">
    <p:spTree>
      <p:nvGrpSpPr>
        <p:cNvPr id="34" name="Shape 34"/>
        <p:cNvGrpSpPr/>
        <p:nvPr/>
      </p:nvGrpSpPr>
      <p:grpSpPr>
        <a:xfrm>
          <a:off x="0" y="0"/>
          <a:ext cx="0" cy="0"/>
          <a:chOff x="0" y="0"/>
          <a:chExt cx="0" cy="0"/>
        </a:xfrm>
      </p:grpSpPr>
      <p:sp>
        <p:nvSpPr>
          <p:cNvPr id="35" name="Shape 35"/>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1pPr>
            <a:lvl2pPr indent="0" lvl="1">
              <a:spcBef>
                <a:spcPts val="0"/>
              </a:spcBef>
              <a:spcAft>
                <a:spcPts val="0"/>
              </a:spcAft>
              <a:buClr>
                <a:schemeClr val="dk1"/>
              </a:buClr>
              <a:buSzPts val="2400"/>
              <a:buFont typeface="Arial"/>
              <a:buNone/>
              <a:defRPr sz="2400">
                <a:solidFill>
                  <a:schemeClr val="dk1"/>
                </a:solidFill>
              </a:defRPr>
            </a:lvl2pPr>
            <a:lvl3pPr indent="0" lvl="2">
              <a:spcBef>
                <a:spcPts val="0"/>
              </a:spcBef>
              <a:spcAft>
                <a:spcPts val="0"/>
              </a:spcAft>
              <a:buClr>
                <a:schemeClr val="dk1"/>
              </a:buClr>
              <a:buSzPts val="2400"/>
              <a:buFont typeface="Arial"/>
              <a:buNone/>
              <a:defRPr sz="2400">
                <a:solidFill>
                  <a:schemeClr val="dk1"/>
                </a:solidFill>
              </a:defRPr>
            </a:lvl3pPr>
            <a:lvl4pPr indent="0" lvl="3">
              <a:spcBef>
                <a:spcPts val="0"/>
              </a:spcBef>
              <a:spcAft>
                <a:spcPts val="0"/>
              </a:spcAft>
              <a:buClr>
                <a:schemeClr val="dk1"/>
              </a:buClr>
              <a:buSzPts val="2400"/>
              <a:buFont typeface="Arial"/>
              <a:buNone/>
              <a:defRPr sz="2400">
                <a:solidFill>
                  <a:schemeClr val="dk1"/>
                </a:solidFill>
              </a:defRPr>
            </a:lvl4pPr>
            <a:lvl5pPr indent="0" lvl="4">
              <a:spcBef>
                <a:spcPts val="0"/>
              </a:spcBef>
              <a:spcAft>
                <a:spcPts val="0"/>
              </a:spcAft>
              <a:buClr>
                <a:schemeClr val="dk1"/>
              </a:buClr>
              <a:buSzPts val="2400"/>
              <a:buFont typeface="Arial"/>
              <a:buNone/>
              <a:defRPr sz="2400">
                <a:solidFill>
                  <a:schemeClr val="dk1"/>
                </a:solidFill>
              </a:defRPr>
            </a:lvl5pPr>
            <a:lvl6pPr indent="0" lvl="5">
              <a:spcBef>
                <a:spcPts val="0"/>
              </a:spcBef>
              <a:spcAft>
                <a:spcPts val="0"/>
              </a:spcAft>
              <a:buClr>
                <a:schemeClr val="dk1"/>
              </a:buClr>
              <a:buSzPts val="2400"/>
              <a:buFont typeface="Arial"/>
              <a:buNone/>
              <a:defRPr sz="2400">
                <a:solidFill>
                  <a:schemeClr val="dk1"/>
                </a:solidFill>
              </a:defRPr>
            </a:lvl6pPr>
            <a:lvl7pPr indent="0" lvl="6">
              <a:spcBef>
                <a:spcPts val="0"/>
              </a:spcBef>
              <a:spcAft>
                <a:spcPts val="0"/>
              </a:spcAft>
              <a:buClr>
                <a:schemeClr val="dk1"/>
              </a:buClr>
              <a:buSzPts val="2400"/>
              <a:buFont typeface="Arial"/>
              <a:buNone/>
              <a:defRPr sz="2400">
                <a:solidFill>
                  <a:schemeClr val="dk1"/>
                </a:solidFill>
              </a:defRPr>
            </a:lvl7pPr>
            <a:lvl8pPr indent="0" lvl="7">
              <a:spcBef>
                <a:spcPts val="0"/>
              </a:spcBef>
              <a:spcAft>
                <a:spcPts val="0"/>
              </a:spcAft>
              <a:buClr>
                <a:schemeClr val="dk1"/>
              </a:buClr>
              <a:buSzPts val="2400"/>
              <a:buFont typeface="Arial"/>
              <a:buNone/>
              <a:defRPr sz="2400">
                <a:solidFill>
                  <a:schemeClr val="dk1"/>
                </a:solidFill>
              </a:defRPr>
            </a:lvl8pPr>
            <a:lvl9pPr indent="0" lvl="8">
              <a:spcBef>
                <a:spcPts val="0"/>
              </a:spcBef>
              <a:spcAft>
                <a:spcPts val="0"/>
              </a:spcAft>
              <a:buClr>
                <a:schemeClr val="dk1"/>
              </a:buClr>
              <a:buSzPts val="2400"/>
              <a:buFont typeface="Arial"/>
              <a:buNone/>
              <a:defRPr sz="2400">
                <a:solidFill>
                  <a:schemeClr val="dk1"/>
                </a:solidFill>
              </a:defRPr>
            </a:lvl9pPr>
          </a:lstStyle>
          <a:p/>
        </p:txBody>
      </p:sp>
      <p:sp>
        <p:nvSpPr>
          <p:cNvPr id="36" name="Shape 36"/>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lstStyle>
            <a:lvl1pPr indent="-304800" lvl="0" marL="457200" marR="0" rtl="0" algn="l">
              <a:lnSpc>
                <a:spcPct val="115000"/>
              </a:lnSpc>
              <a:spcBef>
                <a:spcPts val="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1pPr>
            <a:lvl2pPr indent="-304800" lvl="1" marL="9144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2pPr>
            <a:lvl3pPr indent="-304800" lvl="2" marL="13716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3pPr>
            <a:lvl4pPr indent="-304800" lvl="3" marL="18288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4pPr>
            <a:lvl5pPr indent="-304800" lvl="4" marL="22860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5pPr>
            <a:lvl6pPr indent="-304800" lvl="5" marL="27432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6pPr>
            <a:lvl7pPr indent="-304800" lvl="6" marL="32004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7pPr>
            <a:lvl8pPr indent="-304800" lvl="7" marL="36576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8pPr>
            <a:lvl9pPr indent="-304800" lvl="8" marL="4114800" marR="0" rtl="0" algn="l">
              <a:lnSpc>
                <a:spcPct val="115000"/>
              </a:lnSpc>
              <a:spcBef>
                <a:spcPts val="1600"/>
              </a:spcBef>
              <a:spcAft>
                <a:spcPts val="1600"/>
              </a:spcAft>
              <a:buClr>
                <a:schemeClr val="dk2"/>
              </a:buClr>
              <a:buSzPts val="1200"/>
              <a:buFont typeface="Arial"/>
              <a:buChar char="■"/>
              <a:defRPr b="0" i="0" sz="1200" u="none" cap="none" strike="noStrike">
                <a:solidFill>
                  <a:schemeClr val="dk2"/>
                </a:solidFill>
                <a:latin typeface="Arial"/>
                <a:ea typeface="Arial"/>
                <a:cs typeface="Arial"/>
                <a:sym typeface="Arial"/>
              </a:defRPr>
            </a:lvl9pPr>
          </a:lstStyle>
          <a:p/>
        </p:txBody>
      </p:sp>
      <p:sp>
        <p:nvSpPr>
          <p:cNvPr id="37" name="Shape 3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38" name="Shape 38"/>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 point">
    <p:spTree>
      <p:nvGrpSpPr>
        <p:cNvPr id="39" name="Shape 39"/>
        <p:cNvGrpSpPr/>
        <p:nvPr/>
      </p:nvGrpSpPr>
      <p:grpSpPr>
        <a:xfrm>
          <a:off x="0" y="0"/>
          <a:ext cx="0" cy="0"/>
          <a:chOff x="0" y="0"/>
          <a:chExt cx="0" cy="0"/>
        </a:xfrm>
      </p:grpSpPr>
      <p:sp>
        <p:nvSpPr>
          <p:cNvPr id="40" name="Shape 40"/>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lstStyle>
            <a:lvl1pPr indent="0" lvl="0" marL="0" marR="0" rtl="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1pPr>
            <a:lvl2pPr indent="0" lvl="1">
              <a:spcBef>
                <a:spcPts val="0"/>
              </a:spcBef>
              <a:spcAft>
                <a:spcPts val="0"/>
              </a:spcAft>
              <a:buClr>
                <a:schemeClr val="dk1"/>
              </a:buClr>
              <a:buSzPts val="4800"/>
              <a:buFont typeface="Arial"/>
              <a:buNone/>
              <a:defRPr sz="4800">
                <a:solidFill>
                  <a:schemeClr val="dk1"/>
                </a:solidFill>
              </a:defRPr>
            </a:lvl2pPr>
            <a:lvl3pPr indent="0" lvl="2">
              <a:spcBef>
                <a:spcPts val="0"/>
              </a:spcBef>
              <a:spcAft>
                <a:spcPts val="0"/>
              </a:spcAft>
              <a:buClr>
                <a:schemeClr val="dk1"/>
              </a:buClr>
              <a:buSzPts val="4800"/>
              <a:buFont typeface="Arial"/>
              <a:buNone/>
              <a:defRPr sz="4800">
                <a:solidFill>
                  <a:schemeClr val="dk1"/>
                </a:solidFill>
              </a:defRPr>
            </a:lvl3pPr>
            <a:lvl4pPr indent="0" lvl="3">
              <a:spcBef>
                <a:spcPts val="0"/>
              </a:spcBef>
              <a:spcAft>
                <a:spcPts val="0"/>
              </a:spcAft>
              <a:buClr>
                <a:schemeClr val="dk1"/>
              </a:buClr>
              <a:buSzPts val="4800"/>
              <a:buFont typeface="Arial"/>
              <a:buNone/>
              <a:defRPr sz="4800">
                <a:solidFill>
                  <a:schemeClr val="dk1"/>
                </a:solidFill>
              </a:defRPr>
            </a:lvl4pPr>
            <a:lvl5pPr indent="0" lvl="4">
              <a:spcBef>
                <a:spcPts val="0"/>
              </a:spcBef>
              <a:spcAft>
                <a:spcPts val="0"/>
              </a:spcAft>
              <a:buClr>
                <a:schemeClr val="dk1"/>
              </a:buClr>
              <a:buSzPts val="4800"/>
              <a:buFont typeface="Arial"/>
              <a:buNone/>
              <a:defRPr sz="4800">
                <a:solidFill>
                  <a:schemeClr val="dk1"/>
                </a:solidFill>
              </a:defRPr>
            </a:lvl5pPr>
            <a:lvl6pPr indent="0" lvl="5">
              <a:spcBef>
                <a:spcPts val="0"/>
              </a:spcBef>
              <a:spcAft>
                <a:spcPts val="0"/>
              </a:spcAft>
              <a:buClr>
                <a:schemeClr val="dk1"/>
              </a:buClr>
              <a:buSzPts val="4800"/>
              <a:buFont typeface="Arial"/>
              <a:buNone/>
              <a:defRPr sz="4800">
                <a:solidFill>
                  <a:schemeClr val="dk1"/>
                </a:solidFill>
              </a:defRPr>
            </a:lvl6pPr>
            <a:lvl7pPr indent="0" lvl="6">
              <a:spcBef>
                <a:spcPts val="0"/>
              </a:spcBef>
              <a:spcAft>
                <a:spcPts val="0"/>
              </a:spcAft>
              <a:buClr>
                <a:schemeClr val="dk1"/>
              </a:buClr>
              <a:buSzPts val="4800"/>
              <a:buFont typeface="Arial"/>
              <a:buNone/>
              <a:defRPr sz="4800">
                <a:solidFill>
                  <a:schemeClr val="dk1"/>
                </a:solidFill>
              </a:defRPr>
            </a:lvl7pPr>
            <a:lvl8pPr indent="0" lvl="7">
              <a:spcBef>
                <a:spcPts val="0"/>
              </a:spcBef>
              <a:spcAft>
                <a:spcPts val="0"/>
              </a:spcAft>
              <a:buClr>
                <a:schemeClr val="dk1"/>
              </a:buClr>
              <a:buSzPts val="4800"/>
              <a:buFont typeface="Arial"/>
              <a:buNone/>
              <a:defRPr sz="4800">
                <a:solidFill>
                  <a:schemeClr val="dk1"/>
                </a:solidFill>
              </a:defRPr>
            </a:lvl8pPr>
            <a:lvl9pPr indent="0" lvl="8">
              <a:spcBef>
                <a:spcPts val="0"/>
              </a:spcBef>
              <a:spcAft>
                <a:spcPts val="0"/>
              </a:spcAft>
              <a:buClr>
                <a:schemeClr val="dk1"/>
              </a:buClr>
              <a:buSzPts val="4800"/>
              <a:buFont typeface="Arial"/>
              <a:buNone/>
              <a:defRPr sz="4800">
                <a:solidFill>
                  <a:schemeClr val="dk1"/>
                </a:solidFill>
              </a:defRPr>
            </a:lvl9pPr>
          </a:lstStyle>
          <a:p/>
        </p:txBody>
      </p:sp>
      <p:sp>
        <p:nvSpPr>
          <p:cNvPr id="41" name="Shape 4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42" name="Shape 42"/>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 title and description">
    <p:spTree>
      <p:nvGrpSpPr>
        <p:cNvPr id="43" name="Shape 43"/>
        <p:cNvGrpSpPr/>
        <p:nvPr/>
      </p:nvGrpSpPr>
      <p:grpSpPr>
        <a:xfrm>
          <a:off x="0" y="0"/>
          <a:ext cx="0" cy="0"/>
          <a:chOff x="0" y="0"/>
          <a:chExt cx="0" cy="0"/>
        </a:xfrm>
      </p:grpSpPr>
      <p:sp>
        <p:nvSpPr>
          <p:cNvPr id="44" name="Shape 44"/>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Shape 45"/>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lstStyle>
            <a:lvl1pPr indent="0" lvl="0" marL="0" marR="0" rtl="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1pPr>
            <a:lvl2pPr indent="0" lvl="1" algn="ctr">
              <a:spcBef>
                <a:spcPts val="0"/>
              </a:spcBef>
              <a:spcAft>
                <a:spcPts val="0"/>
              </a:spcAft>
              <a:buClr>
                <a:schemeClr val="dk1"/>
              </a:buClr>
              <a:buSzPts val="4200"/>
              <a:buFont typeface="Arial"/>
              <a:buNone/>
              <a:defRPr sz="4200">
                <a:solidFill>
                  <a:schemeClr val="dk1"/>
                </a:solidFill>
              </a:defRPr>
            </a:lvl2pPr>
            <a:lvl3pPr indent="0" lvl="2" algn="ctr">
              <a:spcBef>
                <a:spcPts val="0"/>
              </a:spcBef>
              <a:spcAft>
                <a:spcPts val="0"/>
              </a:spcAft>
              <a:buClr>
                <a:schemeClr val="dk1"/>
              </a:buClr>
              <a:buSzPts val="4200"/>
              <a:buFont typeface="Arial"/>
              <a:buNone/>
              <a:defRPr sz="4200">
                <a:solidFill>
                  <a:schemeClr val="dk1"/>
                </a:solidFill>
              </a:defRPr>
            </a:lvl3pPr>
            <a:lvl4pPr indent="0" lvl="3" algn="ctr">
              <a:spcBef>
                <a:spcPts val="0"/>
              </a:spcBef>
              <a:spcAft>
                <a:spcPts val="0"/>
              </a:spcAft>
              <a:buClr>
                <a:schemeClr val="dk1"/>
              </a:buClr>
              <a:buSzPts val="4200"/>
              <a:buFont typeface="Arial"/>
              <a:buNone/>
              <a:defRPr sz="4200">
                <a:solidFill>
                  <a:schemeClr val="dk1"/>
                </a:solidFill>
              </a:defRPr>
            </a:lvl4pPr>
            <a:lvl5pPr indent="0" lvl="4" algn="ctr">
              <a:spcBef>
                <a:spcPts val="0"/>
              </a:spcBef>
              <a:spcAft>
                <a:spcPts val="0"/>
              </a:spcAft>
              <a:buClr>
                <a:schemeClr val="dk1"/>
              </a:buClr>
              <a:buSzPts val="4200"/>
              <a:buFont typeface="Arial"/>
              <a:buNone/>
              <a:defRPr sz="4200">
                <a:solidFill>
                  <a:schemeClr val="dk1"/>
                </a:solidFill>
              </a:defRPr>
            </a:lvl5pPr>
            <a:lvl6pPr indent="0" lvl="5" algn="ctr">
              <a:spcBef>
                <a:spcPts val="0"/>
              </a:spcBef>
              <a:spcAft>
                <a:spcPts val="0"/>
              </a:spcAft>
              <a:buClr>
                <a:schemeClr val="dk1"/>
              </a:buClr>
              <a:buSzPts val="4200"/>
              <a:buFont typeface="Arial"/>
              <a:buNone/>
              <a:defRPr sz="4200">
                <a:solidFill>
                  <a:schemeClr val="dk1"/>
                </a:solidFill>
              </a:defRPr>
            </a:lvl6pPr>
            <a:lvl7pPr indent="0" lvl="6" algn="ctr">
              <a:spcBef>
                <a:spcPts val="0"/>
              </a:spcBef>
              <a:spcAft>
                <a:spcPts val="0"/>
              </a:spcAft>
              <a:buClr>
                <a:schemeClr val="dk1"/>
              </a:buClr>
              <a:buSzPts val="4200"/>
              <a:buFont typeface="Arial"/>
              <a:buNone/>
              <a:defRPr sz="4200">
                <a:solidFill>
                  <a:schemeClr val="dk1"/>
                </a:solidFill>
              </a:defRPr>
            </a:lvl7pPr>
            <a:lvl8pPr indent="0" lvl="7" algn="ctr">
              <a:spcBef>
                <a:spcPts val="0"/>
              </a:spcBef>
              <a:spcAft>
                <a:spcPts val="0"/>
              </a:spcAft>
              <a:buClr>
                <a:schemeClr val="dk1"/>
              </a:buClr>
              <a:buSzPts val="4200"/>
              <a:buFont typeface="Arial"/>
              <a:buNone/>
              <a:defRPr sz="4200">
                <a:solidFill>
                  <a:schemeClr val="dk1"/>
                </a:solidFill>
              </a:defRPr>
            </a:lvl8pPr>
            <a:lvl9pPr indent="0" lvl="8" algn="ctr">
              <a:spcBef>
                <a:spcPts val="0"/>
              </a:spcBef>
              <a:spcAft>
                <a:spcPts val="0"/>
              </a:spcAft>
              <a:buClr>
                <a:schemeClr val="dk1"/>
              </a:buClr>
              <a:buSzPts val="4200"/>
              <a:buFont typeface="Arial"/>
              <a:buNone/>
              <a:defRPr sz="4200">
                <a:solidFill>
                  <a:schemeClr val="dk1"/>
                </a:solidFill>
              </a:defRPr>
            </a:lvl9pPr>
          </a:lstStyle>
          <a:p/>
        </p:txBody>
      </p:sp>
      <p:sp>
        <p:nvSpPr>
          <p:cNvPr id="46" name="Shape 46"/>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lstStyle>
            <a:lvl1pPr indent="0" lvl="0" marL="0"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1pPr>
            <a:lvl2pPr indent="0" lvl="1" marL="0"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2pPr>
            <a:lvl3pPr indent="0" lvl="2" marL="0"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3pPr>
            <a:lvl4pPr indent="0" lvl="3" marL="0"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4pPr>
            <a:lvl5pPr indent="0" lvl="4" marL="0"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5pPr>
            <a:lvl6pPr indent="0" lvl="5" marL="0"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6pPr>
            <a:lvl7pPr indent="0" lvl="6" marL="0"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7pPr>
            <a:lvl8pPr indent="0" lvl="7" marL="0"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8pPr>
            <a:lvl9pPr indent="0" lvl="8" marL="0"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9pPr>
          </a:lstStyle>
          <a:p/>
        </p:txBody>
      </p:sp>
      <p:sp>
        <p:nvSpPr>
          <p:cNvPr id="47" name="Shape 47"/>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48" name="Shape 4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49" name="Shape 49"/>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50" name="Shape 50"/>
        <p:cNvGrpSpPr/>
        <p:nvPr/>
      </p:nvGrpSpPr>
      <p:grpSpPr>
        <a:xfrm>
          <a:off x="0" y="0"/>
          <a:ext cx="0" cy="0"/>
          <a:chOff x="0" y="0"/>
          <a:chExt cx="0" cy="0"/>
        </a:xfrm>
      </p:grpSpPr>
      <p:sp>
        <p:nvSpPr>
          <p:cNvPr id="51" name="Shape 51"/>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lstStyle>
            <a:lvl1pPr indent="-228600" lvl="0" marL="457200" marR="0" rtl="0" algn="l">
              <a:lnSpc>
                <a:spcPct val="100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52" name="Shape 5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53" name="Shape 53"/>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0" lvl="1">
              <a:spcBef>
                <a:spcPts val="0"/>
              </a:spcBef>
              <a:spcAft>
                <a:spcPts val="0"/>
              </a:spcAft>
              <a:buClr>
                <a:schemeClr val="dk1"/>
              </a:buClr>
              <a:buSzPts val="2800"/>
              <a:buFont typeface="Arial"/>
              <a:buNone/>
              <a:defRPr sz="2800">
                <a:solidFill>
                  <a:schemeClr val="dk1"/>
                </a:solidFill>
              </a:defRPr>
            </a:lvl2pPr>
            <a:lvl3pPr indent="0" lvl="2">
              <a:spcBef>
                <a:spcPts val="0"/>
              </a:spcBef>
              <a:spcAft>
                <a:spcPts val="0"/>
              </a:spcAft>
              <a:buClr>
                <a:schemeClr val="dk1"/>
              </a:buClr>
              <a:buSzPts val="2800"/>
              <a:buFont typeface="Arial"/>
              <a:buNone/>
              <a:defRPr sz="2800">
                <a:solidFill>
                  <a:schemeClr val="dk1"/>
                </a:solidFill>
              </a:defRPr>
            </a:lvl3pPr>
            <a:lvl4pPr indent="0" lvl="3">
              <a:spcBef>
                <a:spcPts val="0"/>
              </a:spcBef>
              <a:spcAft>
                <a:spcPts val="0"/>
              </a:spcAft>
              <a:buClr>
                <a:schemeClr val="dk1"/>
              </a:buClr>
              <a:buSzPts val="2800"/>
              <a:buFont typeface="Arial"/>
              <a:buNone/>
              <a:defRPr sz="2800">
                <a:solidFill>
                  <a:schemeClr val="dk1"/>
                </a:solidFill>
              </a:defRPr>
            </a:lvl4pPr>
            <a:lvl5pPr indent="0" lvl="4">
              <a:spcBef>
                <a:spcPts val="0"/>
              </a:spcBef>
              <a:spcAft>
                <a:spcPts val="0"/>
              </a:spcAft>
              <a:buClr>
                <a:schemeClr val="dk1"/>
              </a:buClr>
              <a:buSzPts val="2800"/>
              <a:buFont typeface="Arial"/>
              <a:buNone/>
              <a:defRPr sz="2800">
                <a:solidFill>
                  <a:schemeClr val="dk1"/>
                </a:solidFill>
              </a:defRPr>
            </a:lvl5pPr>
            <a:lvl6pPr indent="0" lvl="5">
              <a:spcBef>
                <a:spcPts val="0"/>
              </a:spcBef>
              <a:spcAft>
                <a:spcPts val="0"/>
              </a:spcAft>
              <a:buClr>
                <a:schemeClr val="dk1"/>
              </a:buClr>
              <a:buSzPts val="2800"/>
              <a:buFont typeface="Arial"/>
              <a:buNone/>
              <a:defRPr sz="2800">
                <a:solidFill>
                  <a:schemeClr val="dk1"/>
                </a:solidFill>
              </a:defRPr>
            </a:lvl6pPr>
            <a:lvl7pPr indent="0" lvl="6">
              <a:spcBef>
                <a:spcPts val="0"/>
              </a:spcBef>
              <a:spcAft>
                <a:spcPts val="0"/>
              </a:spcAft>
              <a:buClr>
                <a:schemeClr val="dk1"/>
              </a:buClr>
              <a:buSzPts val="2800"/>
              <a:buFont typeface="Arial"/>
              <a:buNone/>
              <a:defRPr sz="2800">
                <a:solidFill>
                  <a:schemeClr val="dk1"/>
                </a:solidFill>
              </a:defRPr>
            </a:lvl7pPr>
            <a:lvl8pPr indent="0" lvl="7">
              <a:spcBef>
                <a:spcPts val="0"/>
              </a:spcBef>
              <a:spcAft>
                <a:spcPts val="0"/>
              </a:spcAft>
              <a:buClr>
                <a:schemeClr val="dk1"/>
              </a:buClr>
              <a:buSzPts val="2800"/>
              <a:buFont typeface="Arial"/>
              <a:buNone/>
              <a:defRPr sz="2800">
                <a:solidFill>
                  <a:schemeClr val="dk1"/>
                </a:solidFill>
              </a:defRPr>
            </a:lvl8pPr>
            <a:lvl9pPr indent="0" lvl="8">
              <a:spcBef>
                <a:spcPts val="0"/>
              </a:spcBef>
              <a:spcAft>
                <a:spcPts val="0"/>
              </a:spcAft>
              <a:buClr>
                <a:schemeClr val="dk1"/>
              </a:buClr>
              <a:buSzPts val="2800"/>
              <a:buFont typeface="Arial"/>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
        <p:nvSpPr>
          <p:cNvPr id="9" name="Shape 9"/>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drive.google.com/file/d/0B5vOOHvh57gQeXNzUUZzdUUyczVTVDVLOFJ4U1gtaHVCSEl3/view?usp=shar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leginfo.legislature.ca.gov/faces/billNavClient.xhtml?bill_id=201520160AB1985" TargetMode="External"/><Relationship Id="rId4" Type="http://schemas.openxmlformats.org/officeDocument/2006/relationships/hyperlink" Target="https://leginfo.legislature.ca.gov/faces/billNavClient.xhtml?bill_id=201520160AB1985" TargetMode="External"/><Relationship Id="rId5" Type="http://schemas.openxmlformats.org/officeDocument/2006/relationships/hyperlink" Target="https://leginfo.legislature.ca.gov/faces/billNavClient.xhtml?bill_id=201520160AB1985" TargetMode="External"/><Relationship Id="rId6" Type="http://schemas.openxmlformats.org/officeDocument/2006/relationships/hyperlink" Target="https://asccc.org/content/faculty-primacy-and-ap-credi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ctrTitle"/>
          </p:nvPr>
        </p:nvSpPr>
        <p:spPr>
          <a:xfrm>
            <a:off x="311700" y="1472941"/>
            <a:ext cx="8520600" cy="1797984"/>
          </a:xfrm>
          <a:prstGeom prst="rect">
            <a:avLst/>
          </a:prstGeom>
          <a:noFill/>
          <a:ln>
            <a:noFill/>
          </a:ln>
        </p:spPr>
        <p:txBody>
          <a:bodyPr anchorCtr="0" anchor="b" bIns="91425" lIns="91425" spcFirstLastPara="1" rIns="91425" wrap="square" tIns="91425">
            <a:noAutofit/>
          </a:bodyPr>
          <a:lstStyle/>
          <a:p>
            <a:pPr indent="0" lvl="0" marL="0" marR="0" rtl="0">
              <a:lnSpc>
                <a:spcPct val="100000"/>
              </a:lnSpc>
              <a:spcBef>
                <a:spcPts val="0"/>
              </a:spcBef>
              <a:spcAft>
                <a:spcPts val="0"/>
              </a:spcAft>
              <a:buClr>
                <a:schemeClr val="dk1"/>
              </a:buClr>
              <a:buSzPts val="5200"/>
              <a:buFont typeface="Arial"/>
              <a:buNone/>
            </a:pPr>
            <a:r>
              <a:rPr b="0" i="0" lang="en-US" sz="4000" u="none" cap="none" strike="noStrike">
                <a:solidFill>
                  <a:schemeClr val="dk1"/>
                </a:solidFill>
                <a:latin typeface="Arial"/>
                <a:ea typeface="Arial"/>
                <a:cs typeface="Arial"/>
                <a:sym typeface="Arial"/>
              </a:rPr>
              <a:t>Advising Students about General Education Requirements</a:t>
            </a:r>
            <a:br>
              <a:rPr b="0" i="0" lang="en-US" sz="4000" u="none" cap="none" strike="noStrike">
                <a:solidFill>
                  <a:schemeClr val="dk1"/>
                </a:solidFill>
                <a:latin typeface="Arial"/>
                <a:ea typeface="Arial"/>
                <a:cs typeface="Arial"/>
                <a:sym typeface="Arial"/>
              </a:rPr>
            </a:br>
            <a:endParaRPr b="0" i="0" sz="4000" u="none" cap="none" strike="noStrike">
              <a:solidFill>
                <a:schemeClr val="dk1"/>
              </a:solidFill>
              <a:latin typeface="Times New Roman"/>
              <a:ea typeface="Times New Roman"/>
              <a:cs typeface="Times New Roman"/>
              <a:sym typeface="Times New Roman"/>
            </a:endParaRPr>
          </a:p>
        </p:txBody>
      </p:sp>
      <p:sp>
        <p:nvSpPr>
          <p:cNvPr id="67" name="Shape 67"/>
          <p:cNvSpPr txBox="1"/>
          <p:nvPr>
            <p:ph idx="1" type="subTitle"/>
          </p:nvPr>
        </p:nvSpPr>
        <p:spPr>
          <a:xfrm>
            <a:off x="165050" y="2880775"/>
            <a:ext cx="8880000" cy="1113600"/>
          </a:xfrm>
          <a:prstGeom prst="rect">
            <a:avLst/>
          </a:prstGeom>
          <a:noFill/>
          <a:ln>
            <a:noFill/>
          </a:ln>
        </p:spPr>
        <p:txBody>
          <a:bodyPr anchorCtr="0" anchor="t" bIns="91425" lIns="91425" spcFirstLastPara="1" rIns="91425" wrap="square" tIns="91425">
            <a:noAutofit/>
          </a:bodyPr>
          <a:lstStyle/>
          <a:p>
            <a:pPr indent="0" lvl="0" marL="0" marR="0" rtl="0">
              <a:lnSpc>
                <a:spcPct val="100000"/>
              </a:lnSpc>
              <a:spcBef>
                <a:spcPts val="0"/>
              </a:spcBef>
              <a:spcAft>
                <a:spcPts val="0"/>
              </a:spcAft>
              <a:buClr>
                <a:schemeClr val="dk2"/>
              </a:buClr>
              <a:buSzPts val="2800"/>
              <a:buFont typeface="Times New Roman"/>
              <a:buNone/>
            </a:pPr>
            <a:r>
              <a:rPr i="0" lang="en-US" sz="2200" u="none" cap="none" strike="noStrike">
                <a:solidFill>
                  <a:schemeClr val="dk2"/>
                </a:solidFill>
              </a:rPr>
              <a:t>Transfer, Articulation &amp; Student </a:t>
            </a:r>
            <a:r>
              <a:rPr lang="en-US" sz="2200"/>
              <a:t>Services </a:t>
            </a:r>
            <a:r>
              <a:rPr i="0" lang="en-US" sz="2200" u="none" cap="none" strike="noStrike">
                <a:solidFill>
                  <a:schemeClr val="dk2"/>
                </a:solidFill>
              </a:rPr>
              <a:t>Committee (TASSC)</a:t>
            </a:r>
            <a:endParaRPr i="0" sz="2200" u="none" cap="none" strike="noStrike">
              <a:solidFill>
                <a:schemeClr val="dk2"/>
              </a:solidFill>
            </a:endParaRPr>
          </a:p>
          <a:p>
            <a:pPr indent="0" lvl="0" marL="0" marR="0" rtl="0">
              <a:lnSpc>
                <a:spcPct val="100000"/>
              </a:lnSpc>
              <a:spcBef>
                <a:spcPts val="0"/>
              </a:spcBef>
              <a:spcAft>
                <a:spcPts val="0"/>
              </a:spcAft>
              <a:buClr>
                <a:schemeClr val="dk2"/>
              </a:buClr>
              <a:buSzPts val="2800"/>
              <a:buFont typeface="Times New Roman"/>
              <a:buNone/>
            </a:pPr>
            <a:r>
              <a:t/>
            </a:r>
            <a:endParaRPr sz="1800"/>
          </a:p>
          <a:p>
            <a:pPr indent="0" lvl="0" marL="0" marR="0" rtl="0">
              <a:lnSpc>
                <a:spcPct val="100000"/>
              </a:lnSpc>
              <a:spcBef>
                <a:spcPts val="0"/>
              </a:spcBef>
              <a:spcAft>
                <a:spcPts val="0"/>
              </a:spcAft>
              <a:buClr>
                <a:schemeClr val="dk2"/>
              </a:buClr>
              <a:buSzPts val="2800"/>
              <a:buFont typeface="Times New Roman"/>
              <a:buNone/>
            </a:pPr>
            <a:r>
              <a:t/>
            </a:r>
            <a:endParaRPr sz="1800"/>
          </a:p>
        </p:txBody>
      </p:sp>
      <p:pic>
        <p:nvPicPr>
          <p:cNvPr id="68" name="Shape 68"/>
          <p:cNvPicPr preferRelativeResize="0"/>
          <p:nvPr/>
        </p:nvPicPr>
        <p:blipFill rotWithShape="1">
          <a:blip r:embed="rId3">
            <a:alphaModFix/>
          </a:blip>
          <a:srcRect b="0" l="0" r="0" t="0"/>
          <a:stretch/>
        </p:blipFill>
        <p:spPr>
          <a:xfrm>
            <a:off x="2986075" y="583800"/>
            <a:ext cx="3171825" cy="5810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Shape 1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US"/>
              <a:t>AB 705</a:t>
            </a:r>
            <a:endParaRPr/>
          </a:p>
        </p:txBody>
      </p:sp>
      <p:sp>
        <p:nvSpPr>
          <p:cNvPr id="130" name="Shape 130"/>
          <p:cNvSpPr txBox="1"/>
          <p:nvPr>
            <p:ph idx="1" type="body"/>
          </p:nvPr>
        </p:nvSpPr>
        <p:spPr>
          <a:xfrm>
            <a:off x="311700" y="1017725"/>
            <a:ext cx="8520600" cy="39009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US"/>
              <a:t>Requires districts/colleges to maximize probability that a student will enter and complete transfer-level coursework in English and Mathematics within a one-year timeframe.</a:t>
            </a:r>
            <a:endParaRPr/>
          </a:p>
          <a:p>
            <a:pPr indent="-323850" lvl="1" marL="914400" rtl="0">
              <a:spcBef>
                <a:spcPts val="0"/>
              </a:spcBef>
              <a:spcAft>
                <a:spcPts val="0"/>
              </a:spcAft>
              <a:buSzPts val="1500"/>
              <a:buChar char="○"/>
            </a:pPr>
            <a:r>
              <a:rPr lang="en-US" sz="1500"/>
              <a:t>Using high school coursework, high school grades and high school grade point average</a:t>
            </a:r>
            <a:endParaRPr sz="1500"/>
          </a:p>
          <a:p>
            <a:pPr indent="-323850" lvl="1" marL="914400" rtl="0">
              <a:spcBef>
                <a:spcPts val="0"/>
              </a:spcBef>
              <a:spcAft>
                <a:spcPts val="0"/>
              </a:spcAft>
              <a:buSzPts val="1500"/>
              <a:buChar char="○"/>
            </a:pPr>
            <a:r>
              <a:rPr lang="en-US" sz="1500"/>
              <a:t>ESL students will enter and complete degree transfer requirements in English within a 3 year timeframe.</a:t>
            </a:r>
            <a:endParaRPr sz="1500"/>
          </a:p>
          <a:p>
            <a:pPr indent="-323850" lvl="1" marL="914400" rtl="0">
              <a:spcBef>
                <a:spcPts val="0"/>
              </a:spcBef>
              <a:spcAft>
                <a:spcPts val="0"/>
              </a:spcAft>
              <a:buSzPts val="1500"/>
              <a:buChar char="○"/>
            </a:pPr>
            <a:r>
              <a:rPr lang="en-US" sz="1500"/>
              <a:t>Students who seek a goal other than transfer, college must maximize opportunity that a </a:t>
            </a:r>
            <a:r>
              <a:rPr lang="en-US" sz="1500"/>
              <a:t>student</a:t>
            </a:r>
            <a:r>
              <a:rPr lang="en-US" sz="1500"/>
              <a:t> will enter and </a:t>
            </a:r>
            <a:r>
              <a:rPr lang="en-US" sz="1500"/>
              <a:t>complete</a:t>
            </a:r>
            <a:r>
              <a:rPr lang="en-US" sz="1500"/>
              <a:t> the required college-level coursework in English and Mathematics within a one-year timeframe.</a:t>
            </a:r>
            <a:endParaRPr sz="1500"/>
          </a:p>
          <a:p>
            <a:pPr indent="-323850" lvl="1" marL="914400" rtl="0">
              <a:spcBef>
                <a:spcPts val="0"/>
              </a:spcBef>
              <a:spcAft>
                <a:spcPts val="0"/>
              </a:spcAft>
              <a:buSzPts val="1500"/>
              <a:buChar char="○"/>
            </a:pPr>
            <a:r>
              <a:rPr lang="en-US" sz="1500"/>
              <a:t>District/college are authorized to require students to enroll into additionally concurrent support.</a:t>
            </a:r>
            <a:endParaRPr sz="1500"/>
          </a:p>
          <a:p>
            <a:pPr indent="-323850" lvl="2" marL="1371600" rtl="0">
              <a:spcBef>
                <a:spcPts val="0"/>
              </a:spcBef>
              <a:spcAft>
                <a:spcPts val="0"/>
              </a:spcAft>
              <a:buSzPts val="1500"/>
              <a:buChar char="■"/>
            </a:pPr>
            <a:r>
              <a:rPr lang="en-US" sz="1500"/>
              <a:t>Support must increase the likelihood of passing the transfer-level English or mathematics course.</a:t>
            </a:r>
            <a:endParaRPr sz="1500"/>
          </a:p>
        </p:txBody>
      </p:sp>
      <p:sp>
        <p:nvSpPr>
          <p:cNvPr id="131" name="Shape 1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Shape 1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US"/>
              <a:t>Quantitative Reasoning</a:t>
            </a:r>
            <a:endParaRPr/>
          </a:p>
        </p:txBody>
      </p:sp>
      <p:sp>
        <p:nvSpPr>
          <p:cNvPr id="137" name="Shape 137"/>
          <p:cNvSpPr txBox="1"/>
          <p:nvPr>
            <p:ph idx="1" type="body"/>
          </p:nvPr>
        </p:nvSpPr>
        <p:spPr>
          <a:xfrm>
            <a:off x="311700" y="1017725"/>
            <a:ext cx="8520600" cy="4039200"/>
          </a:xfrm>
          <a:prstGeom prst="rect">
            <a:avLst/>
          </a:prstGeom>
        </p:spPr>
        <p:txBody>
          <a:bodyPr anchorCtr="0" anchor="t" bIns="91425" lIns="91425" spcFirstLastPara="1" rIns="91425" wrap="square" tIns="91425">
            <a:noAutofit/>
          </a:bodyPr>
          <a:lstStyle/>
          <a:p>
            <a:pPr indent="114300" lvl="0" marL="0" marR="0" rtl="0" algn="ctr">
              <a:lnSpc>
                <a:spcPct val="115000"/>
              </a:lnSpc>
              <a:spcBef>
                <a:spcPts val="0"/>
              </a:spcBef>
              <a:spcAft>
                <a:spcPts val="0"/>
              </a:spcAft>
              <a:buNone/>
            </a:pPr>
            <a:r>
              <a:rPr lang="en-US"/>
              <a:t>From CSU Quantitative Reasoning Task Force Recommendations:</a:t>
            </a:r>
            <a:endParaRPr/>
          </a:p>
          <a:p>
            <a:pPr indent="0" lvl="0" marL="0" rtl="0">
              <a:spcBef>
                <a:spcPts val="1600"/>
              </a:spcBef>
              <a:spcAft>
                <a:spcPts val="0"/>
              </a:spcAft>
              <a:buClr>
                <a:schemeClr val="dk1"/>
              </a:buClr>
              <a:buSzPts val="1100"/>
              <a:buFont typeface="Arial"/>
              <a:buNone/>
            </a:pPr>
            <a:r>
              <a:rPr b="1" lang="en-US" sz="1600"/>
              <a:t>The ability to reason quantitatively is a stable combination of skills and practices involving:</a:t>
            </a:r>
            <a:endParaRPr b="1" sz="1600"/>
          </a:p>
          <a:p>
            <a:pPr indent="0" lvl="0" marL="0" rtl="0">
              <a:spcBef>
                <a:spcPts val="500"/>
              </a:spcBef>
              <a:spcAft>
                <a:spcPts val="0"/>
              </a:spcAft>
              <a:buClr>
                <a:schemeClr val="dk1"/>
              </a:buClr>
              <a:buSzPts val="1100"/>
              <a:buFont typeface="Arial"/>
              <a:buNone/>
            </a:pPr>
            <a:r>
              <a:rPr lang="en-US" sz="1600"/>
              <a:t>(i) the ability to read, comprehend, interpret, and communicate quantitative information in various contexts in a variety of formats;</a:t>
            </a:r>
            <a:endParaRPr sz="1600"/>
          </a:p>
          <a:p>
            <a:pPr indent="0" lvl="0" marL="0" rtl="0">
              <a:spcBef>
                <a:spcPts val="500"/>
              </a:spcBef>
              <a:spcAft>
                <a:spcPts val="0"/>
              </a:spcAft>
              <a:buClr>
                <a:schemeClr val="dk1"/>
              </a:buClr>
              <a:buSzPts val="1100"/>
              <a:buFont typeface="Arial"/>
              <a:buNone/>
            </a:pPr>
            <a:r>
              <a:rPr lang="en-US" sz="1600"/>
              <a:t>(ii) the ability to reason with and make inferences from quantitative information in order to solve problems arising in personal, civic, and professional contexts;</a:t>
            </a:r>
            <a:endParaRPr sz="1600"/>
          </a:p>
          <a:p>
            <a:pPr indent="0" lvl="0" marL="0" rtl="0">
              <a:spcBef>
                <a:spcPts val="500"/>
              </a:spcBef>
              <a:spcAft>
                <a:spcPts val="0"/>
              </a:spcAft>
              <a:buClr>
                <a:schemeClr val="dk1"/>
              </a:buClr>
              <a:buSzPts val="1100"/>
              <a:buFont typeface="Arial"/>
              <a:buNone/>
            </a:pPr>
            <a:r>
              <a:rPr lang="en-US" sz="1600"/>
              <a:t>(iii) the ability to use quantitative methods to assess the reasonableness of proposed solutions to quantitative problems; and</a:t>
            </a:r>
            <a:endParaRPr sz="1600"/>
          </a:p>
          <a:p>
            <a:pPr indent="0" lvl="0" marL="0" rtl="0">
              <a:spcBef>
                <a:spcPts val="500"/>
              </a:spcBef>
              <a:spcAft>
                <a:spcPts val="0"/>
              </a:spcAft>
              <a:buClr>
                <a:schemeClr val="dk1"/>
              </a:buClr>
              <a:buSzPts val="1100"/>
              <a:buFont typeface="Arial"/>
              <a:buNone/>
            </a:pPr>
            <a:r>
              <a:rPr lang="en-US" sz="1600"/>
              <a:t>(iv) the ability to recognize the limits of quantitative methods.</a:t>
            </a:r>
            <a:endParaRPr sz="1600"/>
          </a:p>
          <a:p>
            <a:pPr indent="0" lvl="0" marL="0" rtl="0">
              <a:spcBef>
                <a:spcPts val="0"/>
              </a:spcBef>
              <a:spcAft>
                <a:spcPts val="1600"/>
              </a:spcAft>
              <a:buNone/>
            </a:pPr>
            <a:r>
              <a:rPr lang="en-US" sz="1600"/>
              <a:t>Quantitative reasoning depends on the methods of computation, logic, mathematics, and statistics</a:t>
            </a:r>
            <a:endParaRPr sz="1600"/>
          </a:p>
        </p:txBody>
      </p:sp>
      <p:sp>
        <p:nvSpPr>
          <p:cNvPr id="138" name="Shape 1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Shape 1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US"/>
              <a:t>CSU Executive Order 1100</a:t>
            </a:r>
            <a:endParaRPr/>
          </a:p>
        </p:txBody>
      </p:sp>
      <p:sp>
        <p:nvSpPr>
          <p:cNvPr id="144" name="Shape 14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US"/>
              <a:t>CSU no longer to offer pre-baccalaureate level courses (Intermediate Algebra</a:t>
            </a:r>
            <a:endParaRPr/>
          </a:p>
          <a:p>
            <a:pPr indent="-342900" lvl="0" marL="457200" rtl="0">
              <a:spcBef>
                <a:spcPts val="0"/>
              </a:spcBef>
              <a:spcAft>
                <a:spcPts val="0"/>
              </a:spcAft>
              <a:buSzPts val="1800"/>
              <a:buChar char="●"/>
            </a:pPr>
            <a:r>
              <a:rPr lang="en-US"/>
              <a:t>The prerequisite is redundant with CSU admission requirements </a:t>
            </a:r>
            <a:endParaRPr/>
          </a:p>
          <a:p>
            <a:pPr indent="-342900" lvl="0" marL="457200" rtl="0">
              <a:spcBef>
                <a:spcPts val="0"/>
              </a:spcBef>
              <a:spcAft>
                <a:spcPts val="0"/>
              </a:spcAft>
              <a:buSzPts val="1800"/>
              <a:buChar char="●"/>
            </a:pPr>
            <a:r>
              <a:rPr lang="en-US"/>
              <a:t>First time CSU freshman are required to meet A-G admission requirements (Algebra II*) and CCC admission requirements (CSU GE Breadth Subarea B4) </a:t>
            </a:r>
            <a:endParaRPr/>
          </a:p>
          <a:p>
            <a:pPr indent="-342900" lvl="0" marL="457200" rtl="0">
              <a:spcBef>
                <a:spcPts val="0"/>
              </a:spcBef>
              <a:spcAft>
                <a:spcPts val="0"/>
              </a:spcAft>
              <a:buSzPts val="1800"/>
              <a:buChar char="●"/>
            </a:pPr>
            <a:r>
              <a:rPr lang="en-US"/>
              <a:t>Prerequisite not required consistently in CSU/ creating inequities when all CCCs required it</a:t>
            </a:r>
            <a:endParaRPr/>
          </a:p>
          <a:p>
            <a:pPr indent="-342900" lvl="0" marL="457200" rtl="0">
              <a:spcBef>
                <a:spcPts val="0"/>
              </a:spcBef>
              <a:spcAft>
                <a:spcPts val="0"/>
              </a:spcAft>
              <a:buSzPts val="1800"/>
              <a:buChar char="●"/>
            </a:pPr>
            <a:r>
              <a:rPr lang="en-US"/>
              <a:t>College Algebra or courses “similar to” college algebra and higher are still required for STEM courses</a:t>
            </a:r>
            <a:endParaRPr/>
          </a:p>
          <a:p>
            <a:pPr indent="-342900" lvl="0" marL="457200">
              <a:spcBef>
                <a:spcPts val="0"/>
              </a:spcBef>
              <a:spcAft>
                <a:spcPts val="0"/>
              </a:spcAft>
              <a:buSzPts val="1800"/>
              <a:buChar char="●"/>
            </a:pPr>
            <a:r>
              <a:rPr lang="en-US"/>
              <a:t>No other GE Area or discipline in system-wide policy requires a prerequisite</a:t>
            </a:r>
            <a:br>
              <a:rPr lang="en-US"/>
            </a:br>
            <a:br>
              <a:rPr lang="en-US" sz="1400"/>
            </a:br>
            <a:r>
              <a:rPr lang="en-US" sz="1400"/>
              <a:t>*Integrated Math-3 Years covers the content of Algebra II</a:t>
            </a:r>
            <a:endParaRPr sz="1400"/>
          </a:p>
        </p:txBody>
      </p:sp>
      <p:sp>
        <p:nvSpPr>
          <p:cNvPr id="145" name="Shape 14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Shape 15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Resources  </a:t>
            </a:r>
            <a:endParaRPr b="0" i="0" sz="2800" u="none" cap="none" strike="noStrike">
              <a:solidFill>
                <a:schemeClr val="dk1"/>
              </a:solidFill>
              <a:latin typeface="Arial"/>
              <a:ea typeface="Arial"/>
              <a:cs typeface="Arial"/>
              <a:sym typeface="Arial"/>
            </a:endParaRPr>
          </a:p>
        </p:txBody>
      </p:sp>
      <p:sp>
        <p:nvSpPr>
          <p:cNvPr id="151" name="Shape 15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SzPts val="1800"/>
              <a:buFont typeface="Arial"/>
              <a:buChar char="●"/>
            </a:pPr>
            <a:r>
              <a:rPr b="0" i="0" lang="en-US" sz="1800" u="none" cap="none" strike="noStrike">
                <a:solidFill>
                  <a:schemeClr val="dk2"/>
                </a:solidFill>
                <a:latin typeface="Arial"/>
                <a:ea typeface="Arial"/>
                <a:cs typeface="Arial"/>
                <a:sym typeface="Arial"/>
              </a:rPr>
              <a:t>Assist.org</a:t>
            </a:r>
            <a:endParaRPr/>
          </a:p>
          <a:p>
            <a:pPr indent="0" lvl="0" marL="0" marR="0" rtl="0" algn="l">
              <a:lnSpc>
                <a:spcPct val="115000"/>
              </a:lnSpc>
              <a:spcBef>
                <a:spcPts val="1600"/>
              </a:spcBef>
              <a:spcAft>
                <a:spcPts val="0"/>
              </a:spcAft>
              <a:buClr>
                <a:schemeClr val="dk2"/>
              </a:buClr>
              <a:buSzPts val="1800"/>
              <a:buFont typeface="Arial"/>
              <a:buChar char="●"/>
            </a:pPr>
            <a:r>
              <a:rPr b="0" i="0" lang="en-US" sz="1800" u="none" cap="none" strike="noStrike">
                <a:solidFill>
                  <a:schemeClr val="dk2"/>
                </a:solidFill>
                <a:latin typeface="Arial"/>
                <a:ea typeface="Arial"/>
                <a:cs typeface="Arial"/>
                <a:sym typeface="Arial"/>
              </a:rPr>
              <a:t>College Source </a:t>
            </a:r>
            <a:r>
              <a:rPr lang="en-US"/>
              <a:t>Online Database of Catalogs</a:t>
            </a:r>
            <a:endParaRPr/>
          </a:p>
          <a:p>
            <a:pPr indent="0" lvl="0" marL="0" marR="0" rtl="0" algn="l">
              <a:lnSpc>
                <a:spcPct val="115000"/>
              </a:lnSpc>
              <a:spcBef>
                <a:spcPts val="1600"/>
              </a:spcBef>
              <a:spcAft>
                <a:spcPts val="0"/>
              </a:spcAft>
              <a:buClr>
                <a:schemeClr val="dk2"/>
              </a:buClr>
              <a:buSzPts val="1800"/>
              <a:buFont typeface="Arial"/>
              <a:buChar char="●"/>
            </a:pPr>
            <a:r>
              <a:rPr lang="en-US"/>
              <a:t>OnBase (Local database)</a:t>
            </a:r>
            <a:endParaRPr/>
          </a:p>
          <a:p>
            <a:pPr indent="0" lvl="0" marL="0" marR="0" rtl="0" algn="l">
              <a:lnSpc>
                <a:spcPct val="115000"/>
              </a:lnSpc>
              <a:spcBef>
                <a:spcPts val="1600"/>
              </a:spcBef>
              <a:spcAft>
                <a:spcPts val="0"/>
              </a:spcAft>
              <a:buClr>
                <a:schemeClr val="dk2"/>
              </a:buClr>
              <a:buSzPts val="1800"/>
              <a:buFont typeface="Arial"/>
              <a:buChar char="●"/>
            </a:pPr>
            <a:r>
              <a:rPr lang="en-US"/>
              <a:t>California Intersegmental Articulation Council (CIAC)</a:t>
            </a:r>
            <a:endParaRPr/>
          </a:p>
        </p:txBody>
      </p:sp>
      <p:sp>
        <p:nvSpPr>
          <p:cNvPr id="152" name="Shape 15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Shape 7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G</a:t>
            </a:r>
            <a:r>
              <a:rPr lang="en-US"/>
              <a:t>eneral Education for the AA and AS </a:t>
            </a:r>
            <a:endParaRPr b="0" i="0" sz="2800" u="none" cap="none" strike="noStrike">
              <a:solidFill>
                <a:schemeClr val="dk1"/>
              </a:solidFill>
              <a:latin typeface="Arial"/>
              <a:ea typeface="Arial"/>
              <a:cs typeface="Arial"/>
              <a:sym typeface="Arial"/>
            </a:endParaRPr>
          </a:p>
        </p:txBody>
      </p:sp>
      <p:sp>
        <p:nvSpPr>
          <p:cNvPr id="74" name="Shape 74"/>
          <p:cNvSpPr txBox="1"/>
          <p:nvPr>
            <p:ph idx="1" type="body"/>
          </p:nvPr>
        </p:nvSpPr>
        <p:spPr>
          <a:xfrm>
            <a:off x="240650" y="1095650"/>
            <a:ext cx="8520600" cy="39612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SzPts val="1800"/>
              <a:buFont typeface="Arial"/>
              <a:buNone/>
            </a:pPr>
            <a:r>
              <a:rPr b="0" i="0" lang="en-US" sz="1800" u="none" cap="none" strike="noStrike">
                <a:solidFill>
                  <a:schemeClr val="dk2"/>
                </a:solidFill>
                <a:latin typeface="Arial"/>
                <a:ea typeface="Arial"/>
                <a:cs typeface="Arial"/>
                <a:sym typeface="Arial"/>
              </a:rPr>
              <a:t>Title 5 Definition</a:t>
            </a:r>
            <a:endParaRPr b="0" i="0" sz="1800" u="none" cap="none" strike="noStrike">
              <a:solidFill>
                <a:schemeClr val="dk2"/>
              </a:solidFill>
              <a:latin typeface="Arial"/>
              <a:ea typeface="Arial"/>
              <a:cs typeface="Arial"/>
              <a:sym typeface="Arial"/>
            </a:endParaRPr>
          </a:p>
          <a:p>
            <a:pPr indent="0" lvl="0" marL="0" marR="0" rtl="0" algn="l">
              <a:lnSpc>
                <a:spcPct val="115000"/>
              </a:lnSpc>
              <a:spcBef>
                <a:spcPts val="0"/>
              </a:spcBef>
              <a:spcAft>
                <a:spcPts val="0"/>
              </a:spcAft>
              <a:buClr>
                <a:schemeClr val="dk2"/>
              </a:buClr>
              <a:buSzPts val="1800"/>
              <a:buFont typeface="Arial"/>
              <a:buNone/>
            </a:pPr>
            <a:r>
              <a:rPr lang="en-US"/>
              <a:t>Section 55063, section B</a:t>
            </a:r>
            <a:endParaRPr/>
          </a:p>
          <a:p>
            <a:pPr indent="0" lvl="0" marL="0" marR="0" rtl="0" algn="l">
              <a:lnSpc>
                <a:spcPct val="115000"/>
              </a:lnSpc>
              <a:spcBef>
                <a:spcPts val="0"/>
              </a:spcBef>
              <a:spcAft>
                <a:spcPts val="0"/>
              </a:spcAft>
              <a:buClr>
                <a:schemeClr val="dk2"/>
              </a:buClr>
              <a:buSzPts val="1800"/>
              <a:buFont typeface="Arial"/>
              <a:buNone/>
            </a:pPr>
            <a:r>
              <a:rPr lang="en-US"/>
              <a:t>	Minimum of 18 semester units (27 quarter)</a:t>
            </a:r>
            <a:endParaRPr/>
          </a:p>
          <a:p>
            <a:pPr indent="0" lvl="0" marL="914400" marR="0" rtl="0" algn="l">
              <a:lnSpc>
                <a:spcPct val="115000"/>
              </a:lnSpc>
              <a:spcBef>
                <a:spcPts val="0"/>
              </a:spcBef>
              <a:spcAft>
                <a:spcPts val="0"/>
              </a:spcAft>
              <a:buClr>
                <a:schemeClr val="dk2"/>
              </a:buClr>
              <a:buSzPts val="1800"/>
              <a:buFont typeface="Arial"/>
              <a:buNone/>
            </a:pPr>
            <a:r>
              <a:rPr lang="en-US"/>
              <a:t>Minimum of 3 semester units in the areas of natural sciences, social and behavioral sciences, humanities, language and rationality</a:t>
            </a:r>
            <a:endParaRPr/>
          </a:p>
          <a:p>
            <a:pPr indent="0" lvl="0" marL="0" marR="0" rtl="0" algn="l">
              <a:lnSpc>
                <a:spcPct val="115000"/>
              </a:lnSpc>
              <a:spcBef>
                <a:spcPts val="0"/>
              </a:spcBef>
              <a:spcAft>
                <a:spcPts val="0"/>
              </a:spcAft>
              <a:buClr>
                <a:schemeClr val="dk2"/>
              </a:buClr>
              <a:buSzPts val="1800"/>
              <a:buFont typeface="Arial"/>
              <a:buNone/>
            </a:pPr>
            <a:r>
              <a:rPr lang="en-US"/>
              <a:t>Ethnic Studies will be offered in at least one of the required areas</a:t>
            </a:r>
            <a:endParaRPr/>
          </a:p>
          <a:p>
            <a:pPr indent="0" lvl="0" marL="0" marR="0" rtl="0" algn="l">
              <a:lnSpc>
                <a:spcPct val="115000"/>
              </a:lnSpc>
              <a:spcBef>
                <a:spcPts val="0"/>
              </a:spcBef>
              <a:spcAft>
                <a:spcPts val="0"/>
              </a:spcAft>
              <a:buClr>
                <a:schemeClr val="dk2"/>
              </a:buClr>
              <a:buSzPts val="1800"/>
              <a:buFont typeface="Arial"/>
              <a:buNone/>
            </a:pPr>
            <a:r>
              <a:t/>
            </a:r>
            <a:endParaRPr/>
          </a:p>
          <a:p>
            <a:pPr indent="0" lvl="0" marL="0" marR="0" rtl="0" algn="l">
              <a:lnSpc>
                <a:spcPct val="115000"/>
              </a:lnSpc>
              <a:spcBef>
                <a:spcPts val="0"/>
              </a:spcBef>
              <a:spcAft>
                <a:spcPts val="0"/>
              </a:spcAft>
              <a:buClr>
                <a:schemeClr val="dk2"/>
              </a:buClr>
              <a:buSzPts val="1800"/>
              <a:buFont typeface="Arial"/>
              <a:buNone/>
            </a:pPr>
            <a:r>
              <a:rPr lang="en-US"/>
              <a:t>At the local level, colleges develop GE packages based on the following factors:</a:t>
            </a:r>
            <a:endParaRPr/>
          </a:p>
          <a:p>
            <a:pPr indent="0" lvl="0" marL="0" marR="0" rtl="0" algn="l">
              <a:lnSpc>
                <a:spcPct val="115000"/>
              </a:lnSpc>
              <a:spcBef>
                <a:spcPts val="0"/>
              </a:spcBef>
              <a:spcAft>
                <a:spcPts val="0"/>
              </a:spcAft>
              <a:buClr>
                <a:schemeClr val="dk2"/>
              </a:buClr>
              <a:buSzPts val="1800"/>
              <a:buFont typeface="Arial"/>
              <a:buNone/>
            </a:pPr>
            <a:r>
              <a:rPr lang="en-US"/>
              <a:t>Title 5, Accreditation Standards Requirements, SLOs for GE and ILOs (local determination), Local Community Needs, Possible alignment with IGETC and CSU Breadth, local definitions of GE areas as locally determined criteria for a course to be included in a given GE Area</a:t>
            </a:r>
            <a:endParaRPr/>
          </a:p>
        </p:txBody>
      </p:sp>
      <p:sp>
        <p:nvSpPr>
          <p:cNvPr id="75" name="Shape 7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Shape 8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Clr>
                <a:schemeClr val="dk1"/>
              </a:buClr>
              <a:buSzPts val="2800"/>
              <a:buFont typeface="Arial"/>
              <a:buNone/>
            </a:pPr>
            <a:r>
              <a:rPr lang="en-US" sz="2400"/>
              <a:t>General Education Transfer Requirements: CSU/IGETC</a:t>
            </a:r>
            <a:endParaRPr sz="2400"/>
          </a:p>
        </p:txBody>
      </p:sp>
      <p:sp>
        <p:nvSpPr>
          <p:cNvPr id="81" name="Shape 81"/>
          <p:cNvSpPr txBox="1"/>
          <p:nvPr>
            <p:ph idx="1" type="body"/>
          </p:nvPr>
        </p:nvSpPr>
        <p:spPr>
          <a:xfrm>
            <a:off x="240650" y="1095650"/>
            <a:ext cx="8520600" cy="3961200"/>
          </a:xfrm>
          <a:prstGeom prst="rect">
            <a:avLst/>
          </a:prstGeom>
          <a:noFill/>
          <a:ln>
            <a:noFill/>
          </a:ln>
        </p:spPr>
        <p:txBody>
          <a:bodyPr anchorCtr="0" anchor="t" bIns="91425" lIns="91425" spcFirstLastPara="1" rIns="91425" wrap="square" tIns="91425">
            <a:noAutofit/>
          </a:bodyPr>
          <a:lstStyle/>
          <a:p>
            <a:pPr indent="-342900" lvl="0" marL="457200" marR="0" rtl="0" algn="l">
              <a:lnSpc>
                <a:spcPct val="150000"/>
              </a:lnSpc>
              <a:spcBef>
                <a:spcPts val="0"/>
              </a:spcBef>
              <a:spcAft>
                <a:spcPts val="0"/>
              </a:spcAft>
              <a:buSzPts val="1800"/>
              <a:buChar char="●"/>
            </a:pPr>
            <a:r>
              <a:rPr lang="en-US"/>
              <a:t>At least 39 units of GE for CSU GE Breadth Pattern</a:t>
            </a:r>
            <a:endParaRPr/>
          </a:p>
          <a:p>
            <a:pPr indent="-342900" lvl="0" marL="457200" marR="0" rtl="0" algn="l">
              <a:lnSpc>
                <a:spcPct val="150000"/>
              </a:lnSpc>
              <a:spcBef>
                <a:spcPts val="0"/>
              </a:spcBef>
              <a:spcAft>
                <a:spcPts val="0"/>
              </a:spcAft>
              <a:buSzPts val="1800"/>
              <a:buChar char="●"/>
            </a:pPr>
            <a:r>
              <a:rPr lang="en-US"/>
              <a:t>34 semester units for IGETC Pattern (UC system)</a:t>
            </a:r>
            <a:endParaRPr/>
          </a:p>
          <a:p>
            <a:pPr indent="-342900" lvl="0" marL="457200" rtl="0">
              <a:lnSpc>
                <a:spcPct val="150000"/>
              </a:lnSpc>
              <a:spcBef>
                <a:spcPts val="0"/>
              </a:spcBef>
              <a:spcAft>
                <a:spcPts val="0"/>
              </a:spcAft>
              <a:buSzPts val="1800"/>
              <a:buChar char="●"/>
            </a:pPr>
            <a:r>
              <a:rPr lang="en-US"/>
              <a:t>37</a:t>
            </a:r>
            <a:r>
              <a:rPr lang="en-US"/>
              <a:t> semester units for IGETC / CSU Pattern (CSU and/or UC)</a:t>
            </a:r>
            <a:endParaRPr/>
          </a:p>
          <a:p>
            <a:pPr indent="-342900" lvl="0" marL="457200" marR="0" rtl="0" algn="l">
              <a:lnSpc>
                <a:spcPct val="150000"/>
              </a:lnSpc>
              <a:spcBef>
                <a:spcPts val="0"/>
              </a:spcBef>
              <a:spcAft>
                <a:spcPts val="0"/>
              </a:spcAft>
              <a:buSzPts val="1800"/>
              <a:buChar char="●"/>
            </a:pPr>
            <a:r>
              <a:rPr lang="en-US"/>
              <a:t>Articulation agreements are determined to allow CCC courses </a:t>
            </a:r>
            <a:endParaRPr/>
          </a:p>
          <a:p>
            <a:pPr indent="457200" lvl="0" marL="0" marR="0" rtl="0" algn="l">
              <a:lnSpc>
                <a:spcPct val="150000"/>
              </a:lnSpc>
              <a:spcBef>
                <a:spcPts val="0"/>
              </a:spcBef>
              <a:spcAft>
                <a:spcPts val="0"/>
              </a:spcAft>
              <a:buNone/>
            </a:pPr>
            <a:r>
              <a:rPr lang="en-US"/>
              <a:t>to be </a:t>
            </a:r>
            <a:r>
              <a:rPr lang="en-US"/>
              <a:t>accepted</a:t>
            </a:r>
            <a:r>
              <a:rPr lang="en-US"/>
              <a:t> as GE at a CSU or UC or other four year institutions</a:t>
            </a:r>
            <a:endParaRPr/>
          </a:p>
          <a:p>
            <a:pPr indent="-342900" lvl="0" marL="457200" marR="0" rtl="0" algn="l">
              <a:lnSpc>
                <a:spcPct val="150000"/>
              </a:lnSpc>
              <a:spcBef>
                <a:spcPts val="0"/>
              </a:spcBef>
              <a:spcAft>
                <a:spcPts val="0"/>
              </a:spcAft>
              <a:buSzPts val="1800"/>
              <a:buChar char="●"/>
            </a:pPr>
            <a:r>
              <a:rPr lang="en-US"/>
              <a:t>GE </a:t>
            </a:r>
            <a:r>
              <a:rPr lang="en-US"/>
              <a:t>relationship</a:t>
            </a:r>
            <a:r>
              <a:rPr lang="en-US"/>
              <a:t> between CCC </a:t>
            </a:r>
            <a:r>
              <a:rPr lang="en-US"/>
              <a:t>and</a:t>
            </a:r>
            <a:r>
              <a:rPr lang="en-US"/>
              <a:t> CSU/IGETC was </a:t>
            </a:r>
            <a:r>
              <a:rPr lang="en-US"/>
              <a:t>established</a:t>
            </a:r>
            <a:r>
              <a:rPr lang="en-US"/>
              <a:t> in the California Higher Education </a:t>
            </a:r>
            <a:r>
              <a:rPr lang="en-US"/>
              <a:t>Master</a:t>
            </a:r>
            <a:r>
              <a:rPr lang="en-US"/>
              <a:t> Plan (1960)</a:t>
            </a:r>
            <a:endParaRPr/>
          </a:p>
          <a:p>
            <a:pPr indent="0" lvl="0" marL="0" marR="0" rtl="0" algn="l">
              <a:lnSpc>
                <a:spcPct val="115000"/>
              </a:lnSpc>
              <a:spcBef>
                <a:spcPts val="0"/>
              </a:spcBef>
              <a:spcAft>
                <a:spcPts val="0"/>
              </a:spcAft>
              <a:buNone/>
            </a:pPr>
            <a:r>
              <a:t/>
            </a:r>
            <a:endParaRPr/>
          </a:p>
        </p:txBody>
      </p:sp>
      <p:sp>
        <p:nvSpPr>
          <p:cNvPr id="82" name="Shape 8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Shape 8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Philosophical Basis for General Education</a:t>
            </a:r>
            <a:endParaRPr b="0" i="0" sz="2800" u="none" cap="none" strike="noStrike">
              <a:solidFill>
                <a:schemeClr val="dk1"/>
              </a:solidFill>
              <a:latin typeface="Arial"/>
              <a:ea typeface="Arial"/>
              <a:cs typeface="Arial"/>
              <a:sym typeface="Arial"/>
            </a:endParaRPr>
          </a:p>
        </p:txBody>
      </p:sp>
      <p:sp>
        <p:nvSpPr>
          <p:cNvPr id="88" name="Shape 88"/>
          <p:cNvSpPr txBox="1"/>
          <p:nvPr>
            <p:ph idx="1" type="body"/>
          </p:nvPr>
        </p:nvSpPr>
        <p:spPr>
          <a:xfrm>
            <a:off x="311700" y="1241650"/>
            <a:ext cx="8520600" cy="36276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0" i="0" lang="en-US" sz="1800" u="none" cap="none" strike="noStrike">
                <a:solidFill>
                  <a:schemeClr val="dk2"/>
                </a:solidFill>
                <a:latin typeface="Arial"/>
                <a:ea typeface="Arial"/>
                <a:cs typeface="Arial"/>
                <a:sym typeface="Arial"/>
              </a:rPr>
              <a:t>Why </a:t>
            </a:r>
            <a:r>
              <a:rPr lang="en-US"/>
              <a:t>do we have GE? Per title 5, Section 55061 general education: 	</a:t>
            </a:r>
            <a:endParaRPr/>
          </a:p>
          <a:p>
            <a:pPr indent="0" lvl="0" marL="0" marR="0" rtl="0" algn="l">
              <a:lnSpc>
                <a:spcPct val="115000"/>
              </a:lnSpc>
              <a:spcBef>
                <a:spcPts val="0"/>
              </a:spcBef>
              <a:spcAft>
                <a:spcPts val="0"/>
              </a:spcAft>
              <a:buClr>
                <a:schemeClr val="dk2"/>
              </a:buClr>
              <a:buSzPts val="1800"/>
              <a:buFont typeface="Arial"/>
              <a:buChar char="●"/>
            </a:pPr>
            <a:r>
              <a:rPr lang="en-US"/>
              <a:t>Symbolizes a successful attempt on the part of the college to lead students to complete patterns of learning experiences designed to develop certain capabilities and global perspectives.</a:t>
            </a:r>
            <a:endParaRPr/>
          </a:p>
          <a:p>
            <a:pPr indent="0" lvl="0" marL="0" marR="0" rtl="0" algn="l">
              <a:lnSpc>
                <a:spcPct val="115000"/>
              </a:lnSpc>
              <a:spcBef>
                <a:spcPts val="0"/>
              </a:spcBef>
              <a:spcAft>
                <a:spcPts val="0"/>
              </a:spcAft>
              <a:buClr>
                <a:schemeClr val="dk2"/>
              </a:buClr>
              <a:buSzPts val="1800"/>
              <a:buFont typeface="Arial"/>
              <a:buChar char="●"/>
            </a:pPr>
            <a:r>
              <a:rPr lang="en-US"/>
              <a:t>Is designed to introduce students to a broad array of viewpoints through which they may  comprehend the modern world.</a:t>
            </a:r>
            <a:endParaRPr/>
          </a:p>
          <a:p>
            <a:pPr indent="0" lvl="0" marL="0" marR="0" rtl="0" algn="l">
              <a:lnSpc>
                <a:spcPct val="115000"/>
              </a:lnSpc>
              <a:spcBef>
                <a:spcPts val="0"/>
              </a:spcBef>
              <a:spcAft>
                <a:spcPts val="0"/>
              </a:spcAft>
              <a:buClr>
                <a:schemeClr val="dk2"/>
              </a:buClr>
              <a:buSzPts val="1800"/>
              <a:buFont typeface="Arial"/>
              <a:buChar char="●"/>
            </a:pPr>
            <a:r>
              <a:rPr lang="en-US"/>
              <a:t>Helps students become lifelong learners who can think critically, analyze issues, and make reasoned judgments in the spirit of open mindedness and personal growth. </a:t>
            </a:r>
            <a:endParaRPr/>
          </a:p>
        </p:txBody>
      </p:sp>
      <p:sp>
        <p:nvSpPr>
          <p:cNvPr id="89" name="Shape 8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Shape 9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lang="en-US"/>
              <a:t>Pragmatic </a:t>
            </a:r>
            <a:r>
              <a:rPr b="0" i="0" lang="en-US" sz="2800" u="none" cap="none" strike="noStrike">
                <a:solidFill>
                  <a:schemeClr val="dk1"/>
                </a:solidFill>
                <a:latin typeface="Arial"/>
                <a:ea typeface="Arial"/>
                <a:cs typeface="Arial"/>
                <a:sym typeface="Arial"/>
              </a:rPr>
              <a:t>Basis for General Education</a:t>
            </a:r>
            <a:endParaRPr b="0" i="0" sz="2800" u="none" cap="none" strike="noStrike">
              <a:solidFill>
                <a:schemeClr val="dk1"/>
              </a:solidFill>
              <a:latin typeface="Arial"/>
              <a:ea typeface="Arial"/>
              <a:cs typeface="Arial"/>
              <a:sym typeface="Arial"/>
            </a:endParaRPr>
          </a:p>
        </p:txBody>
      </p:sp>
      <p:sp>
        <p:nvSpPr>
          <p:cNvPr id="95" name="Shape 95"/>
          <p:cNvSpPr txBox="1"/>
          <p:nvPr>
            <p:ph idx="1" type="body"/>
          </p:nvPr>
        </p:nvSpPr>
        <p:spPr>
          <a:xfrm>
            <a:off x="311700" y="1152475"/>
            <a:ext cx="8709300" cy="34164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lang="en-US"/>
              <a:t>What is the v</a:t>
            </a:r>
            <a:r>
              <a:rPr b="0" i="0" lang="en-US" sz="1800" u="none" cap="none" strike="noStrike">
                <a:solidFill>
                  <a:schemeClr val="dk2"/>
                </a:solidFill>
                <a:latin typeface="Arial"/>
                <a:ea typeface="Arial"/>
                <a:cs typeface="Arial"/>
                <a:sym typeface="Arial"/>
              </a:rPr>
              <a:t>alue of the education we offer?</a:t>
            </a:r>
            <a:endParaRPr/>
          </a:p>
          <a:p>
            <a:pPr indent="0" lvl="0" marL="0" rtl="0">
              <a:spcBef>
                <a:spcPts val="0"/>
              </a:spcBef>
              <a:spcAft>
                <a:spcPts val="0"/>
              </a:spcAft>
              <a:buClr>
                <a:schemeClr val="dk2"/>
              </a:buClr>
              <a:buSzPts val="1800"/>
              <a:buFont typeface="Arial"/>
              <a:buChar char="●"/>
            </a:pPr>
            <a:r>
              <a:rPr lang="en-US"/>
              <a:t>Courses are linked together.</a:t>
            </a:r>
            <a:endParaRPr/>
          </a:p>
          <a:p>
            <a:pPr indent="0" lvl="0" marL="0" rtl="0">
              <a:spcBef>
                <a:spcPts val="0"/>
              </a:spcBef>
              <a:spcAft>
                <a:spcPts val="0"/>
              </a:spcAft>
              <a:buClr>
                <a:schemeClr val="dk2"/>
              </a:buClr>
              <a:buSzPts val="1800"/>
              <a:buFont typeface="Arial"/>
              <a:buChar char="●"/>
            </a:pPr>
            <a:r>
              <a:rPr lang="en-US"/>
              <a:t>Provides and enhances skills in the workplace.</a:t>
            </a:r>
            <a:endParaRPr/>
          </a:p>
          <a:p>
            <a:pPr indent="0" lvl="0" marL="0" rtl="0">
              <a:spcBef>
                <a:spcPts val="0"/>
              </a:spcBef>
              <a:spcAft>
                <a:spcPts val="0"/>
              </a:spcAft>
              <a:buClr>
                <a:schemeClr val="dk2"/>
              </a:buClr>
              <a:buSzPts val="1800"/>
              <a:buFont typeface="Arial"/>
              <a:buChar char="●"/>
            </a:pPr>
            <a:r>
              <a:rPr lang="en-US"/>
              <a:t>Education supports students in their roles outside of school and work.</a:t>
            </a:r>
            <a:endParaRPr/>
          </a:p>
          <a:p>
            <a:pPr indent="0" lvl="0" marL="0" rtl="0">
              <a:spcBef>
                <a:spcPts val="0"/>
              </a:spcBef>
              <a:spcAft>
                <a:spcPts val="0"/>
              </a:spcAft>
              <a:buClr>
                <a:schemeClr val="dk2"/>
              </a:buClr>
              <a:buSzPts val="1800"/>
              <a:buFont typeface="Arial"/>
              <a:buChar char="●"/>
            </a:pPr>
            <a:r>
              <a:rPr lang="en-US"/>
              <a:t>Most importantly, GE should lead to a better self-understanding and</a:t>
            </a:r>
            <a:endParaRPr/>
          </a:p>
          <a:p>
            <a:pPr indent="457200" lvl="0" marL="0" rtl="0">
              <a:spcBef>
                <a:spcPts val="0"/>
              </a:spcBef>
              <a:spcAft>
                <a:spcPts val="0"/>
              </a:spcAft>
              <a:buNone/>
            </a:pPr>
            <a:r>
              <a:rPr lang="en-US"/>
              <a:t>understanding</a:t>
            </a:r>
            <a:r>
              <a:rPr lang="en-US"/>
              <a:t> of others.</a:t>
            </a:r>
            <a:endParaRPr/>
          </a:p>
          <a:p>
            <a:pPr indent="0" lvl="0" marL="0" rtl="0">
              <a:spcBef>
                <a:spcPts val="0"/>
              </a:spcBef>
              <a:spcAft>
                <a:spcPts val="0"/>
              </a:spcAft>
              <a:buClr>
                <a:schemeClr val="dk2"/>
              </a:buClr>
              <a:buSzPts val="1800"/>
              <a:buFont typeface="Arial"/>
              <a:buChar char="●"/>
            </a:pPr>
            <a:r>
              <a:rPr lang="en-US"/>
              <a:t>Prepares students to become well-informed and productive citizens in society.</a:t>
            </a:r>
            <a:endParaRPr/>
          </a:p>
          <a:p>
            <a:pPr indent="0" lvl="0" marL="0" rtl="0">
              <a:spcBef>
                <a:spcPts val="0"/>
              </a:spcBef>
              <a:spcAft>
                <a:spcPts val="0"/>
              </a:spcAft>
              <a:buNone/>
            </a:pPr>
            <a:r>
              <a:t/>
            </a:r>
            <a:endParaRPr/>
          </a:p>
          <a:p>
            <a:pPr indent="0" lvl="0" marL="0" rtl="0">
              <a:spcBef>
                <a:spcPts val="0"/>
              </a:spcBef>
              <a:spcAft>
                <a:spcPts val="0"/>
              </a:spcAft>
              <a:buNone/>
            </a:pPr>
            <a:r>
              <a:rPr lang="en-US" u="sng">
                <a:solidFill>
                  <a:schemeClr val="hlink"/>
                </a:solidFill>
                <a:hlinkClick r:id="rId3"/>
              </a:rPr>
              <a:t>Student Minute Journal</a:t>
            </a:r>
            <a:endParaRPr/>
          </a:p>
        </p:txBody>
      </p:sp>
      <p:sp>
        <p:nvSpPr>
          <p:cNvPr id="96" name="Shape 9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Hot Topics</a:t>
            </a:r>
            <a:endParaRPr b="0" i="0" sz="2800" u="none" cap="none" strike="noStrike">
              <a:solidFill>
                <a:schemeClr val="dk1"/>
              </a:solidFill>
              <a:latin typeface="Arial"/>
              <a:ea typeface="Arial"/>
              <a:cs typeface="Arial"/>
              <a:sym typeface="Arial"/>
            </a:endParaRPr>
          </a:p>
        </p:txBody>
      </p:sp>
      <p:sp>
        <p:nvSpPr>
          <p:cNvPr id="102" name="Shape 10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2"/>
              </a:buClr>
              <a:buSzPts val="1800"/>
              <a:buFont typeface="Arial"/>
              <a:buChar char="●"/>
            </a:pPr>
            <a:r>
              <a:rPr lang="en-US"/>
              <a:t>GE Credit  and </a:t>
            </a:r>
            <a:r>
              <a:rPr lang="en-US"/>
              <a:t>Advanced Placement</a:t>
            </a:r>
            <a:endParaRPr/>
          </a:p>
          <a:p>
            <a:pPr indent="0" lvl="0" marL="0" marR="0" rtl="0" algn="l">
              <a:lnSpc>
                <a:spcPct val="100000"/>
              </a:lnSpc>
              <a:spcBef>
                <a:spcPts val="0"/>
              </a:spcBef>
              <a:spcAft>
                <a:spcPts val="0"/>
              </a:spcAft>
              <a:buClr>
                <a:schemeClr val="dk2"/>
              </a:buClr>
              <a:buSzPts val="1800"/>
              <a:buFont typeface="Arial"/>
              <a:buChar char="●"/>
            </a:pPr>
            <a:r>
              <a:rPr b="0" i="0" lang="en-US" sz="1800" u="none" cap="none" strike="noStrike">
                <a:solidFill>
                  <a:schemeClr val="dk2"/>
                </a:solidFill>
                <a:latin typeface="Arial"/>
                <a:ea typeface="Arial"/>
                <a:cs typeface="Arial"/>
                <a:sym typeface="Arial"/>
              </a:rPr>
              <a:t>Guided </a:t>
            </a:r>
            <a:r>
              <a:rPr lang="en-US"/>
              <a:t>P</a:t>
            </a:r>
            <a:r>
              <a:rPr b="0" i="0" lang="en-US" sz="1800" u="none" cap="none" strike="noStrike">
                <a:solidFill>
                  <a:schemeClr val="dk2"/>
                </a:solidFill>
                <a:latin typeface="Arial"/>
                <a:ea typeface="Arial"/>
                <a:cs typeface="Arial"/>
                <a:sym typeface="Arial"/>
              </a:rPr>
              <a:t>athways</a:t>
            </a:r>
            <a:endParaRPr/>
          </a:p>
          <a:p>
            <a:pPr indent="0" lvl="0" marL="0" marR="0" rtl="0" algn="l">
              <a:lnSpc>
                <a:spcPct val="100000"/>
              </a:lnSpc>
              <a:spcBef>
                <a:spcPts val="0"/>
              </a:spcBef>
              <a:spcAft>
                <a:spcPts val="0"/>
              </a:spcAft>
              <a:buClr>
                <a:schemeClr val="dk2"/>
              </a:buClr>
              <a:buSzPts val="1800"/>
              <a:buFont typeface="Arial"/>
              <a:buChar char="●"/>
            </a:pPr>
            <a:r>
              <a:rPr b="0" i="0" lang="en-US" sz="1800" u="none" cap="none" strike="noStrike">
                <a:solidFill>
                  <a:schemeClr val="dk2"/>
                </a:solidFill>
                <a:latin typeface="Arial"/>
                <a:ea typeface="Arial"/>
                <a:cs typeface="Arial"/>
                <a:sym typeface="Arial"/>
              </a:rPr>
              <a:t>Quantitative reasoning</a:t>
            </a:r>
            <a:endParaRPr/>
          </a:p>
          <a:p>
            <a:pPr indent="0" lvl="0" marL="0" marR="0" rtl="0" algn="l">
              <a:lnSpc>
                <a:spcPct val="100000"/>
              </a:lnSpc>
              <a:spcBef>
                <a:spcPts val="0"/>
              </a:spcBef>
              <a:spcAft>
                <a:spcPts val="0"/>
              </a:spcAft>
              <a:buClr>
                <a:schemeClr val="dk2"/>
              </a:buClr>
              <a:buSzPts val="1800"/>
              <a:buFont typeface="Arial"/>
              <a:buChar char="●"/>
            </a:pPr>
            <a:r>
              <a:rPr b="0" i="0" lang="en-US" sz="1800" u="none" cap="none" strike="noStrike">
                <a:solidFill>
                  <a:schemeClr val="dk2"/>
                </a:solidFill>
                <a:latin typeface="Arial"/>
                <a:ea typeface="Arial"/>
                <a:cs typeface="Arial"/>
                <a:sym typeface="Arial"/>
              </a:rPr>
              <a:t>AB 705</a:t>
            </a:r>
            <a:endParaRPr b="0" i="0" sz="1800" u="none" cap="none" strike="noStrike">
              <a:solidFill>
                <a:schemeClr val="dk2"/>
              </a:solidFill>
              <a:latin typeface="Arial"/>
              <a:ea typeface="Arial"/>
              <a:cs typeface="Arial"/>
              <a:sym typeface="Arial"/>
            </a:endParaRPr>
          </a:p>
        </p:txBody>
      </p:sp>
      <p:sp>
        <p:nvSpPr>
          <p:cNvPr id="103" name="Shape 10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US"/>
              <a:t>GE Credit and AP</a:t>
            </a:r>
            <a:endParaRPr/>
          </a:p>
        </p:txBody>
      </p:sp>
      <p:sp>
        <p:nvSpPr>
          <p:cNvPr id="109" name="Shape 10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SzPts val="1800"/>
              <a:buChar char="●"/>
            </a:pPr>
            <a:r>
              <a:rPr lang="en-US" u="sng">
                <a:solidFill>
                  <a:schemeClr val="hlink"/>
                </a:solidFill>
                <a:hlinkClick r:id="rId3"/>
              </a:rPr>
              <a:t>AB 1985 (</a:t>
            </a:r>
            <a:r>
              <a:rPr lang="en-US" u="sng">
                <a:solidFill>
                  <a:schemeClr val="hlink"/>
                </a:solidFill>
                <a:hlinkClick r:id="rId4"/>
              </a:rPr>
              <a:t>Williams</a:t>
            </a:r>
            <a:r>
              <a:rPr lang="en-US" u="sng">
                <a:solidFill>
                  <a:schemeClr val="hlink"/>
                </a:solidFill>
                <a:hlinkClick r:id="rId5"/>
              </a:rPr>
              <a:t>, 2016)</a:t>
            </a:r>
            <a:endParaRPr/>
          </a:p>
          <a:p>
            <a:pPr indent="-25400" lvl="1" marL="0" rtl="0">
              <a:lnSpc>
                <a:spcPct val="115000"/>
              </a:lnSpc>
              <a:spcBef>
                <a:spcPts val="0"/>
              </a:spcBef>
              <a:spcAft>
                <a:spcPts val="0"/>
              </a:spcAft>
              <a:buSzPts val="1800"/>
              <a:buChar char="●"/>
            </a:pPr>
            <a:r>
              <a:rPr lang="en-US" sz="1800"/>
              <a:t>Students must be awarded credit in the GE area for an AP score of 3 or </a:t>
            </a:r>
            <a:endParaRPr sz="1800"/>
          </a:p>
          <a:p>
            <a:pPr indent="0" lvl="0" marL="457200" rtl="0">
              <a:lnSpc>
                <a:spcPct val="115000"/>
              </a:lnSpc>
              <a:spcBef>
                <a:spcPts val="0"/>
              </a:spcBef>
              <a:spcAft>
                <a:spcPts val="0"/>
              </a:spcAft>
              <a:buNone/>
            </a:pPr>
            <a:r>
              <a:rPr lang="en-US" sz="1800"/>
              <a:t>higher as </a:t>
            </a:r>
            <a:r>
              <a:rPr lang="en-US" sz="1800"/>
              <a:t>identified</a:t>
            </a:r>
            <a:r>
              <a:rPr lang="en-US" sz="1800"/>
              <a:t> in the CCC GE AP List</a:t>
            </a:r>
            <a:endParaRPr sz="1800"/>
          </a:p>
          <a:p>
            <a:pPr indent="0" lvl="0" marL="0" rtl="0">
              <a:lnSpc>
                <a:spcPct val="115000"/>
              </a:lnSpc>
              <a:spcBef>
                <a:spcPts val="0"/>
              </a:spcBef>
              <a:spcAft>
                <a:spcPts val="0"/>
              </a:spcAft>
              <a:buSzPts val="1800"/>
              <a:buChar char="●"/>
            </a:pPr>
            <a:r>
              <a:rPr lang="en-US"/>
              <a:t>AP credit for a course in the major is locally determined</a:t>
            </a:r>
            <a:endParaRPr/>
          </a:p>
          <a:p>
            <a:pPr indent="0" lvl="0" marL="0" rtl="0">
              <a:lnSpc>
                <a:spcPct val="115000"/>
              </a:lnSpc>
              <a:spcBef>
                <a:spcPts val="0"/>
              </a:spcBef>
              <a:spcAft>
                <a:spcPts val="0"/>
              </a:spcAft>
              <a:buSzPts val="1800"/>
              <a:buChar char="●"/>
            </a:pPr>
            <a:r>
              <a:rPr lang="en-US"/>
              <a:t>Faculty should be engaged in the conversations</a:t>
            </a:r>
            <a:endParaRPr/>
          </a:p>
          <a:p>
            <a:pPr indent="0" lvl="0" marL="0" rtl="0">
              <a:lnSpc>
                <a:spcPct val="115000"/>
              </a:lnSpc>
              <a:spcBef>
                <a:spcPts val="0"/>
              </a:spcBef>
              <a:spcAft>
                <a:spcPts val="0"/>
              </a:spcAft>
              <a:buSzPts val="1800"/>
              <a:buChar char="●"/>
            </a:pPr>
            <a:r>
              <a:rPr lang="en-US" u="sng">
                <a:solidFill>
                  <a:schemeClr val="hlink"/>
                </a:solidFill>
                <a:hlinkClick r:id="rId6"/>
              </a:rPr>
              <a:t>“Faculty Primacy and AP Credit” Rostrum Article</a:t>
            </a:r>
            <a:endParaRPr/>
          </a:p>
          <a:p>
            <a:pPr indent="114300" lvl="0" marL="0">
              <a:spcBef>
                <a:spcPts val="0"/>
              </a:spcBef>
              <a:spcAft>
                <a:spcPts val="1600"/>
              </a:spcAft>
              <a:buNone/>
            </a:pPr>
            <a:r>
              <a:t/>
            </a:r>
            <a:endParaRPr/>
          </a:p>
        </p:txBody>
      </p:sp>
      <p:sp>
        <p:nvSpPr>
          <p:cNvPr id="110" name="Shape 1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Shape 1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US"/>
              <a:t>Guided Pathways</a:t>
            </a:r>
            <a:endParaRPr/>
          </a:p>
        </p:txBody>
      </p:sp>
      <p:sp>
        <p:nvSpPr>
          <p:cNvPr id="116" name="Shape 116"/>
          <p:cNvSpPr txBox="1"/>
          <p:nvPr>
            <p:ph idx="1" type="body"/>
          </p:nvPr>
        </p:nvSpPr>
        <p:spPr>
          <a:xfrm>
            <a:off x="311700" y="1152475"/>
            <a:ext cx="8520600" cy="38157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b="1" lang="en-US"/>
              <a:t>Creates a highly structured approach to student success</a:t>
            </a:r>
            <a:r>
              <a:rPr lang="en-US"/>
              <a:t>	</a:t>
            </a:r>
            <a:endParaRPr/>
          </a:p>
          <a:p>
            <a:pPr indent="-342900" lvl="1" marL="914400" rtl="0">
              <a:lnSpc>
                <a:spcPct val="100000"/>
              </a:lnSpc>
              <a:spcBef>
                <a:spcPts val="0"/>
              </a:spcBef>
              <a:spcAft>
                <a:spcPts val="0"/>
              </a:spcAft>
              <a:buSzPts val="1800"/>
              <a:buChar char="●"/>
            </a:pPr>
            <a:r>
              <a:rPr lang="en-US" sz="1800"/>
              <a:t>Provides students with a set of clear course-taking patterns that promotes better enrollment decisions</a:t>
            </a:r>
            <a:endParaRPr sz="1800"/>
          </a:p>
          <a:p>
            <a:pPr indent="-342900" lvl="1" marL="914400" rtl="0">
              <a:lnSpc>
                <a:spcPct val="100000"/>
              </a:lnSpc>
              <a:spcBef>
                <a:spcPts val="0"/>
              </a:spcBef>
              <a:spcAft>
                <a:spcPts val="0"/>
              </a:spcAft>
              <a:buSzPts val="1800"/>
              <a:buChar char="●"/>
            </a:pPr>
            <a:r>
              <a:rPr lang="en-US" sz="1800"/>
              <a:t>Integrates support services</a:t>
            </a:r>
            <a:endParaRPr sz="1800"/>
          </a:p>
          <a:p>
            <a:pPr indent="0" lvl="0" marL="0" rtl="0">
              <a:lnSpc>
                <a:spcPct val="100000"/>
              </a:lnSpc>
              <a:spcBef>
                <a:spcPts val="0"/>
              </a:spcBef>
              <a:spcAft>
                <a:spcPts val="0"/>
              </a:spcAft>
              <a:buNone/>
            </a:pPr>
            <a:r>
              <a:t/>
            </a:r>
            <a:endParaRPr/>
          </a:p>
          <a:p>
            <a:pPr indent="0" lvl="0" marL="0" rtl="0">
              <a:lnSpc>
                <a:spcPct val="100000"/>
              </a:lnSpc>
              <a:spcBef>
                <a:spcPts val="0"/>
              </a:spcBef>
              <a:spcAft>
                <a:spcPts val="0"/>
              </a:spcAft>
              <a:buNone/>
            </a:pPr>
            <a:r>
              <a:rPr b="1" lang="en-US"/>
              <a:t>What does this mean for students?</a:t>
            </a:r>
            <a:endParaRPr b="1"/>
          </a:p>
          <a:p>
            <a:pPr indent="-342900" lvl="0" marL="914400" rtl="0">
              <a:lnSpc>
                <a:spcPct val="100000"/>
              </a:lnSpc>
              <a:spcBef>
                <a:spcPts val="0"/>
              </a:spcBef>
              <a:spcAft>
                <a:spcPts val="0"/>
              </a:spcAft>
              <a:buSzPts val="1800"/>
              <a:buChar char="●"/>
            </a:pPr>
            <a:r>
              <a:rPr lang="en-US"/>
              <a:t>More clarity and guidance, greater likelihood for completion, improved opportunities for transfer and career placement.</a:t>
            </a:r>
            <a:endParaRPr/>
          </a:p>
          <a:p>
            <a:pPr indent="0" lvl="0" marL="0" rtl="0">
              <a:lnSpc>
                <a:spcPct val="100000"/>
              </a:lnSpc>
              <a:spcBef>
                <a:spcPts val="0"/>
              </a:spcBef>
              <a:spcAft>
                <a:spcPts val="0"/>
              </a:spcAft>
              <a:buNone/>
            </a:pPr>
            <a:r>
              <a:t/>
            </a:r>
            <a:endParaRPr b="1" sz="1600"/>
          </a:p>
        </p:txBody>
      </p:sp>
      <p:sp>
        <p:nvSpPr>
          <p:cNvPr id="117" name="Shape 1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Shape 1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US"/>
              <a:t>Guided Pathways</a:t>
            </a:r>
            <a:endParaRPr/>
          </a:p>
        </p:txBody>
      </p:sp>
      <p:sp>
        <p:nvSpPr>
          <p:cNvPr id="123" name="Shape 123"/>
          <p:cNvSpPr txBox="1"/>
          <p:nvPr>
            <p:ph idx="1" type="body"/>
          </p:nvPr>
        </p:nvSpPr>
        <p:spPr>
          <a:xfrm>
            <a:off x="311700" y="1152475"/>
            <a:ext cx="8520600" cy="38157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b="1" lang="en-US"/>
              <a:t>Faculty Involvement</a:t>
            </a:r>
            <a:endParaRPr b="1"/>
          </a:p>
          <a:p>
            <a:pPr indent="-342900" lvl="0" marL="914400" rtl="0">
              <a:lnSpc>
                <a:spcPct val="100000"/>
              </a:lnSpc>
              <a:spcBef>
                <a:spcPts val="0"/>
              </a:spcBef>
              <a:spcAft>
                <a:spcPts val="0"/>
              </a:spcAft>
              <a:buSzPts val="1800"/>
              <a:buChar char="●"/>
            </a:pPr>
            <a:r>
              <a:rPr lang="en-US"/>
              <a:t>Faculty must be involved from the beginning, areas of focus of guided pathways fall within the purview of academic senate and faculty, support from administration, keep faculty engaged and involved through committees and governance structure.</a:t>
            </a:r>
            <a:endParaRPr/>
          </a:p>
          <a:p>
            <a:pPr indent="0" lvl="0" marL="0" rtl="0">
              <a:lnSpc>
                <a:spcPct val="100000"/>
              </a:lnSpc>
              <a:spcBef>
                <a:spcPts val="0"/>
              </a:spcBef>
              <a:spcAft>
                <a:spcPts val="0"/>
              </a:spcAft>
              <a:buNone/>
            </a:pPr>
            <a:r>
              <a:t/>
            </a:r>
            <a:endParaRPr b="1"/>
          </a:p>
          <a:p>
            <a:pPr indent="0" lvl="0" marL="0" rtl="0">
              <a:lnSpc>
                <a:spcPct val="100000"/>
              </a:lnSpc>
              <a:spcBef>
                <a:spcPts val="0"/>
              </a:spcBef>
              <a:spcAft>
                <a:spcPts val="0"/>
              </a:spcAft>
              <a:buClr>
                <a:schemeClr val="dk1"/>
              </a:buClr>
              <a:buSzPts val="1100"/>
              <a:buFont typeface="Arial"/>
              <a:buNone/>
            </a:pPr>
            <a:r>
              <a:rPr b="1" lang="en-US"/>
              <a:t>Conversations around General Education are Critical</a:t>
            </a:r>
            <a:r>
              <a:rPr lang="en-US"/>
              <a:t>	</a:t>
            </a:r>
            <a:endParaRPr/>
          </a:p>
          <a:p>
            <a:pPr indent="-342900" lvl="1" marL="914400" rtl="0">
              <a:spcBef>
                <a:spcPts val="0"/>
              </a:spcBef>
              <a:spcAft>
                <a:spcPts val="0"/>
              </a:spcAft>
              <a:buSzPts val="1800"/>
              <a:buChar char="●"/>
            </a:pPr>
            <a:r>
              <a:rPr lang="en-US" sz="1800"/>
              <a:t>What do faculty believe to be the value of GE?</a:t>
            </a:r>
            <a:endParaRPr sz="1800"/>
          </a:p>
          <a:p>
            <a:pPr indent="-342900" lvl="1" marL="914400" rtl="0">
              <a:spcBef>
                <a:spcPts val="0"/>
              </a:spcBef>
              <a:spcAft>
                <a:spcPts val="0"/>
              </a:spcAft>
              <a:buSzPts val="1800"/>
              <a:buChar char="●"/>
            </a:pPr>
            <a:r>
              <a:rPr lang="en-US" sz="1800"/>
              <a:t>Which math sequence is right for the program?</a:t>
            </a:r>
            <a:endParaRPr sz="1800"/>
          </a:p>
          <a:p>
            <a:pPr indent="-342900" lvl="1" marL="914400" rtl="0">
              <a:spcBef>
                <a:spcPts val="0"/>
              </a:spcBef>
              <a:spcAft>
                <a:spcPts val="0"/>
              </a:spcAft>
              <a:buSzPts val="1800"/>
              <a:buChar char="●"/>
            </a:pPr>
            <a:r>
              <a:rPr lang="en-US" sz="1800"/>
              <a:t>Can general education courses double count for majors?</a:t>
            </a:r>
            <a:endParaRPr sz="1800"/>
          </a:p>
          <a:p>
            <a:pPr indent="-342900" lvl="1" marL="914400" rtl="0">
              <a:spcBef>
                <a:spcPts val="0"/>
              </a:spcBef>
              <a:spcAft>
                <a:spcPts val="0"/>
              </a:spcAft>
              <a:buSzPts val="1800"/>
              <a:buChar char="●"/>
            </a:pPr>
            <a:r>
              <a:rPr lang="en-US" sz="1800"/>
              <a:t>How do GE course outcomes and objectives align with major requirements?</a:t>
            </a:r>
            <a:endParaRPr sz="1800"/>
          </a:p>
          <a:p>
            <a:pPr indent="0" lvl="0" marL="0" rtl="0">
              <a:lnSpc>
                <a:spcPct val="100000"/>
              </a:lnSpc>
              <a:spcBef>
                <a:spcPts val="0"/>
              </a:spcBef>
              <a:spcAft>
                <a:spcPts val="0"/>
              </a:spcAft>
              <a:buNone/>
            </a:pPr>
            <a:r>
              <a:t/>
            </a:r>
            <a:endParaRPr b="1" sz="1600"/>
          </a:p>
          <a:p>
            <a:pPr indent="0" lvl="0" marL="0" rtl="0">
              <a:lnSpc>
                <a:spcPct val="100000"/>
              </a:lnSpc>
              <a:spcBef>
                <a:spcPts val="0"/>
              </a:spcBef>
              <a:spcAft>
                <a:spcPts val="0"/>
              </a:spcAft>
              <a:buNone/>
            </a:pPr>
            <a:r>
              <a:t/>
            </a:r>
            <a:endParaRPr b="1" sz="1600"/>
          </a:p>
        </p:txBody>
      </p:sp>
      <p:sp>
        <p:nvSpPr>
          <p:cNvPr id="124" name="Shape 1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