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handoutMasterIdLst>
    <p:handoutMasterId r:id="rId14"/>
  </p:handoutMasterIdLst>
  <p:sldIdLst>
    <p:sldId id="261" r:id="rId2"/>
    <p:sldId id="258" r:id="rId3"/>
    <p:sldId id="267" r:id="rId4"/>
    <p:sldId id="266" r:id="rId5"/>
    <p:sldId id="262" r:id="rId6"/>
    <p:sldId id="263" r:id="rId7"/>
    <p:sldId id="264" r:id="rId8"/>
    <p:sldId id="268" r:id="rId9"/>
    <p:sldId id="270" r:id="rId10"/>
    <p:sldId id="269" r:id="rId11"/>
    <p:sldId id="265" r:id="rId1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1DC"/>
    <a:srgbClr val="30C8E9"/>
    <a:srgbClr val="C8E5B4"/>
    <a:srgbClr val="1EA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63"/>
    <p:restoredTop sz="96098"/>
  </p:normalViewPr>
  <p:slideViewPr>
    <p:cSldViewPr snapToGrid="0" snapToObjects="1">
      <p:cViewPr varScale="1">
        <p:scale>
          <a:sx n="94" d="100"/>
          <a:sy n="94" d="100"/>
        </p:scale>
        <p:origin x="456" y="200"/>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5CB547-D8BB-5C48-8462-FD0CB901A9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2683E5D-00DF-F041-A84B-D6F1E6295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CCC4D2D-8C89-0644-B639-64734A9AF3D2}" type="datetimeFigureOut">
              <a:rPr lang="en-US"/>
              <a:pPr>
                <a:defRPr/>
              </a:pPr>
              <a:t>11/4/21</a:t>
            </a:fld>
            <a:endParaRPr lang="en-US"/>
          </a:p>
        </p:txBody>
      </p:sp>
      <p:sp>
        <p:nvSpPr>
          <p:cNvPr id="4" name="Footer Placeholder 3">
            <a:extLst>
              <a:ext uri="{FF2B5EF4-FFF2-40B4-BE49-F238E27FC236}">
                <a16:creationId xmlns:a16="http://schemas.microsoft.com/office/drawing/2014/main" id="{6E55CACD-274B-DE4E-99EE-46077CD0BC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EF1FC012-AC68-714B-9724-7A479BC42B1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41355F52-F447-F54A-961B-8E00CCF7250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915D97-8592-FF4E-9875-358BF4973D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FF2FB98-4577-9543-8172-332ACAD91FC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0A2E8F5-E4C1-6249-8084-6F16D0B19D74}" type="datetimeFigureOut">
              <a:rPr lang="en-US"/>
              <a:pPr>
                <a:defRPr/>
              </a:pPr>
              <a:t>11/4/21</a:t>
            </a:fld>
            <a:endParaRPr lang="en-US"/>
          </a:p>
        </p:txBody>
      </p:sp>
      <p:sp>
        <p:nvSpPr>
          <p:cNvPr id="4" name="Slide Image Placeholder 3">
            <a:extLst>
              <a:ext uri="{FF2B5EF4-FFF2-40B4-BE49-F238E27FC236}">
                <a16:creationId xmlns:a16="http://schemas.microsoft.com/office/drawing/2014/main" id="{6F9F6430-99A5-C04A-A795-F657A572726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1A5CFA7-3E9F-FA48-842F-93F2B10560D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10F7AEB-216D-7346-A3DF-4423C420B26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2EF5396A-B27A-3E44-8659-67897C8AAD3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900586E-ECDB-F44A-B6A8-2831118B7B4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683512"/>
            <a:ext cx="10432249" cy="1736660"/>
          </a:xfrm>
        </p:spPr>
        <p:txBody>
          <a:bodyPr anchor="ctr">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535617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683F7ED-ADA5-0F4A-8BE2-B1987E86E8EC}"/>
              </a:ext>
            </a:extLst>
          </p:cNvPr>
          <p:cNvPicPr>
            <a:picLocks noChangeAspect="1"/>
          </p:cNvPicPr>
          <p:nvPr userDrawn="1"/>
        </p:nvPicPr>
        <p:blipFill rotWithShape="1">
          <a:blip r:embed="rId2"/>
          <a:srcRect l="13356"/>
          <a:stretch/>
        </p:blipFill>
        <p:spPr>
          <a:xfrm>
            <a:off x="0" y="0"/>
            <a:ext cx="3295515" cy="2352690"/>
          </a:xfrm>
          <a:prstGeom prst="rect">
            <a:avLst/>
          </a:prstGeom>
        </p:spPr>
      </p:pic>
      <p:sp>
        <p:nvSpPr>
          <p:cNvPr id="4" name="Rectangle 3">
            <a:extLst>
              <a:ext uri="{FF2B5EF4-FFF2-40B4-BE49-F238E27FC236}">
                <a16:creationId xmlns:a16="http://schemas.microsoft.com/office/drawing/2014/main" id="{5A88E9CC-3E5C-1A42-8F10-1C5F7D6F7DCB}"/>
              </a:ext>
            </a:extLst>
          </p:cNvPr>
          <p:cNvSpPr/>
          <p:nvPr userDrawn="1"/>
        </p:nvSpPr>
        <p:spPr>
          <a:xfrm>
            <a:off x="3214777" y="0"/>
            <a:ext cx="8977223" cy="2352690"/>
          </a:xfrm>
          <a:prstGeom prst="rect">
            <a:avLst/>
          </a:prstGeom>
          <a:gradFill flip="none" rotWithShape="1">
            <a:gsLst>
              <a:gs pos="0">
                <a:srgbClr val="30C8E9"/>
              </a:gs>
              <a:gs pos="79000">
                <a:srgbClr val="A9E2E1"/>
              </a:gs>
              <a:gs pos="100000">
                <a:srgbClr val="F0F1DC"/>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6" name="Picture 6">
            <a:extLst>
              <a:ext uri="{FF2B5EF4-FFF2-40B4-BE49-F238E27FC236}">
                <a16:creationId xmlns:a16="http://schemas.microsoft.com/office/drawing/2014/main" id="{1E2055A4-D301-6F44-BF4D-9C69B0BAC2A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95515" y="403412"/>
            <a:ext cx="8058283" cy="1685768"/>
          </a:xfrm>
        </p:spPr>
        <p:txBody>
          <a:bodyPr>
            <a:normAutofit/>
          </a:bodyPr>
          <a:lstStyle>
            <a:lvl1pPr algn="l">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p:txBody>
      </p:sp>
      <p:sp>
        <p:nvSpPr>
          <p:cNvPr id="7" name="Slide Number Placeholder 12">
            <a:extLst>
              <a:ext uri="{FF2B5EF4-FFF2-40B4-BE49-F238E27FC236}">
                <a16:creationId xmlns:a16="http://schemas.microsoft.com/office/drawing/2014/main" id="{3C4D22D1-B652-3642-A8BF-57EE1D580DA4}"/>
              </a:ext>
            </a:extLst>
          </p:cNvPr>
          <p:cNvSpPr>
            <a:spLocks noGrp="1"/>
          </p:cNvSpPr>
          <p:nvPr>
            <p:ph type="sldNum" sz="quarter" idx="10"/>
          </p:nvPr>
        </p:nvSpPr>
        <p:spPr/>
        <p:txBody>
          <a:bodyPr/>
          <a:lstStyle>
            <a:lvl1pPr>
              <a:defRPr/>
            </a:lvl1pPr>
          </a:lstStyle>
          <a:p>
            <a:pPr>
              <a:defRPr/>
            </a:pPr>
            <a:fld id="{68B9F06C-3E18-7D4A-8620-170A4BF71910}" type="slidenum">
              <a:rPr lang="en-US" altLang="en-US"/>
              <a:pPr>
                <a:defRPr/>
              </a:pPr>
              <a:t>‹#›</a:t>
            </a:fld>
            <a:endParaRPr lang="en-US" altLang="en-US"/>
          </a:p>
        </p:txBody>
      </p:sp>
    </p:spTree>
    <p:extLst>
      <p:ext uri="{BB962C8B-B14F-4D97-AF65-F5344CB8AC3E}">
        <p14:creationId xmlns:p14="http://schemas.microsoft.com/office/powerpoint/2010/main" val="923142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53B915-8011-0845-8F57-66B3733FFCA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E906C4B8-BC79-8641-AAD2-E2366060EF06}"/>
              </a:ext>
            </a:extLst>
          </p:cNvPr>
          <p:cNvPicPr>
            <a:picLocks noChangeAspect="1"/>
          </p:cNvPicPr>
          <p:nvPr userDrawn="1"/>
        </p:nvPicPr>
        <p:blipFill>
          <a:blip r:embed="rId3"/>
          <a:stretch>
            <a:fillRect/>
          </a:stretch>
        </p:blipFill>
        <p:spPr>
          <a:xfrm>
            <a:off x="0" y="5355"/>
            <a:ext cx="822325" cy="6852708"/>
          </a:xfrm>
          <a:prstGeom prst="rect">
            <a:avLst/>
          </a:prstGeom>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4E3D54CA-1BB6-5248-84C6-D1720C69014D}"/>
              </a:ext>
            </a:extLst>
          </p:cNvPr>
          <p:cNvSpPr>
            <a:spLocks noGrp="1"/>
          </p:cNvSpPr>
          <p:nvPr>
            <p:ph type="sldNum" sz="quarter" idx="10"/>
          </p:nvPr>
        </p:nvSpPr>
        <p:spPr/>
        <p:txBody>
          <a:bodyPr/>
          <a:lstStyle>
            <a:lvl1pPr>
              <a:defRPr/>
            </a:lvl1pPr>
          </a:lstStyle>
          <a:p>
            <a:pPr>
              <a:defRPr/>
            </a:pPr>
            <a:fld id="{B7979332-CAD7-7B44-A441-F122C39CA061}" type="slidenum">
              <a:rPr lang="en-US" altLang="en-US"/>
              <a:pPr>
                <a:defRPr/>
              </a:pPr>
              <a:t>‹#›</a:t>
            </a:fld>
            <a:endParaRPr lang="en-US" altLang="en-US"/>
          </a:p>
        </p:txBody>
      </p:sp>
    </p:spTree>
    <p:extLst>
      <p:ext uri="{BB962C8B-B14F-4D97-AF65-F5344CB8AC3E}">
        <p14:creationId xmlns:p14="http://schemas.microsoft.com/office/powerpoint/2010/main" val="4184963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C30B6C9-9E5E-B142-BE67-0050E11B830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BFE2F8CC-2327-B946-B58B-7820E3757DBF}"/>
              </a:ext>
            </a:extLst>
          </p:cNvPr>
          <p:cNvSpPr>
            <a:spLocks noGrp="1"/>
          </p:cNvSpPr>
          <p:nvPr>
            <p:ph type="sldNum" sz="quarter" idx="10"/>
          </p:nvPr>
        </p:nvSpPr>
        <p:spPr/>
        <p:txBody>
          <a:bodyPr/>
          <a:lstStyle>
            <a:lvl1pPr>
              <a:defRPr/>
            </a:lvl1pPr>
          </a:lstStyle>
          <a:p>
            <a:pPr>
              <a:defRPr/>
            </a:pPr>
            <a:fld id="{0154297E-07AE-1449-BCEE-4C04EBDD19BF}" type="slidenum">
              <a:rPr lang="en-US" altLang="en-US"/>
              <a:pPr>
                <a:defRPr/>
              </a:pPr>
              <a:t>‹#›</a:t>
            </a:fld>
            <a:endParaRPr lang="en-US" altLang="en-US"/>
          </a:p>
        </p:txBody>
      </p:sp>
      <p:pic>
        <p:nvPicPr>
          <p:cNvPr id="7" name="Picture 6">
            <a:extLst>
              <a:ext uri="{FF2B5EF4-FFF2-40B4-BE49-F238E27FC236}">
                <a16:creationId xmlns:a16="http://schemas.microsoft.com/office/drawing/2014/main" id="{94C4FDAF-97DC-AD4A-ACE0-EC984698406C}"/>
              </a:ext>
            </a:extLst>
          </p:cNvPr>
          <p:cNvPicPr>
            <a:picLocks noChangeAspect="1"/>
          </p:cNvPicPr>
          <p:nvPr userDrawn="1"/>
        </p:nvPicPr>
        <p:blipFill>
          <a:blip r:embed="rId3"/>
          <a:stretch>
            <a:fillRect/>
          </a:stretch>
        </p:blipFill>
        <p:spPr>
          <a:xfrm>
            <a:off x="0" y="5355"/>
            <a:ext cx="822325" cy="6852708"/>
          </a:xfrm>
          <a:prstGeom prst="rect">
            <a:avLst/>
          </a:prstGeom>
          <a:effectLst/>
        </p:spPr>
      </p:pic>
    </p:spTree>
    <p:extLst>
      <p:ext uri="{BB962C8B-B14F-4D97-AF65-F5344CB8AC3E}">
        <p14:creationId xmlns:p14="http://schemas.microsoft.com/office/powerpoint/2010/main" val="3142394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9C82E804-7C62-714B-934D-34CB036820A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3B9883AA-8376-3E4F-941E-9AB602480396}"/>
              </a:ext>
            </a:extLst>
          </p:cNvPr>
          <p:cNvSpPr>
            <a:spLocks noGrp="1"/>
          </p:cNvSpPr>
          <p:nvPr>
            <p:ph type="sldNum" sz="quarter" idx="10"/>
          </p:nvPr>
        </p:nvSpPr>
        <p:spPr>
          <a:xfrm>
            <a:off x="10298113" y="6356350"/>
            <a:ext cx="1055687" cy="365125"/>
          </a:xfrm>
        </p:spPr>
        <p:txBody>
          <a:bodyPr/>
          <a:lstStyle>
            <a:lvl1pPr>
              <a:defRPr/>
            </a:lvl1pPr>
          </a:lstStyle>
          <a:p>
            <a:pPr>
              <a:defRPr/>
            </a:pPr>
            <a:fld id="{C080EA95-3868-B04B-BC44-37A0E4E4BD83}" type="slidenum">
              <a:rPr lang="en-US" altLang="en-US"/>
              <a:pPr>
                <a:defRPr/>
              </a:pPr>
              <a:t>‹#›</a:t>
            </a:fld>
            <a:endParaRPr lang="en-US" altLang="en-US"/>
          </a:p>
        </p:txBody>
      </p:sp>
    </p:spTree>
    <p:extLst>
      <p:ext uri="{BB962C8B-B14F-4D97-AF65-F5344CB8AC3E}">
        <p14:creationId xmlns:p14="http://schemas.microsoft.com/office/powerpoint/2010/main" val="4338298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9F61EA3-B5F0-3549-9CDE-ACB3094957AF}"/>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13E075BF-353E-F148-AA68-3CA99C93E815}"/>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185FCD8D-1E30-B240-9C71-F2AE6C6B8298}"/>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24BE405D-08E2-8A46-B448-98EC89699F6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Lst>
  <p:hf hdr="0" dt="0"/>
  <p:txStyles>
    <p:titleStyle>
      <a:lvl1pPr algn="l" rtl="0" eaLnBrk="1" fontAlgn="base" hangingPunct="1">
        <a:lnSpc>
          <a:spcPct val="90000"/>
        </a:lnSpc>
        <a:spcBef>
          <a:spcPct val="0"/>
        </a:spcBef>
        <a:spcAft>
          <a:spcPct val="0"/>
        </a:spcAft>
        <a:defRPr sz="4400" kern="1200">
          <a:solidFill>
            <a:schemeClr val="tx2"/>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www.cccco.edu/About-Us/News-and-Media/Press-Releases/2021-exemplary-program-award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31A67-26C3-4848-B2AF-7983516B129F}"/>
              </a:ext>
            </a:extLst>
          </p:cNvPr>
          <p:cNvSpPr>
            <a:spLocks noGrp="1"/>
          </p:cNvSpPr>
          <p:nvPr>
            <p:ph type="title"/>
          </p:nvPr>
        </p:nvSpPr>
        <p:spPr/>
        <p:txBody>
          <a:bodyPr>
            <a:normAutofit fontScale="90000"/>
          </a:bodyPr>
          <a:lstStyle/>
          <a:p>
            <a:r>
              <a:rPr lang="en-US" dirty="0"/>
              <a:t>Honoring Faculty Leadership </a:t>
            </a:r>
            <a:br>
              <a:rPr lang="en-US" dirty="0"/>
            </a:br>
            <a:r>
              <a:rPr lang="en-US" dirty="0"/>
              <a:t>Dolores Davison, ASCCC President </a:t>
            </a:r>
            <a:br>
              <a:rPr lang="en-US" dirty="0"/>
            </a:br>
            <a:r>
              <a:rPr lang="en-US" dirty="0"/>
              <a:t>Karla Kirk, ASCCC North Representative</a:t>
            </a:r>
          </a:p>
        </p:txBody>
      </p:sp>
    </p:spTree>
    <p:extLst>
      <p:ext uri="{BB962C8B-B14F-4D97-AF65-F5344CB8AC3E}">
        <p14:creationId xmlns:p14="http://schemas.microsoft.com/office/powerpoint/2010/main" val="3401877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9C1D3-6DA3-B640-A4F0-3F5DB439E135}"/>
              </a:ext>
            </a:extLst>
          </p:cNvPr>
          <p:cNvSpPr>
            <a:spLocks noGrp="1"/>
          </p:cNvSpPr>
          <p:nvPr>
            <p:ph type="title"/>
          </p:nvPr>
        </p:nvSpPr>
        <p:spPr/>
        <p:txBody>
          <a:bodyPr/>
          <a:lstStyle/>
          <a:p>
            <a:r>
              <a:rPr lang="en-US" dirty="0"/>
              <a:t>2020-2021 Award Winner – </a:t>
            </a:r>
            <a:br>
              <a:rPr lang="en-US" dirty="0"/>
            </a:br>
            <a:r>
              <a:rPr lang="en-US" dirty="0" err="1"/>
              <a:t>Stanback</a:t>
            </a:r>
            <a:r>
              <a:rPr lang="en-US" dirty="0"/>
              <a:t>- Stroud Award</a:t>
            </a:r>
          </a:p>
        </p:txBody>
      </p:sp>
      <p:sp>
        <p:nvSpPr>
          <p:cNvPr id="3" name="Content Placeholder 2">
            <a:extLst>
              <a:ext uri="{FF2B5EF4-FFF2-40B4-BE49-F238E27FC236}">
                <a16:creationId xmlns:a16="http://schemas.microsoft.com/office/drawing/2014/main" id="{F933E6A7-8BF0-8849-BECE-114C2E8404D1}"/>
              </a:ext>
            </a:extLst>
          </p:cNvPr>
          <p:cNvSpPr>
            <a:spLocks noGrp="1"/>
          </p:cNvSpPr>
          <p:nvPr>
            <p:ph idx="1"/>
          </p:nvPr>
        </p:nvSpPr>
        <p:spPr/>
        <p:txBody>
          <a:bodyPr/>
          <a:lstStyle/>
          <a:p>
            <a:r>
              <a:rPr lang="en-US" dirty="0"/>
              <a:t>2021 – </a:t>
            </a:r>
            <a:r>
              <a:rPr lang="en-US" dirty="0" err="1"/>
              <a:t>Hossna</a:t>
            </a:r>
            <a:r>
              <a:rPr lang="en-US" dirty="0"/>
              <a:t> Sadat </a:t>
            </a:r>
            <a:r>
              <a:rPr lang="en-US" dirty="0" err="1"/>
              <a:t>Ahadi</a:t>
            </a:r>
            <a:r>
              <a:rPr lang="en-US" dirty="0"/>
              <a:t>, Palomar College</a:t>
            </a:r>
          </a:p>
          <a:p>
            <a:endParaRPr lang="en-US" dirty="0"/>
          </a:p>
          <a:p>
            <a:r>
              <a:rPr lang="en-US" dirty="0"/>
              <a:t>2020--  San Joaquin Delta College’s Social Justice and Equity Committee</a:t>
            </a:r>
            <a:endParaRPr lang="en-US" dirty="0">
              <a:solidFill>
                <a:schemeClr val="accent6">
                  <a:lumMod val="10000"/>
                </a:schemeClr>
              </a:solidFill>
            </a:endParaRPr>
          </a:p>
        </p:txBody>
      </p:sp>
      <p:sp>
        <p:nvSpPr>
          <p:cNvPr id="4" name="Slide Number Placeholder 3">
            <a:extLst>
              <a:ext uri="{FF2B5EF4-FFF2-40B4-BE49-F238E27FC236}">
                <a16:creationId xmlns:a16="http://schemas.microsoft.com/office/drawing/2014/main" id="{109AF759-E3A4-424E-862A-E128C5AD9EBD}"/>
              </a:ext>
            </a:extLst>
          </p:cNvPr>
          <p:cNvSpPr>
            <a:spLocks noGrp="1"/>
          </p:cNvSpPr>
          <p:nvPr>
            <p:ph type="sldNum" sz="quarter" idx="10"/>
          </p:nvPr>
        </p:nvSpPr>
        <p:spPr/>
        <p:txBody>
          <a:bodyPr/>
          <a:lstStyle/>
          <a:p>
            <a:pPr>
              <a:defRPr/>
            </a:pPr>
            <a:fld id="{68B9F06C-3E18-7D4A-8620-170A4BF71910}" type="slidenum">
              <a:rPr lang="en-US" altLang="en-US" smtClean="0"/>
              <a:pPr>
                <a:defRPr/>
              </a:pPr>
              <a:t>10</a:t>
            </a:fld>
            <a:endParaRPr lang="en-US" altLang="en-US"/>
          </a:p>
        </p:txBody>
      </p:sp>
    </p:spTree>
    <p:extLst>
      <p:ext uri="{BB962C8B-B14F-4D97-AF65-F5344CB8AC3E}">
        <p14:creationId xmlns:p14="http://schemas.microsoft.com/office/powerpoint/2010/main" val="3461151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6BDE-D6B8-3248-9085-41DA5A96FA33}"/>
              </a:ext>
            </a:extLst>
          </p:cNvPr>
          <p:cNvSpPr>
            <a:spLocks noGrp="1"/>
          </p:cNvSpPr>
          <p:nvPr>
            <p:ph type="title"/>
          </p:nvPr>
        </p:nvSpPr>
        <p:spPr/>
        <p:txBody>
          <a:bodyPr/>
          <a:lstStyle/>
          <a:p>
            <a:r>
              <a:rPr lang="en-US" dirty="0"/>
              <a:t>Honorary Resolutions </a:t>
            </a:r>
          </a:p>
        </p:txBody>
      </p:sp>
      <p:sp>
        <p:nvSpPr>
          <p:cNvPr id="4" name="Slide Number Placeholder 3">
            <a:extLst>
              <a:ext uri="{FF2B5EF4-FFF2-40B4-BE49-F238E27FC236}">
                <a16:creationId xmlns:a16="http://schemas.microsoft.com/office/drawing/2014/main" id="{D2D6B2BC-E6F5-AA4A-AA2C-DBE1F6671E99}"/>
              </a:ext>
            </a:extLst>
          </p:cNvPr>
          <p:cNvSpPr>
            <a:spLocks noGrp="1"/>
          </p:cNvSpPr>
          <p:nvPr>
            <p:ph type="sldNum" sz="quarter" idx="4294967295"/>
          </p:nvPr>
        </p:nvSpPr>
        <p:spPr>
          <a:xfrm>
            <a:off x="11276013" y="6356350"/>
            <a:ext cx="915987" cy="365125"/>
          </a:xfrm>
        </p:spPr>
        <p:txBody>
          <a:bodyPr/>
          <a:lstStyle/>
          <a:p>
            <a:pPr>
              <a:defRPr/>
            </a:pPr>
            <a:fld id="{68B9F06C-3E18-7D4A-8620-170A4BF71910}" type="slidenum">
              <a:rPr lang="en-US" altLang="en-US" smtClean="0"/>
              <a:pPr>
                <a:defRPr/>
              </a:pPr>
              <a:t>11</a:t>
            </a:fld>
            <a:endParaRPr lang="en-US" altLang="en-US"/>
          </a:p>
        </p:txBody>
      </p:sp>
    </p:spTree>
    <p:extLst>
      <p:ext uri="{BB962C8B-B14F-4D97-AF65-F5344CB8AC3E}">
        <p14:creationId xmlns:p14="http://schemas.microsoft.com/office/powerpoint/2010/main" val="436505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639668B-759B-EC49-8697-931C01175DDA}"/>
              </a:ext>
            </a:extLst>
          </p:cNvPr>
          <p:cNvPicPr>
            <a:picLocks noChangeAspect="1"/>
          </p:cNvPicPr>
          <p:nvPr/>
        </p:nvPicPr>
        <p:blipFill>
          <a:blip r:embed="rId2"/>
          <a:stretch>
            <a:fillRect/>
          </a:stretch>
        </p:blipFill>
        <p:spPr>
          <a:xfrm>
            <a:off x="5963056" y="3756301"/>
            <a:ext cx="5889420" cy="2877963"/>
          </a:xfrm>
          <a:prstGeom prst="rect">
            <a:avLst/>
          </a:prstGeom>
        </p:spPr>
      </p:pic>
      <p:sp>
        <p:nvSpPr>
          <p:cNvPr id="2" name="Title 1">
            <a:extLst>
              <a:ext uri="{FF2B5EF4-FFF2-40B4-BE49-F238E27FC236}">
                <a16:creationId xmlns:a16="http://schemas.microsoft.com/office/drawing/2014/main" id="{DFCDACEF-DC26-5146-B28A-DB3489C1766A}"/>
              </a:ext>
            </a:extLst>
          </p:cNvPr>
          <p:cNvSpPr>
            <a:spLocks noGrp="1"/>
          </p:cNvSpPr>
          <p:nvPr>
            <p:ph type="title"/>
          </p:nvPr>
        </p:nvSpPr>
        <p:spPr/>
        <p:txBody>
          <a:bodyPr/>
          <a:lstStyle/>
          <a:p>
            <a:r>
              <a:rPr lang="en-US" dirty="0"/>
              <a:t>Event </a:t>
            </a:r>
            <a:r>
              <a:rPr lang="en-US"/>
              <a:t>Mask Guidelines</a:t>
            </a:r>
          </a:p>
        </p:txBody>
      </p:sp>
      <p:sp>
        <p:nvSpPr>
          <p:cNvPr id="3" name="Content Placeholder 2">
            <a:extLst>
              <a:ext uri="{FF2B5EF4-FFF2-40B4-BE49-F238E27FC236}">
                <a16:creationId xmlns:a16="http://schemas.microsoft.com/office/drawing/2014/main" id="{61250FF5-5795-D74E-BD46-B1A3262D3FB1}"/>
              </a:ext>
            </a:extLst>
          </p:cNvPr>
          <p:cNvSpPr>
            <a:spLocks noGrp="1"/>
          </p:cNvSpPr>
          <p:nvPr>
            <p:ph sz="half" idx="1"/>
          </p:nvPr>
        </p:nvSpPr>
        <p:spPr>
          <a:xfrm>
            <a:off x="1277650" y="1798320"/>
            <a:ext cx="10046043" cy="4419600"/>
          </a:xfrm>
        </p:spPr>
        <p:txBody>
          <a:bodyPr/>
          <a:lstStyle/>
          <a:p>
            <a:pPr marL="0" indent="0">
              <a:buNone/>
            </a:pPr>
            <a:r>
              <a:rPr lang="en-US" dirty="0"/>
              <a:t>The Westin Long Beach continues to follow all city and state guidelines regarding safety and mask requirements. At this time, the hotel is enforcing the mask mandate, and all guests and employees are required to wear a mask when in public spaces throughout the hotel (except when actively eating or drinking in the hotel restaurant or event space). There are signs posted throughout the property to remind people of the mask requirement and masks are available </a:t>
            </a:r>
            <a:br>
              <a:rPr lang="en-US" dirty="0"/>
            </a:br>
            <a:r>
              <a:rPr lang="en-US" dirty="0"/>
              <a:t>at the Westin Long Beach front counter </a:t>
            </a:r>
            <a:br>
              <a:rPr lang="en-US" dirty="0"/>
            </a:br>
            <a:r>
              <a:rPr lang="en-US" dirty="0"/>
              <a:t>or the ASCCC Registration Desk. </a:t>
            </a:r>
          </a:p>
        </p:txBody>
      </p:sp>
      <p:sp>
        <p:nvSpPr>
          <p:cNvPr id="4" name="Slide Number Placeholder 3">
            <a:extLst>
              <a:ext uri="{FF2B5EF4-FFF2-40B4-BE49-F238E27FC236}">
                <a16:creationId xmlns:a16="http://schemas.microsoft.com/office/drawing/2014/main" id="{32ED152D-F4C9-B14F-AB7A-B29C4FE33940}"/>
              </a:ext>
            </a:extLst>
          </p:cNvPr>
          <p:cNvSpPr>
            <a:spLocks noGrp="1"/>
          </p:cNvSpPr>
          <p:nvPr>
            <p:ph type="sldNum" sz="quarter" idx="10"/>
          </p:nvPr>
        </p:nvSpPr>
        <p:spPr/>
        <p:txBody>
          <a:bodyPr/>
          <a:lstStyle/>
          <a:p>
            <a:pPr>
              <a:defRPr/>
            </a:pPr>
            <a:fld id="{0154297E-07AE-1449-BCEE-4C04EBDD19BF}" type="slidenum">
              <a:rPr lang="en-US" altLang="en-US" smtClean="0"/>
              <a:pPr>
                <a:defRPr/>
              </a:pPr>
              <a:t>2</a:t>
            </a:fld>
            <a:endParaRPr lang="en-US" altLang="en-US"/>
          </a:p>
        </p:txBody>
      </p:sp>
    </p:spTree>
    <p:extLst>
      <p:ext uri="{BB962C8B-B14F-4D97-AF65-F5344CB8AC3E}">
        <p14:creationId xmlns:p14="http://schemas.microsoft.com/office/powerpoint/2010/main" val="2833694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092DFD5-7A0B-A143-BFA4-8F5A2E40D7E2}"/>
              </a:ext>
            </a:extLst>
          </p:cNvPr>
          <p:cNvSpPr>
            <a:spLocks noGrp="1"/>
          </p:cNvSpPr>
          <p:nvPr>
            <p:ph type="sldNum" sz="quarter" idx="10"/>
          </p:nvPr>
        </p:nvSpPr>
        <p:spPr/>
        <p:txBody>
          <a:bodyPr/>
          <a:lstStyle/>
          <a:p>
            <a:pPr>
              <a:defRPr/>
            </a:pPr>
            <a:fld id="{68B9F06C-3E18-7D4A-8620-170A4BF71910}" type="slidenum">
              <a:rPr lang="en-US" altLang="en-US" smtClean="0"/>
              <a:pPr>
                <a:defRPr/>
              </a:pPr>
              <a:t>3</a:t>
            </a:fld>
            <a:endParaRPr lang="en-US" altLang="en-US"/>
          </a:p>
        </p:txBody>
      </p:sp>
      <p:sp>
        <p:nvSpPr>
          <p:cNvPr id="5" name="Title 7">
            <a:extLst>
              <a:ext uri="{FF2B5EF4-FFF2-40B4-BE49-F238E27FC236}">
                <a16:creationId xmlns:a16="http://schemas.microsoft.com/office/drawing/2014/main" id="{DF6779ED-A12A-CC49-99CB-FF0F8A1E92C3}"/>
              </a:ext>
            </a:extLst>
          </p:cNvPr>
          <p:cNvSpPr>
            <a:spLocks noGrp="1"/>
          </p:cNvSpPr>
          <p:nvPr>
            <p:ph type="title"/>
          </p:nvPr>
        </p:nvSpPr>
        <p:spPr>
          <a:xfrm>
            <a:off x="1913270" y="973001"/>
            <a:ext cx="10444658" cy="825085"/>
          </a:xfrm>
        </p:spPr>
        <p:txBody>
          <a:bodyPr anchor="ctr">
            <a:normAutofit/>
          </a:bodyPr>
          <a:lstStyle/>
          <a:p>
            <a:pPr algn="ctr"/>
            <a:r>
              <a:rPr lang="en-US" b="1" dirty="0"/>
              <a:t>ASCCC Executive Committee 2021-22</a:t>
            </a:r>
          </a:p>
        </p:txBody>
      </p:sp>
      <p:sp>
        <p:nvSpPr>
          <p:cNvPr id="6" name="Content Placeholder 2">
            <a:extLst>
              <a:ext uri="{FF2B5EF4-FFF2-40B4-BE49-F238E27FC236}">
                <a16:creationId xmlns:a16="http://schemas.microsoft.com/office/drawing/2014/main" id="{2E19162F-844A-524F-B30E-4672CD4D9E00}"/>
              </a:ext>
            </a:extLst>
          </p:cNvPr>
          <p:cNvSpPr>
            <a:spLocks noGrp="1"/>
          </p:cNvSpPr>
          <p:nvPr>
            <p:ph sz="half" idx="1"/>
          </p:nvPr>
        </p:nvSpPr>
        <p:spPr>
          <a:xfrm>
            <a:off x="806087" y="2216122"/>
            <a:ext cx="10361432" cy="4959448"/>
          </a:xfrm>
        </p:spPr>
        <p:txBody>
          <a:bodyPr vert="horz" lIns="91440" tIns="45720" rIns="91440" bIns="45720" rtlCol="0">
            <a:noAutofit/>
          </a:bodyPr>
          <a:lstStyle/>
          <a:p>
            <a:pPr marL="0" indent="0" algn="ctr">
              <a:lnSpc>
                <a:spcPct val="100000"/>
              </a:lnSpc>
              <a:spcBef>
                <a:spcPts val="0"/>
              </a:spcBef>
              <a:buNone/>
            </a:pPr>
            <a:endParaRPr lang="en-US" sz="1400" dirty="0"/>
          </a:p>
          <a:p>
            <a:pPr marL="0" indent="0" algn="ctr">
              <a:lnSpc>
                <a:spcPct val="100000"/>
              </a:lnSpc>
              <a:spcBef>
                <a:spcPts val="0"/>
              </a:spcBef>
              <a:buNone/>
            </a:pPr>
            <a:r>
              <a:rPr lang="en-US" sz="2800" b="1" dirty="0">
                <a:solidFill>
                  <a:srgbClr val="C00000"/>
                </a:solidFill>
              </a:rPr>
              <a:t>Regional</a:t>
            </a:r>
          </a:p>
          <a:p>
            <a:pPr marL="0" indent="0" algn="ctr">
              <a:lnSpc>
                <a:spcPct val="100000"/>
              </a:lnSpc>
              <a:spcBef>
                <a:spcPts val="0"/>
              </a:spcBef>
              <a:buNone/>
            </a:pPr>
            <a:r>
              <a:rPr lang="en-US" sz="2800" b="1" dirty="0">
                <a:solidFill>
                  <a:srgbClr val="C00000"/>
                </a:solidFill>
              </a:rPr>
              <a:t>Representatives</a:t>
            </a:r>
          </a:p>
        </p:txBody>
      </p:sp>
      <p:sp>
        <p:nvSpPr>
          <p:cNvPr id="7" name="Content Placeholder 2">
            <a:extLst>
              <a:ext uri="{FF2B5EF4-FFF2-40B4-BE49-F238E27FC236}">
                <a16:creationId xmlns:a16="http://schemas.microsoft.com/office/drawing/2014/main" id="{8DEE08CB-B418-9A4C-A4E4-2D94DC77CFF4}"/>
              </a:ext>
            </a:extLst>
          </p:cNvPr>
          <p:cNvSpPr txBox="1">
            <a:spLocks/>
          </p:cNvSpPr>
          <p:nvPr/>
        </p:nvSpPr>
        <p:spPr>
          <a:xfrm>
            <a:off x="657644" y="5473291"/>
            <a:ext cx="2007561" cy="6094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674831"/>
                </a:solidFill>
                <a:latin typeface="Gill Sans" panose="020B0502020104020203" pitchFamily="34" charset="-79"/>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674831"/>
                </a:solidFill>
                <a:latin typeface="Gill Sans" panose="020B0502020104020203" pitchFamily="34" charset="-79"/>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674831"/>
                </a:solidFill>
                <a:latin typeface="Gill Sans" panose="020B0502020104020203" pitchFamily="34" charset="-79"/>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1400" dirty="0"/>
              <a:t>Christopher Howerton</a:t>
            </a:r>
          </a:p>
          <a:p>
            <a:pPr marL="0" indent="0" algn="ctr">
              <a:lnSpc>
                <a:spcPct val="100000"/>
              </a:lnSpc>
              <a:spcBef>
                <a:spcPts val="0"/>
              </a:spcBef>
              <a:buFont typeface="Arial" panose="020B0604020202020204" pitchFamily="34" charset="0"/>
              <a:buNone/>
            </a:pPr>
            <a:r>
              <a:rPr lang="en-US" sz="1400" dirty="0"/>
              <a:t>North Representative </a:t>
            </a:r>
          </a:p>
        </p:txBody>
      </p:sp>
      <p:pic>
        <p:nvPicPr>
          <p:cNvPr id="8" name="Picture 7" descr="Carrie Roberson">
            <a:extLst>
              <a:ext uri="{FF2B5EF4-FFF2-40B4-BE49-F238E27FC236}">
                <a16:creationId xmlns:a16="http://schemas.microsoft.com/office/drawing/2014/main" id="{3B1C5646-46CF-6D4D-9601-218FD7F16963}"/>
              </a:ext>
            </a:extLst>
          </p:cNvPr>
          <p:cNvPicPr>
            <a:picLocks noChangeAspect="1"/>
          </p:cNvPicPr>
          <p:nvPr/>
        </p:nvPicPr>
        <p:blipFill>
          <a:blip r:embed="rId2"/>
          <a:stretch>
            <a:fillRect/>
          </a:stretch>
        </p:blipFill>
        <p:spPr>
          <a:xfrm>
            <a:off x="6349126" y="3585531"/>
            <a:ext cx="1309100" cy="1746504"/>
          </a:xfrm>
          <a:prstGeom prst="rect">
            <a:avLst/>
          </a:prstGeom>
        </p:spPr>
      </p:pic>
      <p:sp>
        <p:nvSpPr>
          <p:cNvPr id="9" name="Content Placeholder 2">
            <a:extLst>
              <a:ext uri="{FF2B5EF4-FFF2-40B4-BE49-F238E27FC236}">
                <a16:creationId xmlns:a16="http://schemas.microsoft.com/office/drawing/2014/main" id="{BA83AEBA-D5BA-2E4B-8378-69DC49B2F393}"/>
              </a:ext>
            </a:extLst>
          </p:cNvPr>
          <p:cNvSpPr txBox="1">
            <a:spLocks/>
          </p:cNvSpPr>
          <p:nvPr/>
        </p:nvSpPr>
        <p:spPr>
          <a:xfrm>
            <a:off x="2665205" y="5437650"/>
            <a:ext cx="1424728" cy="6228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674831"/>
                </a:solidFill>
                <a:latin typeface="Gill Sans" panose="020B0502020104020203" pitchFamily="34" charset="-79"/>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674831"/>
                </a:solidFill>
                <a:latin typeface="Gill Sans" panose="020B0502020104020203" pitchFamily="34" charset="-79"/>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674831"/>
                </a:solidFill>
                <a:latin typeface="Gill Sans" panose="020B0502020104020203" pitchFamily="34" charset="-79"/>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a:t>Karla Kirk North Representative </a:t>
            </a:r>
          </a:p>
        </p:txBody>
      </p:sp>
      <p:sp>
        <p:nvSpPr>
          <p:cNvPr id="10" name="Content Placeholder 2">
            <a:extLst>
              <a:ext uri="{FF2B5EF4-FFF2-40B4-BE49-F238E27FC236}">
                <a16:creationId xmlns:a16="http://schemas.microsoft.com/office/drawing/2014/main" id="{FA985975-08F5-9448-A8DC-A989B4F6CD3E}"/>
              </a:ext>
            </a:extLst>
          </p:cNvPr>
          <p:cNvSpPr txBox="1">
            <a:spLocks/>
          </p:cNvSpPr>
          <p:nvPr/>
        </p:nvSpPr>
        <p:spPr>
          <a:xfrm>
            <a:off x="7938269" y="5433397"/>
            <a:ext cx="1724354" cy="598218"/>
          </a:xfrm>
          <a:prstGeom prst="rect">
            <a:avLst/>
          </a:prstGeom>
        </p:spPr>
        <p:txBody>
          <a:bodyPr vert="horz" lIns="91440" tIns="45720" rIns="91440" bIns="45720" rtlCol="0">
            <a:noAutofit/>
          </a:bodyPr>
          <a:lstStyle>
            <a:defPPr>
              <a:defRPr lang="en-US"/>
            </a:defPPr>
            <a:lvl1pPr indent="0" algn="ctr">
              <a:lnSpc>
                <a:spcPct val="100000"/>
              </a:lnSpc>
              <a:spcBef>
                <a:spcPts val="0"/>
              </a:spcBef>
              <a:buFont typeface="Arial" panose="020B0604020202020204" pitchFamily="34" charset="0"/>
              <a:buNone/>
              <a:defRPr sz="1400" b="0" i="0">
                <a:solidFill>
                  <a:srgbClr val="674831"/>
                </a:solidFill>
                <a:latin typeface="Gill Sans" panose="020B0502020104020203" pitchFamily="34" charset="-79"/>
                <a:cs typeface="Gill Sans" panose="020B0502020104020203" pitchFamily="34" charset="-79"/>
              </a:defRPr>
            </a:lvl1pPr>
            <a:lvl2pPr marL="685800" indent="-228600">
              <a:lnSpc>
                <a:spcPct val="90000"/>
              </a:lnSpc>
              <a:spcBef>
                <a:spcPts val="500"/>
              </a:spcBef>
              <a:buFont typeface="Arial" panose="020B0604020202020204" pitchFamily="34" charset="0"/>
              <a:buChar char="•"/>
              <a:defRPr sz="2400" b="0" i="0">
                <a:solidFill>
                  <a:srgbClr val="674831"/>
                </a:solidFill>
                <a:latin typeface="Gill Sans" panose="020B0502020104020203" pitchFamily="34" charset="-79"/>
                <a:cs typeface="Gill Sans" panose="020B0502020104020203" pitchFamily="34" charset="-79"/>
              </a:defRPr>
            </a:lvl2pPr>
            <a:lvl3pPr marL="1143000" indent="-228600">
              <a:lnSpc>
                <a:spcPct val="90000"/>
              </a:lnSpc>
              <a:spcBef>
                <a:spcPts val="500"/>
              </a:spcBef>
              <a:buFont typeface="Arial" panose="020B0604020202020204" pitchFamily="34" charset="0"/>
              <a:buChar char="•"/>
              <a:defRPr sz="2000" b="0" i="0">
                <a:solidFill>
                  <a:srgbClr val="674831"/>
                </a:solidFill>
                <a:latin typeface="Gill Sans" panose="020B0502020104020203" pitchFamily="34" charset="-79"/>
                <a:cs typeface="Gill Sans" panose="020B0502020104020203" pitchFamily="34" charset="-79"/>
              </a:defRPr>
            </a:lvl3pPr>
            <a:lvl4pPr marL="1600200" indent="-228600">
              <a:lnSpc>
                <a:spcPct val="90000"/>
              </a:lnSpc>
              <a:spcBef>
                <a:spcPts val="500"/>
              </a:spcBef>
              <a:buFont typeface="Arial" panose="020B0604020202020204" pitchFamily="34" charset="0"/>
              <a:buChar char="•"/>
              <a:defRPr b="0" i="0">
                <a:solidFill>
                  <a:srgbClr val="674831"/>
                </a:solidFill>
                <a:latin typeface="Gill Sans" panose="020B0502020104020203" pitchFamily="34" charset="-79"/>
                <a:cs typeface="Gill Sans" panose="020B0502020104020203" pitchFamily="34" charset="-79"/>
              </a:defRPr>
            </a:lvl4pPr>
            <a:lvl5pPr marL="2057400" indent="-228600">
              <a:lnSpc>
                <a:spcPct val="90000"/>
              </a:lnSpc>
              <a:spcBef>
                <a:spcPts val="500"/>
              </a:spcBef>
              <a:buFont typeface="Arial" panose="020B0604020202020204" pitchFamily="34" charset="0"/>
              <a:buChar char="•"/>
              <a:defRPr b="0" i="0">
                <a:solidFill>
                  <a:srgbClr val="674831"/>
                </a:solidFill>
                <a:latin typeface="Gill Sans" panose="020B0502020104020203" pitchFamily="34" charset="-79"/>
                <a:cs typeface="Gill Sans" panose="020B0502020104020203" pitchFamily="34" charset="-79"/>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Amber Gillis</a:t>
            </a:r>
          </a:p>
          <a:p>
            <a:r>
              <a:rPr lang="en-US" dirty="0"/>
              <a:t>South Representative </a:t>
            </a:r>
          </a:p>
        </p:txBody>
      </p:sp>
      <p:pic>
        <p:nvPicPr>
          <p:cNvPr id="11" name="Picture 10" descr="Manuel Velez">
            <a:extLst>
              <a:ext uri="{FF2B5EF4-FFF2-40B4-BE49-F238E27FC236}">
                <a16:creationId xmlns:a16="http://schemas.microsoft.com/office/drawing/2014/main" id="{D7E7485B-3B3A-5644-84AE-255714C05302}"/>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l="14421" r="10802"/>
          <a:stretch/>
        </p:blipFill>
        <p:spPr>
          <a:xfrm>
            <a:off x="10047809" y="3628075"/>
            <a:ext cx="1305991" cy="1746504"/>
          </a:xfrm>
          <a:prstGeom prst="rect">
            <a:avLst/>
          </a:prstGeom>
        </p:spPr>
      </p:pic>
      <p:sp>
        <p:nvSpPr>
          <p:cNvPr id="12" name="Content Placeholder 2">
            <a:extLst>
              <a:ext uri="{FF2B5EF4-FFF2-40B4-BE49-F238E27FC236}">
                <a16:creationId xmlns:a16="http://schemas.microsoft.com/office/drawing/2014/main" id="{FA3A08A6-DAFE-0541-BC33-5B7A63B62410}"/>
              </a:ext>
            </a:extLst>
          </p:cNvPr>
          <p:cNvSpPr txBox="1">
            <a:spLocks/>
          </p:cNvSpPr>
          <p:nvPr/>
        </p:nvSpPr>
        <p:spPr>
          <a:xfrm>
            <a:off x="9793827" y="5456052"/>
            <a:ext cx="1724354" cy="598218"/>
          </a:xfrm>
          <a:prstGeom prst="rect">
            <a:avLst/>
          </a:prstGeom>
        </p:spPr>
        <p:txBody>
          <a:bodyPr vert="horz" lIns="91440" tIns="45720" rIns="91440" bIns="45720" rtlCol="0">
            <a:noAutofit/>
          </a:bodyPr>
          <a:lstStyle>
            <a:defPPr>
              <a:defRPr lang="en-US"/>
            </a:defPPr>
            <a:lvl1pPr indent="0" algn="ctr">
              <a:lnSpc>
                <a:spcPct val="100000"/>
              </a:lnSpc>
              <a:spcBef>
                <a:spcPts val="0"/>
              </a:spcBef>
              <a:buFont typeface="Arial" panose="020B0604020202020204" pitchFamily="34" charset="0"/>
              <a:buNone/>
              <a:defRPr sz="1400" b="0" i="0">
                <a:solidFill>
                  <a:srgbClr val="674831"/>
                </a:solidFill>
                <a:latin typeface="Gill Sans" panose="020B0502020104020203" pitchFamily="34" charset="-79"/>
                <a:cs typeface="Gill Sans" panose="020B0502020104020203" pitchFamily="34" charset="-79"/>
              </a:defRPr>
            </a:lvl1pPr>
            <a:lvl2pPr marL="685800" indent="-228600">
              <a:lnSpc>
                <a:spcPct val="90000"/>
              </a:lnSpc>
              <a:spcBef>
                <a:spcPts val="500"/>
              </a:spcBef>
              <a:buFont typeface="Arial" panose="020B0604020202020204" pitchFamily="34" charset="0"/>
              <a:buChar char="•"/>
              <a:defRPr sz="2400" b="0" i="0">
                <a:solidFill>
                  <a:srgbClr val="674831"/>
                </a:solidFill>
                <a:latin typeface="Gill Sans" panose="020B0502020104020203" pitchFamily="34" charset="-79"/>
                <a:cs typeface="Gill Sans" panose="020B0502020104020203" pitchFamily="34" charset="-79"/>
              </a:defRPr>
            </a:lvl2pPr>
            <a:lvl3pPr marL="1143000" indent="-228600">
              <a:lnSpc>
                <a:spcPct val="90000"/>
              </a:lnSpc>
              <a:spcBef>
                <a:spcPts val="500"/>
              </a:spcBef>
              <a:buFont typeface="Arial" panose="020B0604020202020204" pitchFamily="34" charset="0"/>
              <a:buChar char="•"/>
              <a:defRPr sz="2000" b="0" i="0">
                <a:solidFill>
                  <a:srgbClr val="674831"/>
                </a:solidFill>
                <a:latin typeface="Gill Sans" panose="020B0502020104020203" pitchFamily="34" charset="-79"/>
                <a:cs typeface="Gill Sans" panose="020B0502020104020203" pitchFamily="34" charset="-79"/>
              </a:defRPr>
            </a:lvl3pPr>
            <a:lvl4pPr marL="1600200" indent="-228600">
              <a:lnSpc>
                <a:spcPct val="90000"/>
              </a:lnSpc>
              <a:spcBef>
                <a:spcPts val="500"/>
              </a:spcBef>
              <a:buFont typeface="Arial" panose="020B0604020202020204" pitchFamily="34" charset="0"/>
              <a:buChar char="•"/>
              <a:defRPr b="0" i="0">
                <a:solidFill>
                  <a:srgbClr val="674831"/>
                </a:solidFill>
                <a:latin typeface="Gill Sans" panose="020B0502020104020203" pitchFamily="34" charset="-79"/>
                <a:cs typeface="Gill Sans" panose="020B0502020104020203" pitchFamily="34" charset="-79"/>
              </a:defRPr>
            </a:lvl4pPr>
            <a:lvl5pPr marL="2057400" indent="-228600">
              <a:lnSpc>
                <a:spcPct val="90000"/>
              </a:lnSpc>
              <a:spcBef>
                <a:spcPts val="500"/>
              </a:spcBef>
              <a:buFont typeface="Arial" panose="020B0604020202020204" pitchFamily="34" charset="0"/>
              <a:buChar char="•"/>
              <a:defRPr b="0" i="0">
                <a:solidFill>
                  <a:srgbClr val="674831"/>
                </a:solidFill>
                <a:latin typeface="Gill Sans" panose="020B0502020104020203" pitchFamily="34" charset="-79"/>
                <a:cs typeface="Gill Sans" panose="020B0502020104020203" pitchFamily="34" charset="-79"/>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Manuel Velez</a:t>
            </a:r>
          </a:p>
          <a:p>
            <a:r>
              <a:rPr lang="en-US" dirty="0"/>
              <a:t>South Representative </a:t>
            </a:r>
          </a:p>
        </p:txBody>
      </p:sp>
      <p:sp>
        <p:nvSpPr>
          <p:cNvPr id="13" name="Content Placeholder 2">
            <a:extLst>
              <a:ext uri="{FF2B5EF4-FFF2-40B4-BE49-F238E27FC236}">
                <a16:creationId xmlns:a16="http://schemas.microsoft.com/office/drawing/2014/main" id="{85AB98EE-67B9-1147-988D-2B563E937580}"/>
              </a:ext>
            </a:extLst>
          </p:cNvPr>
          <p:cNvSpPr txBox="1">
            <a:spLocks/>
          </p:cNvSpPr>
          <p:nvPr/>
        </p:nvSpPr>
        <p:spPr>
          <a:xfrm>
            <a:off x="6130689" y="5408425"/>
            <a:ext cx="1724354" cy="598218"/>
          </a:xfrm>
          <a:prstGeom prst="rect">
            <a:avLst/>
          </a:prstGeom>
        </p:spPr>
        <p:txBody>
          <a:bodyPr vert="horz" lIns="91440" tIns="45720" rIns="91440" bIns="45720" rtlCol="0">
            <a:noAutofit/>
          </a:bodyPr>
          <a:lstStyle>
            <a:defPPr>
              <a:defRPr lang="en-US"/>
            </a:defPPr>
            <a:lvl1pPr indent="0" algn="ctr">
              <a:lnSpc>
                <a:spcPct val="100000"/>
              </a:lnSpc>
              <a:spcBef>
                <a:spcPts val="0"/>
              </a:spcBef>
              <a:buFont typeface="Arial" panose="020B0604020202020204" pitchFamily="34" charset="0"/>
              <a:buNone/>
              <a:defRPr sz="1400" b="0" i="0">
                <a:solidFill>
                  <a:srgbClr val="674831"/>
                </a:solidFill>
                <a:latin typeface="Gill Sans" panose="020B0502020104020203" pitchFamily="34" charset="-79"/>
                <a:cs typeface="Gill Sans" panose="020B0502020104020203" pitchFamily="34" charset="-79"/>
              </a:defRPr>
            </a:lvl1pPr>
            <a:lvl2pPr marL="685800" indent="-228600">
              <a:lnSpc>
                <a:spcPct val="90000"/>
              </a:lnSpc>
              <a:spcBef>
                <a:spcPts val="500"/>
              </a:spcBef>
              <a:buFont typeface="Arial" panose="020B0604020202020204" pitchFamily="34" charset="0"/>
              <a:buChar char="•"/>
              <a:defRPr sz="2400" b="0" i="0">
                <a:solidFill>
                  <a:srgbClr val="674831"/>
                </a:solidFill>
                <a:latin typeface="Gill Sans" panose="020B0502020104020203" pitchFamily="34" charset="-79"/>
                <a:cs typeface="Gill Sans" panose="020B0502020104020203" pitchFamily="34" charset="-79"/>
              </a:defRPr>
            </a:lvl2pPr>
            <a:lvl3pPr marL="1143000" indent="-228600">
              <a:lnSpc>
                <a:spcPct val="90000"/>
              </a:lnSpc>
              <a:spcBef>
                <a:spcPts val="500"/>
              </a:spcBef>
              <a:buFont typeface="Arial" panose="020B0604020202020204" pitchFamily="34" charset="0"/>
              <a:buChar char="•"/>
              <a:defRPr sz="2000" b="0" i="0">
                <a:solidFill>
                  <a:srgbClr val="674831"/>
                </a:solidFill>
                <a:latin typeface="Gill Sans" panose="020B0502020104020203" pitchFamily="34" charset="-79"/>
                <a:cs typeface="Gill Sans" panose="020B0502020104020203" pitchFamily="34" charset="-79"/>
              </a:defRPr>
            </a:lvl3pPr>
            <a:lvl4pPr marL="1600200" indent="-228600">
              <a:lnSpc>
                <a:spcPct val="90000"/>
              </a:lnSpc>
              <a:spcBef>
                <a:spcPts val="500"/>
              </a:spcBef>
              <a:buFont typeface="Arial" panose="020B0604020202020204" pitchFamily="34" charset="0"/>
              <a:buChar char="•"/>
              <a:defRPr b="0" i="0">
                <a:solidFill>
                  <a:srgbClr val="674831"/>
                </a:solidFill>
                <a:latin typeface="Gill Sans" panose="020B0502020104020203" pitchFamily="34" charset="-79"/>
                <a:cs typeface="Gill Sans" panose="020B0502020104020203" pitchFamily="34" charset="-79"/>
              </a:defRPr>
            </a:lvl4pPr>
            <a:lvl5pPr marL="2057400" indent="-228600">
              <a:lnSpc>
                <a:spcPct val="90000"/>
              </a:lnSpc>
              <a:spcBef>
                <a:spcPts val="500"/>
              </a:spcBef>
              <a:buFont typeface="Arial" panose="020B0604020202020204" pitchFamily="34" charset="0"/>
              <a:buChar char="•"/>
              <a:defRPr b="0" i="0">
                <a:solidFill>
                  <a:srgbClr val="674831"/>
                </a:solidFill>
                <a:latin typeface="Gill Sans" panose="020B0502020104020203" pitchFamily="34" charset="-79"/>
                <a:cs typeface="Gill Sans" panose="020B0502020104020203" pitchFamily="34" charset="-79"/>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Carrie Roberson</a:t>
            </a:r>
          </a:p>
          <a:p>
            <a:r>
              <a:rPr lang="en-US" dirty="0"/>
              <a:t>At-Large Representative </a:t>
            </a:r>
          </a:p>
        </p:txBody>
      </p:sp>
      <p:sp>
        <p:nvSpPr>
          <p:cNvPr id="14" name="Content Placeholder 2">
            <a:extLst>
              <a:ext uri="{FF2B5EF4-FFF2-40B4-BE49-F238E27FC236}">
                <a16:creationId xmlns:a16="http://schemas.microsoft.com/office/drawing/2014/main" id="{82A81F67-238B-D64E-BD96-ECD8214280FF}"/>
              </a:ext>
            </a:extLst>
          </p:cNvPr>
          <p:cNvSpPr txBox="1">
            <a:spLocks/>
          </p:cNvSpPr>
          <p:nvPr/>
        </p:nvSpPr>
        <p:spPr>
          <a:xfrm>
            <a:off x="4262449" y="5408425"/>
            <a:ext cx="1724354" cy="598218"/>
          </a:xfrm>
          <a:prstGeom prst="rect">
            <a:avLst/>
          </a:prstGeom>
        </p:spPr>
        <p:txBody>
          <a:bodyPr vert="horz" lIns="91440" tIns="45720" rIns="91440" bIns="45720" rtlCol="0">
            <a:noAutofit/>
          </a:bodyPr>
          <a:lstStyle>
            <a:defPPr>
              <a:defRPr lang="en-US"/>
            </a:defPPr>
            <a:lvl1pPr indent="0" algn="ctr">
              <a:lnSpc>
                <a:spcPct val="100000"/>
              </a:lnSpc>
              <a:spcBef>
                <a:spcPts val="0"/>
              </a:spcBef>
              <a:buFont typeface="Arial" panose="020B0604020202020204" pitchFamily="34" charset="0"/>
              <a:buNone/>
              <a:defRPr sz="1400" b="0" i="0">
                <a:solidFill>
                  <a:srgbClr val="674831"/>
                </a:solidFill>
                <a:latin typeface="Gill Sans" panose="020B0502020104020203" pitchFamily="34" charset="-79"/>
                <a:cs typeface="Gill Sans" panose="020B0502020104020203" pitchFamily="34" charset="-79"/>
              </a:defRPr>
            </a:lvl1pPr>
            <a:lvl2pPr marL="685800" indent="-228600">
              <a:lnSpc>
                <a:spcPct val="90000"/>
              </a:lnSpc>
              <a:spcBef>
                <a:spcPts val="500"/>
              </a:spcBef>
              <a:buFont typeface="Arial" panose="020B0604020202020204" pitchFamily="34" charset="0"/>
              <a:buChar char="•"/>
              <a:defRPr sz="2400" b="0" i="0">
                <a:solidFill>
                  <a:srgbClr val="674831"/>
                </a:solidFill>
                <a:latin typeface="Gill Sans" panose="020B0502020104020203" pitchFamily="34" charset="-79"/>
                <a:cs typeface="Gill Sans" panose="020B0502020104020203" pitchFamily="34" charset="-79"/>
              </a:defRPr>
            </a:lvl2pPr>
            <a:lvl3pPr marL="1143000" indent="-228600">
              <a:lnSpc>
                <a:spcPct val="90000"/>
              </a:lnSpc>
              <a:spcBef>
                <a:spcPts val="500"/>
              </a:spcBef>
              <a:buFont typeface="Arial" panose="020B0604020202020204" pitchFamily="34" charset="0"/>
              <a:buChar char="•"/>
              <a:defRPr sz="2000" b="0" i="0">
                <a:solidFill>
                  <a:srgbClr val="674831"/>
                </a:solidFill>
                <a:latin typeface="Gill Sans" panose="020B0502020104020203" pitchFamily="34" charset="-79"/>
                <a:cs typeface="Gill Sans" panose="020B0502020104020203" pitchFamily="34" charset="-79"/>
              </a:defRPr>
            </a:lvl3pPr>
            <a:lvl4pPr marL="1600200" indent="-228600">
              <a:lnSpc>
                <a:spcPct val="90000"/>
              </a:lnSpc>
              <a:spcBef>
                <a:spcPts val="500"/>
              </a:spcBef>
              <a:buFont typeface="Arial" panose="020B0604020202020204" pitchFamily="34" charset="0"/>
              <a:buChar char="•"/>
              <a:defRPr b="0" i="0">
                <a:solidFill>
                  <a:srgbClr val="674831"/>
                </a:solidFill>
                <a:latin typeface="Gill Sans" panose="020B0502020104020203" pitchFamily="34" charset="-79"/>
                <a:cs typeface="Gill Sans" panose="020B0502020104020203" pitchFamily="34" charset="-79"/>
              </a:defRPr>
            </a:lvl4pPr>
            <a:lvl5pPr marL="2057400" indent="-228600">
              <a:lnSpc>
                <a:spcPct val="90000"/>
              </a:lnSpc>
              <a:spcBef>
                <a:spcPts val="500"/>
              </a:spcBef>
              <a:buFont typeface="Arial" panose="020B0604020202020204" pitchFamily="34" charset="0"/>
              <a:buChar char="•"/>
              <a:defRPr b="0" i="0">
                <a:solidFill>
                  <a:srgbClr val="674831"/>
                </a:solidFill>
                <a:latin typeface="Gill Sans" panose="020B0502020104020203" pitchFamily="34" charset="-79"/>
                <a:cs typeface="Gill Sans" panose="020B0502020104020203" pitchFamily="34" charset="-79"/>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Lance Heard</a:t>
            </a:r>
          </a:p>
          <a:p>
            <a:r>
              <a:rPr lang="en-US" dirty="0"/>
              <a:t>At-Large Representative </a:t>
            </a:r>
          </a:p>
        </p:txBody>
      </p:sp>
      <p:pic>
        <p:nvPicPr>
          <p:cNvPr id="15" name="Picture 4">
            <a:extLst>
              <a:ext uri="{FF2B5EF4-FFF2-40B4-BE49-F238E27FC236}">
                <a16:creationId xmlns:a16="http://schemas.microsoft.com/office/drawing/2014/main" id="{357AAAFF-4DC7-6B44-BC16-DDBE03D5B4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5765" y="3610980"/>
            <a:ext cx="1308567" cy="174475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a:extLst>
              <a:ext uri="{FF2B5EF4-FFF2-40B4-BE49-F238E27FC236}">
                <a16:creationId xmlns:a16="http://schemas.microsoft.com/office/drawing/2014/main" id="{DD2DD547-3192-7D41-8D7E-8634CB15EE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3638" y="3584582"/>
            <a:ext cx="1314186" cy="175170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a:extLst>
              <a:ext uri="{FF2B5EF4-FFF2-40B4-BE49-F238E27FC236}">
                <a16:creationId xmlns:a16="http://schemas.microsoft.com/office/drawing/2014/main" id="{F9BA7EDE-891B-DD4C-B74A-D41FE0EFBD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23953" y="3585531"/>
            <a:ext cx="1307232" cy="17465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a:extLst>
              <a:ext uri="{FF2B5EF4-FFF2-40B4-BE49-F238E27FC236}">
                <a16:creationId xmlns:a16="http://schemas.microsoft.com/office/drawing/2014/main" id="{071CCA2B-1ABF-9D43-94D0-16FF9E465DE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8278" y="3592713"/>
            <a:ext cx="1307344" cy="174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592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8AF87-0636-914F-9CFD-A2158E08B598}"/>
              </a:ext>
            </a:extLst>
          </p:cNvPr>
          <p:cNvSpPr>
            <a:spLocks noGrp="1"/>
          </p:cNvSpPr>
          <p:nvPr>
            <p:ph type="title"/>
          </p:nvPr>
        </p:nvSpPr>
        <p:spPr/>
        <p:txBody>
          <a:bodyPr/>
          <a:lstStyle/>
          <a:p>
            <a:r>
              <a:rPr lang="en-US" dirty="0"/>
              <a:t>ASCCC Executive Committee 2021-22</a:t>
            </a:r>
          </a:p>
        </p:txBody>
      </p:sp>
      <p:sp>
        <p:nvSpPr>
          <p:cNvPr id="4" name="Slide Number Placeholder 3">
            <a:extLst>
              <a:ext uri="{FF2B5EF4-FFF2-40B4-BE49-F238E27FC236}">
                <a16:creationId xmlns:a16="http://schemas.microsoft.com/office/drawing/2014/main" id="{D364620D-2CD3-7C40-8EA4-B8FE5081B25B}"/>
              </a:ext>
            </a:extLst>
          </p:cNvPr>
          <p:cNvSpPr>
            <a:spLocks noGrp="1"/>
          </p:cNvSpPr>
          <p:nvPr>
            <p:ph type="sldNum" sz="quarter" idx="10"/>
          </p:nvPr>
        </p:nvSpPr>
        <p:spPr/>
        <p:txBody>
          <a:bodyPr/>
          <a:lstStyle/>
          <a:p>
            <a:pPr>
              <a:defRPr/>
            </a:pPr>
            <a:fld id="{68B9F06C-3E18-7D4A-8620-170A4BF71910}" type="slidenum">
              <a:rPr lang="en-US" altLang="en-US" smtClean="0"/>
              <a:pPr>
                <a:defRPr/>
              </a:pPr>
              <a:t>4</a:t>
            </a:fld>
            <a:endParaRPr lang="en-US" altLang="en-US"/>
          </a:p>
        </p:txBody>
      </p:sp>
      <p:sp>
        <p:nvSpPr>
          <p:cNvPr id="6" name="Content Placeholder 2">
            <a:extLst>
              <a:ext uri="{FF2B5EF4-FFF2-40B4-BE49-F238E27FC236}">
                <a16:creationId xmlns:a16="http://schemas.microsoft.com/office/drawing/2014/main" id="{8D63B7DF-D60B-5B48-8429-2872FC84B20A}"/>
              </a:ext>
            </a:extLst>
          </p:cNvPr>
          <p:cNvSpPr txBox="1">
            <a:spLocks/>
          </p:cNvSpPr>
          <p:nvPr/>
        </p:nvSpPr>
        <p:spPr bwMode="auto">
          <a:xfrm>
            <a:off x="720089" y="2386360"/>
            <a:ext cx="10361432" cy="447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800"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algn="ctr">
              <a:lnSpc>
                <a:spcPct val="100000"/>
              </a:lnSpc>
              <a:spcBef>
                <a:spcPts val="0"/>
              </a:spcBef>
            </a:pPr>
            <a:endParaRPr lang="en-US" sz="1400" dirty="0"/>
          </a:p>
          <a:p>
            <a:pPr algn="ctr">
              <a:lnSpc>
                <a:spcPct val="100000"/>
              </a:lnSpc>
              <a:spcBef>
                <a:spcPts val="0"/>
              </a:spcBef>
            </a:pPr>
            <a:r>
              <a:rPr lang="en-US" sz="2800" b="1" dirty="0">
                <a:solidFill>
                  <a:srgbClr val="C00000"/>
                </a:solidFill>
              </a:rPr>
              <a:t>Area </a:t>
            </a:r>
          </a:p>
          <a:p>
            <a:pPr algn="ctr">
              <a:lnSpc>
                <a:spcPct val="100000"/>
              </a:lnSpc>
              <a:spcBef>
                <a:spcPts val="0"/>
              </a:spcBef>
            </a:pPr>
            <a:r>
              <a:rPr lang="en-US" sz="2800" b="1" dirty="0">
                <a:solidFill>
                  <a:srgbClr val="C00000"/>
                </a:solidFill>
              </a:rPr>
              <a:t>Representatives</a:t>
            </a:r>
          </a:p>
        </p:txBody>
      </p:sp>
      <p:sp>
        <p:nvSpPr>
          <p:cNvPr id="7" name="Content Placeholder 2">
            <a:extLst>
              <a:ext uri="{FF2B5EF4-FFF2-40B4-BE49-F238E27FC236}">
                <a16:creationId xmlns:a16="http://schemas.microsoft.com/office/drawing/2014/main" id="{24F13D82-597B-664F-A0BE-ABADE474B77D}"/>
              </a:ext>
            </a:extLst>
          </p:cNvPr>
          <p:cNvSpPr txBox="1">
            <a:spLocks/>
          </p:cNvSpPr>
          <p:nvPr/>
        </p:nvSpPr>
        <p:spPr>
          <a:xfrm>
            <a:off x="1058545" y="5738011"/>
            <a:ext cx="1724354" cy="598218"/>
          </a:xfrm>
          <a:prstGeom prst="rect">
            <a:avLst/>
          </a:prstGeom>
        </p:spPr>
        <p:txBody>
          <a:bodyPr vert="horz" lIns="91440" tIns="45720" rIns="91440" bIns="45720" rtlCol="0">
            <a:noAutofit/>
          </a:bodyPr>
          <a:lstStyle>
            <a:defPPr>
              <a:defRPr lang="en-US"/>
            </a:defPPr>
            <a:lvl1pPr indent="0" algn="ctr">
              <a:lnSpc>
                <a:spcPct val="100000"/>
              </a:lnSpc>
              <a:spcBef>
                <a:spcPts val="0"/>
              </a:spcBef>
              <a:buFont typeface="Arial" panose="020B0604020202020204" pitchFamily="34" charset="0"/>
              <a:buNone/>
              <a:defRPr sz="1400" b="0" i="0">
                <a:solidFill>
                  <a:srgbClr val="674831"/>
                </a:solidFill>
                <a:latin typeface="Gill Sans" panose="020B0502020104020203" pitchFamily="34" charset="-79"/>
                <a:cs typeface="Gill Sans" panose="020B0502020104020203" pitchFamily="34" charset="-79"/>
              </a:defRPr>
            </a:lvl1pPr>
            <a:lvl2pPr marL="685800" indent="-228600">
              <a:lnSpc>
                <a:spcPct val="90000"/>
              </a:lnSpc>
              <a:spcBef>
                <a:spcPts val="500"/>
              </a:spcBef>
              <a:buFont typeface="Arial" panose="020B0604020202020204" pitchFamily="34" charset="0"/>
              <a:buChar char="•"/>
              <a:defRPr sz="2400" b="0" i="0">
                <a:solidFill>
                  <a:srgbClr val="674831"/>
                </a:solidFill>
                <a:latin typeface="Gill Sans" panose="020B0502020104020203" pitchFamily="34" charset="-79"/>
                <a:cs typeface="Gill Sans" panose="020B0502020104020203" pitchFamily="34" charset="-79"/>
              </a:defRPr>
            </a:lvl2pPr>
            <a:lvl3pPr marL="1143000" indent="-228600">
              <a:lnSpc>
                <a:spcPct val="90000"/>
              </a:lnSpc>
              <a:spcBef>
                <a:spcPts val="500"/>
              </a:spcBef>
              <a:buFont typeface="Arial" panose="020B0604020202020204" pitchFamily="34" charset="0"/>
              <a:buChar char="•"/>
              <a:defRPr sz="2000" b="0" i="0">
                <a:solidFill>
                  <a:srgbClr val="674831"/>
                </a:solidFill>
                <a:latin typeface="Gill Sans" panose="020B0502020104020203" pitchFamily="34" charset="-79"/>
                <a:cs typeface="Gill Sans" panose="020B0502020104020203" pitchFamily="34" charset="-79"/>
              </a:defRPr>
            </a:lvl3pPr>
            <a:lvl4pPr marL="1600200" indent="-228600">
              <a:lnSpc>
                <a:spcPct val="90000"/>
              </a:lnSpc>
              <a:spcBef>
                <a:spcPts val="500"/>
              </a:spcBef>
              <a:buFont typeface="Arial" panose="020B0604020202020204" pitchFamily="34" charset="0"/>
              <a:buChar char="•"/>
              <a:defRPr b="0" i="0">
                <a:solidFill>
                  <a:srgbClr val="674831"/>
                </a:solidFill>
                <a:latin typeface="Gill Sans" panose="020B0502020104020203" pitchFamily="34" charset="-79"/>
                <a:cs typeface="Gill Sans" panose="020B0502020104020203" pitchFamily="34" charset="-79"/>
              </a:defRPr>
            </a:lvl4pPr>
            <a:lvl5pPr marL="2057400" indent="-228600">
              <a:lnSpc>
                <a:spcPct val="90000"/>
              </a:lnSpc>
              <a:spcBef>
                <a:spcPts val="500"/>
              </a:spcBef>
              <a:buFont typeface="Arial" panose="020B0604020202020204" pitchFamily="34" charset="0"/>
              <a:buChar char="•"/>
              <a:defRPr b="0" i="0">
                <a:solidFill>
                  <a:srgbClr val="674831"/>
                </a:solidFill>
                <a:latin typeface="Gill Sans" panose="020B0502020104020203" pitchFamily="34" charset="-79"/>
                <a:cs typeface="Gill Sans" panose="020B0502020104020203" pitchFamily="34" charset="-79"/>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Stephanie Curry</a:t>
            </a:r>
          </a:p>
          <a:p>
            <a:r>
              <a:rPr lang="en-US" dirty="0"/>
              <a:t>Area A Representative </a:t>
            </a:r>
          </a:p>
        </p:txBody>
      </p:sp>
      <p:pic>
        <p:nvPicPr>
          <p:cNvPr id="8" name="Picture 7" descr="A person smiling for the camera&#10;&#10;Description automatically generated">
            <a:extLst>
              <a:ext uri="{FF2B5EF4-FFF2-40B4-BE49-F238E27FC236}">
                <a16:creationId xmlns:a16="http://schemas.microsoft.com/office/drawing/2014/main" id="{5B8F17CB-783B-324E-848E-17958F25A21A}"/>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3820577" y="3863869"/>
            <a:ext cx="1296294" cy="1746504"/>
          </a:xfrm>
          <a:prstGeom prst="rect">
            <a:avLst/>
          </a:prstGeom>
        </p:spPr>
      </p:pic>
      <p:sp>
        <p:nvSpPr>
          <p:cNvPr id="9" name="Content Placeholder 2">
            <a:extLst>
              <a:ext uri="{FF2B5EF4-FFF2-40B4-BE49-F238E27FC236}">
                <a16:creationId xmlns:a16="http://schemas.microsoft.com/office/drawing/2014/main" id="{8CD0FC37-F440-4245-975D-5048F30A25A8}"/>
              </a:ext>
            </a:extLst>
          </p:cNvPr>
          <p:cNvSpPr txBox="1">
            <a:spLocks/>
          </p:cNvSpPr>
          <p:nvPr/>
        </p:nvSpPr>
        <p:spPr>
          <a:xfrm>
            <a:off x="3606547" y="5707708"/>
            <a:ext cx="1724354" cy="598218"/>
          </a:xfrm>
          <a:prstGeom prst="rect">
            <a:avLst/>
          </a:prstGeom>
        </p:spPr>
        <p:txBody>
          <a:bodyPr vert="horz" lIns="91440" tIns="45720" rIns="91440" bIns="45720" rtlCol="0">
            <a:noAutofit/>
          </a:bodyPr>
          <a:lstStyle>
            <a:defPPr>
              <a:defRPr lang="en-US"/>
            </a:defPPr>
            <a:lvl1pPr indent="0" algn="ctr">
              <a:lnSpc>
                <a:spcPct val="100000"/>
              </a:lnSpc>
              <a:spcBef>
                <a:spcPts val="0"/>
              </a:spcBef>
              <a:buFont typeface="Arial" panose="020B0604020202020204" pitchFamily="34" charset="0"/>
              <a:buNone/>
              <a:defRPr sz="1400" b="0" i="0">
                <a:solidFill>
                  <a:srgbClr val="674831"/>
                </a:solidFill>
                <a:latin typeface="Gill Sans" panose="020B0502020104020203" pitchFamily="34" charset="-79"/>
                <a:cs typeface="Gill Sans" panose="020B0502020104020203" pitchFamily="34" charset="-79"/>
              </a:defRPr>
            </a:lvl1pPr>
            <a:lvl2pPr marL="685800" indent="-228600">
              <a:lnSpc>
                <a:spcPct val="90000"/>
              </a:lnSpc>
              <a:spcBef>
                <a:spcPts val="500"/>
              </a:spcBef>
              <a:buFont typeface="Arial" panose="020B0604020202020204" pitchFamily="34" charset="0"/>
              <a:buChar char="•"/>
              <a:defRPr sz="2400" b="0" i="0">
                <a:solidFill>
                  <a:srgbClr val="674831"/>
                </a:solidFill>
                <a:latin typeface="Gill Sans" panose="020B0502020104020203" pitchFamily="34" charset="-79"/>
                <a:cs typeface="Gill Sans" panose="020B0502020104020203" pitchFamily="34" charset="-79"/>
              </a:defRPr>
            </a:lvl2pPr>
            <a:lvl3pPr marL="1143000" indent="-228600">
              <a:lnSpc>
                <a:spcPct val="90000"/>
              </a:lnSpc>
              <a:spcBef>
                <a:spcPts val="500"/>
              </a:spcBef>
              <a:buFont typeface="Arial" panose="020B0604020202020204" pitchFamily="34" charset="0"/>
              <a:buChar char="•"/>
              <a:defRPr sz="2000" b="0" i="0">
                <a:solidFill>
                  <a:srgbClr val="674831"/>
                </a:solidFill>
                <a:latin typeface="Gill Sans" panose="020B0502020104020203" pitchFamily="34" charset="-79"/>
                <a:cs typeface="Gill Sans" panose="020B0502020104020203" pitchFamily="34" charset="-79"/>
              </a:defRPr>
            </a:lvl3pPr>
            <a:lvl4pPr marL="1600200" indent="-228600">
              <a:lnSpc>
                <a:spcPct val="90000"/>
              </a:lnSpc>
              <a:spcBef>
                <a:spcPts val="500"/>
              </a:spcBef>
              <a:buFont typeface="Arial" panose="020B0604020202020204" pitchFamily="34" charset="0"/>
              <a:buChar char="•"/>
              <a:defRPr b="0" i="0">
                <a:solidFill>
                  <a:srgbClr val="674831"/>
                </a:solidFill>
                <a:latin typeface="Gill Sans" panose="020B0502020104020203" pitchFamily="34" charset="-79"/>
                <a:cs typeface="Gill Sans" panose="020B0502020104020203" pitchFamily="34" charset="-79"/>
              </a:defRPr>
            </a:lvl4pPr>
            <a:lvl5pPr marL="2057400" indent="-228600">
              <a:lnSpc>
                <a:spcPct val="90000"/>
              </a:lnSpc>
              <a:spcBef>
                <a:spcPts val="500"/>
              </a:spcBef>
              <a:buFont typeface="Arial" panose="020B0604020202020204" pitchFamily="34" charset="0"/>
              <a:buChar char="•"/>
              <a:defRPr b="0" i="0">
                <a:solidFill>
                  <a:srgbClr val="674831"/>
                </a:solidFill>
                <a:latin typeface="Gill Sans" panose="020B0502020104020203" pitchFamily="34" charset="-79"/>
                <a:cs typeface="Gill Sans" panose="020B0502020104020203" pitchFamily="34" charset="-79"/>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Karen Chow</a:t>
            </a:r>
          </a:p>
          <a:p>
            <a:r>
              <a:rPr lang="en-US" dirty="0"/>
              <a:t>Area B Representative </a:t>
            </a:r>
          </a:p>
        </p:txBody>
      </p:sp>
      <p:sp>
        <p:nvSpPr>
          <p:cNvPr id="10" name="Content Placeholder 2">
            <a:extLst>
              <a:ext uri="{FF2B5EF4-FFF2-40B4-BE49-F238E27FC236}">
                <a16:creationId xmlns:a16="http://schemas.microsoft.com/office/drawing/2014/main" id="{FA8ACA1B-DD66-8C40-8C3F-8E63B05BCB67}"/>
              </a:ext>
            </a:extLst>
          </p:cNvPr>
          <p:cNvSpPr txBox="1">
            <a:spLocks/>
          </p:cNvSpPr>
          <p:nvPr/>
        </p:nvSpPr>
        <p:spPr>
          <a:xfrm>
            <a:off x="6343048" y="5744287"/>
            <a:ext cx="1724354" cy="59821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674831"/>
                </a:solidFill>
                <a:latin typeface="Gill Sans" panose="020B0502020104020203" pitchFamily="34" charset="-79"/>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674831"/>
                </a:solidFill>
                <a:latin typeface="Gill Sans" panose="020B0502020104020203" pitchFamily="34" charset="-79"/>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674831"/>
                </a:solidFill>
                <a:latin typeface="Gill Sans" panose="020B0502020104020203" pitchFamily="34" charset="-79"/>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674831"/>
                </a:solidFill>
                <a:latin typeface="Gill Sans" panose="020B0502020104020203" pitchFamily="34" charset="-79"/>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a:t>Robert L. Stewart Jr. Area C Representative </a:t>
            </a:r>
          </a:p>
        </p:txBody>
      </p:sp>
      <p:sp>
        <p:nvSpPr>
          <p:cNvPr id="11" name="Content Placeholder 2">
            <a:extLst>
              <a:ext uri="{FF2B5EF4-FFF2-40B4-BE49-F238E27FC236}">
                <a16:creationId xmlns:a16="http://schemas.microsoft.com/office/drawing/2014/main" id="{7F6D032D-B861-CB45-8233-7BD3F809FD02}"/>
              </a:ext>
            </a:extLst>
          </p:cNvPr>
          <p:cNvSpPr txBox="1">
            <a:spLocks/>
          </p:cNvSpPr>
          <p:nvPr/>
        </p:nvSpPr>
        <p:spPr>
          <a:xfrm>
            <a:off x="8891050" y="5717266"/>
            <a:ext cx="1724354" cy="598218"/>
          </a:xfrm>
          <a:prstGeom prst="rect">
            <a:avLst/>
          </a:prstGeom>
        </p:spPr>
        <p:txBody>
          <a:bodyPr vert="horz" lIns="91440" tIns="45720" rIns="91440" bIns="45720" rtlCol="0">
            <a:noAutofit/>
          </a:bodyPr>
          <a:lstStyle>
            <a:defPPr>
              <a:defRPr lang="en-US"/>
            </a:defPPr>
            <a:lvl1pPr indent="0" algn="ctr">
              <a:lnSpc>
                <a:spcPct val="100000"/>
              </a:lnSpc>
              <a:spcBef>
                <a:spcPts val="0"/>
              </a:spcBef>
              <a:buFont typeface="Arial" panose="020B0604020202020204" pitchFamily="34" charset="0"/>
              <a:buNone/>
              <a:defRPr sz="1400" b="0" i="0">
                <a:solidFill>
                  <a:srgbClr val="674831"/>
                </a:solidFill>
                <a:latin typeface="Gill Sans" panose="020B0502020104020203" pitchFamily="34" charset="-79"/>
                <a:cs typeface="Gill Sans" panose="020B0502020104020203" pitchFamily="34" charset="-79"/>
              </a:defRPr>
            </a:lvl1pPr>
            <a:lvl2pPr marL="685800" indent="-228600">
              <a:lnSpc>
                <a:spcPct val="90000"/>
              </a:lnSpc>
              <a:spcBef>
                <a:spcPts val="500"/>
              </a:spcBef>
              <a:buFont typeface="Arial" panose="020B0604020202020204" pitchFamily="34" charset="0"/>
              <a:buChar char="•"/>
              <a:defRPr sz="2400" b="0" i="0">
                <a:solidFill>
                  <a:srgbClr val="674831"/>
                </a:solidFill>
                <a:latin typeface="Gill Sans" panose="020B0502020104020203" pitchFamily="34" charset="-79"/>
                <a:cs typeface="Gill Sans" panose="020B0502020104020203" pitchFamily="34" charset="-79"/>
              </a:defRPr>
            </a:lvl2pPr>
            <a:lvl3pPr marL="1143000" indent="-228600">
              <a:lnSpc>
                <a:spcPct val="90000"/>
              </a:lnSpc>
              <a:spcBef>
                <a:spcPts val="500"/>
              </a:spcBef>
              <a:buFont typeface="Arial" panose="020B0604020202020204" pitchFamily="34" charset="0"/>
              <a:buChar char="•"/>
              <a:defRPr sz="2000" b="0" i="0">
                <a:solidFill>
                  <a:srgbClr val="674831"/>
                </a:solidFill>
                <a:latin typeface="Gill Sans" panose="020B0502020104020203" pitchFamily="34" charset="-79"/>
                <a:cs typeface="Gill Sans" panose="020B0502020104020203" pitchFamily="34" charset="-79"/>
              </a:defRPr>
            </a:lvl3pPr>
            <a:lvl4pPr marL="1600200" indent="-228600">
              <a:lnSpc>
                <a:spcPct val="90000"/>
              </a:lnSpc>
              <a:spcBef>
                <a:spcPts val="500"/>
              </a:spcBef>
              <a:buFont typeface="Arial" panose="020B0604020202020204" pitchFamily="34" charset="0"/>
              <a:buChar char="•"/>
              <a:defRPr b="0" i="0">
                <a:solidFill>
                  <a:srgbClr val="674831"/>
                </a:solidFill>
                <a:latin typeface="Gill Sans" panose="020B0502020104020203" pitchFamily="34" charset="-79"/>
                <a:cs typeface="Gill Sans" panose="020B0502020104020203" pitchFamily="34" charset="-79"/>
              </a:defRPr>
            </a:lvl4pPr>
            <a:lvl5pPr marL="2057400" indent="-228600">
              <a:lnSpc>
                <a:spcPct val="90000"/>
              </a:lnSpc>
              <a:spcBef>
                <a:spcPts val="500"/>
              </a:spcBef>
              <a:buFont typeface="Arial" panose="020B0604020202020204" pitchFamily="34" charset="0"/>
              <a:buChar char="•"/>
              <a:defRPr b="0" i="0">
                <a:solidFill>
                  <a:srgbClr val="674831"/>
                </a:solidFill>
                <a:latin typeface="Gill Sans" panose="020B0502020104020203" pitchFamily="34" charset="-79"/>
                <a:cs typeface="Gill Sans" panose="020B0502020104020203" pitchFamily="34" charset="-79"/>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LaTonya Parker</a:t>
            </a:r>
          </a:p>
          <a:p>
            <a:r>
              <a:rPr lang="en-US" dirty="0"/>
              <a:t>Area D Representative </a:t>
            </a:r>
          </a:p>
        </p:txBody>
      </p:sp>
      <p:pic>
        <p:nvPicPr>
          <p:cNvPr id="12" name="Picture 11" descr="LaTonya Parker">
            <a:extLst>
              <a:ext uri="{FF2B5EF4-FFF2-40B4-BE49-F238E27FC236}">
                <a16:creationId xmlns:a16="http://schemas.microsoft.com/office/drawing/2014/main" id="{946C57D3-FDAD-BB48-A72F-6042BC40B0DD}"/>
              </a:ext>
            </a:extLst>
          </p:cNvPr>
          <p:cNvPicPr>
            <a:picLocks noChangeAspect="1"/>
          </p:cNvPicPr>
          <p:nvPr/>
        </p:nvPicPr>
        <p:blipFill>
          <a:blip r:embed="rId4"/>
          <a:stretch>
            <a:fillRect/>
          </a:stretch>
        </p:blipFill>
        <p:spPr>
          <a:xfrm>
            <a:off x="9091673" y="3841411"/>
            <a:ext cx="1323109" cy="1746504"/>
          </a:xfrm>
          <a:prstGeom prst="rect">
            <a:avLst/>
          </a:prstGeom>
        </p:spPr>
      </p:pic>
      <p:pic>
        <p:nvPicPr>
          <p:cNvPr id="13" name="Picture 12" descr="Stephanie Curry">
            <a:extLst>
              <a:ext uri="{FF2B5EF4-FFF2-40B4-BE49-F238E27FC236}">
                <a16:creationId xmlns:a16="http://schemas.microsoft.com/office/drawing/2014/main" id="{208D5F93-3A55-5E49-A1D5-A8A38B44002A}"/>
              </a:ext>
            </a:extLst>
          </p:cNvPr>
          <p:cNvPicPr>
            <a:picLocks noChangeAspect="1"/>
          </p:cNvPicPr>
          <p:nvPr/>
        </p:nvPicPr>
        <p:blipFill>
          <a:blip r:embed="rId5"/>
          <a:stretch>
            <a:fillRect/>
          </a:stretch>
        </p:blipFill>
        <p:spPr>
          <a:xfrm>
            <a:off x="1333525" y="3863869"/>
            <a:ext cx="1311418" cy="1746504"/>
          </a:xfrm>
          <a:prstGeom prst="rect">
            <a:avLst/>
          </a:prstGeom>
        </p:spPr>
      </p:pic>
      <p:pic>
        <p:nvPicPr>
          <p:cNvPr id="14" name="Picture 13" descr="Robert Stewart">
            <a:extLst>
              <a:ext uri="{FF2B5EF4-FFF2-40B4-BE49-F238E27FC236}">
                <a16:creationId xmlns:a16="http://schemas.microsoft.com/office/drawing/2014/main" id="{E140076A-25E2-EA40-B990-8734F8DD37B6}"/>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Lst>
          </a:blip>
          <a:srcRect l="28378" r="19455"/>
          <a:stretch/>
        </p:blipFill>
        <p:spPr>
          <a:xfrm>
            <a:off x="6521734" y="3873207"/>
            <a:ext cx="1366982" cy="1746504"/>
          </a:xfrm>
          <a:prstGeom prst="rect">
            <a:avLst/>
          </a:prstGeom>
        </p:spPr>
      </p:pic>
    </p:spTree>
    <p:extLst>
      <p:ext uri="{BB962C8B-B14F-4D97-AF65-F5344CB8AC3E}">
        <p14:creationId xmlns:p14="http://schemas.microsoft.com/office/powerpoint/2010/main" val="3465813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F89C0-D984-7B41-94E3-B0C23D820AFE}"/>
              </a:ext>
            </a:extLst>
          </p:cNvPr>
          <p:cNvSpPr>
            <a:spLocks noGrp="1"/>
          </p:cNvSpPr>
          <p:nvPr>
            <p:ph type="title"/>
          </p:nvPr>
        </p:nvSpPr>
        <p:spPr/>
        <p:txBody>
          <a:bodyPr/>
          <a:lstStyle/>
          <a:p>
            <a:r>
              <a:rPr lang="en-US" dirty="0"/>
              <a:t>The 2021-22 Executive Committee </a:t>
            </a:r>
          </a:p>
        </p:txBody>
      </p:sp>
      <p:sp>
        <p:nvSpPr>
          <p:cNvPr id="4" name="Slide Number Placeholder 3">
            <a:extLst>
              <a:ext uri="{FF2B5EF4-FFF2-40B4-BE49-F238E27FC236}">
                <a16:creationId xmlns:a16="http://schemas.microsoft.com/office/drawing/2014/main" id="{1E13C1A9-85A9-6E4C-BD57-8298D7B0FC93}"/>
              </a:ext>
            </a:extLst>
          </p:cNvPr>
          <p:cNvSpPr>
            <a:spLocks noGrp="1"/>
          </p:cNvSpPr>
          <p:nvPr>
            <p:ph type="sldNum" sz="quarter" idx="10"/>
          </p:nvPr>
        </p:nvSpPr>
        <p:spPr/>
        <p:txBody>
          <a:bodyPr/>
          <a:lstStyle/>
          <a:p>
            <a:pPr>
              <a:defRPr/>
            </a:pPr>
            <a:fld id="{68B9F06C-3E18-7D4A-8620-170A4BF71910}" type="slidenum">
              <a:rPr lang="en-US" altLang="en-US" smtClean="0"/>
              <a:pPr>
                <a:defRPr/>
              </a:pPr>
              <a:t>5</a:t>
            </a:fld>
            <a:endParaRPr lang="en-US" altLang="en-US"/>
          </a:p>
        </p:txBody>
      </p:sp>
      <p:sp>
        <p:nvSpPr>
          <p:cNvPr id="5" name="Content Placeholder 7">
            <a:extLst>
              <a:ext uri="{FF2B5EF4-FFF2-40B4-BE49-F238E27FC236}">
                <a16:creationId xmlns:a16="http://schemas.microsoft.com/office/drawing/2014/main" id="{DC8FA5BE-8FCE-FB4F-8618-7DDB01305970}"/>
              </a:ext>
            </a:extLst>
          </p:cNvPr>
          <p:cNvSpPr>
            <a:spLocks noGrp="1"/>
          </p:cNvSpPr>
          <p:nvPr>
            <p:ph idx="1"/>
          </p:nvPr>
        </p:nvSpPr>
        <p:spPr>
          <a:xfrm>
            <a:off x="329784" y="2518348"/>
            <a:ext cx="11467475" cy="3987383"/>
          </a:xfrm>
        </p:spPr>
        <p:txBody>
          <a:bodyPr/>
          <a:lstStyle/>
          <a:p>
            <a:pPr algn="ctr"/>
            <a:r>
              <a:rPr lang="en-US" b="1" dirty="0">
                <a:solidFill>
                  <a:srgbClr val="C00000"/>
                </a:solidFill>
              </a:rPr>
              <a:t>Officers</a:t>
            </a:r>
          </a:p>
          <a:p>
            <a:pPr algn="ctr"/>
            <a:endParaRPr lang="en-US" b="1" dirty="0"/>
          </a:p>
          <a:p>
            <a:pPr algn="ctr"/>
            <a:endParaRPr lang="en-US" b="1" dirty="0"/>
          </a:p>
          <a:p>
            <a:pPr algn="ctr"/>
            <a:endParaRPr lang="en-US" b="1" dirty="0"/>
          </a:p>
          <a:p>
            <a:pPr algn="ctr"/>
            <a:endParaRPr lang="en-US" b="1" dirty="0"/>
          </a:p>
          <a:p>
            <a:endParaRPr lang="en-US" dirty="0"/>
          </a:p>
        </p:txBody>
      </p:sp>
      <p:pic>
        <p:nvPicPr>
          <p:cNvPr id="6" name="Picture 5" descr="Dolores Davison">
            <a:extLst>
              <a:ext uri="{FF2B5EF4-FFF2-40B4-BE49-F238E27FC236}">
                <a16:creationId xmlns:a16="http://schemas.microsoft.com/office/drawing/2014/main" id="{A1D57D76-FF58-B848-802B-E6AAE00179B1}"/>
              </a:ext>
            </a:extLst>
          </p:cNvPr>
          <p:cNvPicPr>
            <a:picLocks noChangeAspect="1"/>
          </p:cNvPicPr>
          <p:nvPr/>
        </p:nvPicPr>
        <p:blipFill>
          <a:blip r:embed="rId2"/>
          <a:stretch>
            <a:fillRect/>
          </a:stretch>
        </p:blipFill>
        <p:spPr>
          <a:xfrm>
            <a:off x="669647" y="3194450"/>
            <a:ext cx="1315466" cy="1747410"/>
          </a:xfrm>
          <a:prstGeom prst="rect">
            <a:avLst/>
          </a:prstGeom>
        </p:spPr>
      </p:pic>
      <p:pic>
        <p:nvPicPr>
          <p:cNvPr id="7" name="Picture 6" descr="Virginia May">
            <a:extLst>
              <a:ext uri="{FF2B5EF4-FFF2-40B4-BE49-F238E27FC236}">
                <a16:creationId xmlns:a16="http://schemas.microsoft.com/office/drawing/2014/main" id="{6AE66E81-F1D3-614B-8061-C1F975E0FA2C}"/>
              </a:ext>
            </a:extLst>
          </p:cNvPr>
          <p:cNvPicPr>
            <a:picLocks noChangeAspect="1"/>
          </p:cNvPicPr>
          <p:nvPr/>
        </p:nvPicPr>
        <p:blipFill rotWithShape="1">
          <a:blip r:embed="rId3"/>
          <a:srcRect l="3442" r="4581"/>
          <a:stretch/>
        </p:blipFill>
        <p:spPr>
          <a:xfrm>
            <a:off x="2975707" y="3194450"/>
            <a:ext cx="1315375" cy="1746504"/>
          </a:xfrm>
          <a:prstGeom prst="rect">
            <a:avLst/>
          </a:prstGeom>
        </p:spPr>
      </p:pic>
      <p:pic>
        <p:nvPicPr>
          <p:cNvPr id="8" name="Picture 7" descr="Cheryl Aschenbach">
            <a:extLst>
              <a:ext uri="{FF2B5EF4-FFF2-40B4-BE49-F238E27FC236}">
                <a16:creationId xmlns:a16="http://schemas.microsoft.com/office/drawing/2014/main" id="{6C8D9D3A-E85E-A342-915D-51020CF652DE}"/>
              </a:ext>
            </a:extLst>
          </p:cNvPr>
          <p:cNvPicPr>
            <a:picLocks noChangeAspect="1"/>
          </p:cNvPicPr>
          <p:nvPr/>
        </p:nvPicPr>
        <p:blipFill>
          <a:blip r:embed="rId4"/>
          <a:stretch>
            <a:fillRect/>
          </a:stretch>
        </p:blipFill>
        <p:spPr>
          <a:xfrm>
            <a:off x="5409801" y="3194450"/>
            <a:ext cx="1307440" cy="1746504"/>
          </a:xfrm>
          <a:prstGeom prst="rect">
            <a:avLst/>
          </a:prstGeom>
        </p:spPr>
      </p:pic>
      <p:pic>
        <p:nvPicPr>
          <p:cNvPr id="9" name="Picture 8" descr="Krystinne Mica&#10;">
            <a:extLst>
              <a:ext uri="{FF2B5EF4-FFF2-40B4-BE49-F238E27FC236}">
                <a16:creationId xmlns:a16="http://schemas.microsoft.com/office/drawing/2014/main" id="{BF1E6DA3-4EB6-2B41-871B-D05969F92223}"/>
              </a:ext>
            </a:extLst>
          </p:cNvPr>
          <p:cNvPicPr>
            <a:picLocks noChangeAspect="1"/>
          </p:cNvPicPr>
          <p:nvPr/>
        </p:nvPicPr>
        <p:blipFill rotWithShape="1">
          <a:blip r:embed="rId5"/>
          <a:srcRect l="9410" r="9100"/>
          <a:stretch/>
        </p:blipFill>
        <p:spPr>
          <a:xfrm>
            <a:off x="10116346" y="3194450"/>
            <a:ext cx="1297681" cy="1746504"/>
          </a:xfrm>
          <a:prstGeom prst="rect">
            <a:avLst/>
          </a:prstGeom>
        </p:spPr>
      </p:pic>
      <p:pic>
        <p:nvPicPr>
          <p:cNvPr id="10" name="Picture 9" descr="Michelle Bean">
            <a:extLst>
              <a:ext uri="{FF2B5EF4-FFF2-40B4-BE49-F238E27FC236}">
                <a16:creationId xmlns:a16="http://schemas.microsoft.com/office/drawing/2014/main" id="{EE748E6B-6613-534E-B8B3-E4E2FA46AF44}"/>
              </a:ext>
            </a:extLst>
          </p:cNvPr>
          <p:cNvPicPr>
            <a:picLocks noChangeAspect="1"/>
          </p:cNvPicPr>
          <p:nvPr/>
        </p:nvPicPr>
        <p:blipFill>
          <a:blip r:embed="rId6"/>
          <a:stretch>
            <a:fillRect/>
          </a:stretch>
        </p:blipFill>
        <p:spPr>
          <a:xfrm>
            <a:off x="7900920" y="3185059"/>
            <a:ext cx="1228386" cy="1755891"/>
          </a:xfrm>
          <a:prstGeom prst="rect">
            <a:avLst/>
          </a:prstGeom>
        </p:spPr>
      </p:pic>
      <p:sp>
        <p:nvSpPr>
          <p:cNvPr id="11" name="Content Placeholder 2">
            <a:extLst>
              <a:ext uri="{FF2B5EF4-FFF2-40B4-BE49-F238E27FC236}">
                <a16:creationId xmlns:a16="http://schemas.microsoft.com/office/drawing/2014/main" id="{F2229AA5-A680-D943-836A-8AEF050E708B}"/>
              </a:ext>
            </a:extLst>
          </p:cNvPr>
          <p:cNvSpPr txBox="1">
            <a:spLocks/>
          </p:cNvSpPr>
          <p:nvPr/>
        </p:nvSpPr>
        <p:spPr>
          <a:xfrm>
            <a:off x="669647" y="5318853"/>
            <a:ext cx="1494809" cy="598218"/>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0" i="0" kern="1200">
                <a:solidFill>
                  <a:schemeClr val="tx2">
                    <a:lumMod val="75000"/>
                    <a:lumOff val="25000"/>
                  </a:schemeClr>
                </a:solidFill>
                <a:latin typeface="+mj-lt"/>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lumMod val="75000"/>
                    <a:lumOff val="25000"/>
                  </a:schemeClr>
                </a:solidFill>
                <a:latin typeface="+mj-lt"/>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lumMod val="75000"/>
                    <a:lumOff val="25000"/>
                  </a:schemeClr>
                </a:solidFill>
                <a:latin typeface="+mj-lt"/>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lumMod val="75000"/>
                    <a:lumOff val="25000"/>
                  </a:schemeClr>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algn="ctr">
              <a:lnSpc>
                <a:spcPct val="100000"/>
              </a:lnSpc>
              <a:spcBef>
                <a:spcPts val="0"/>
              </a:spcBef>
            </a:pPr>
            <a:r>
              <a:rPr lang="en-US" sz="1400" dirty="0"/>
              <a:t>Dolores Davison</a:t>
            </a:r>
          </a:p>
          <a:p>
            <a:pPr algn="ctr">
              <a:lnSpc>
                <a:spcPct val="100000"/>
              </a:lnSpc>
              <a:spcBef>
                <a:spcPts val="0"/>
              </a:spcBef>
            </a:pPr>
            <a:r>
              <a:rPr lang="en-US" sz="1400" dirty="0"/>
              <a:t>President</a:t>
            </a:r>
          </a:p>
        </p:txBody>
      </p:sp>
      <p:sp>
        <p:nvSpPr>
          <p:cNvPr id="12" name="Content Placeholder 2">
            <a:extLst>
              <a:ext uri="{FF2B5EF4-FFF2-40B4-BE49-F238E27FC236}">
                <a16:creationId xmlns:a16="http://schemas.microsoft.com/office/drawing/2014/main" id="{1C5E712B-3F4D-AC4A-A524-96C7F7AF93BC}"/>
              </a:ext>
            </a:extLst>
          </p:cNvPr>
          <p:cNvSpPr txBox="1">
            <a:spLocks/>
          </p:cNvSpPr>
          <p:nvPr/>
        </p:nvSpPr>
        <p:spPr>
          <a:xfrm>
            <a:off x="2948369" y="5330490"/>
            <a:ext cx="1494809" cy="598218"/>
          </a:xfrm>
          <a:prstGeom prst="rect">
            <a:avLst/>
          </a:prstGeom>
        </p:spPr>
        <p:txBody>
          <a:bodyPr vert="horz" lIns="91440" tIns="45720" rIns="91440" bIns="45720" rtlCol="0">
            <a:noAutofit/>
          </a:bodyPr>
          <a:lstStyle>
            <a:lvl1pPr indent="0" algn="ctr">
              <a:lnSpc>
                <a:spcPct val="100000"/>
              </a:lnSpc>
              <a:spcBef>
                <a:spcPts val="0"/>
              </a:spcBef>
              <a:buFont typeface="Arial" panose="020B0604020202020204" pitchFamily="34" charset="0"/>
              <a:buNone/>
              <a:defRPr sz="1400" b="0" i="0">
                <a:solidFill>
                  <a:srgbClr val="674831"/>
                </a:solidFill>
                <a:latin typeface="Gill Sans" panose="020B0502020104020203" pitchFamily="34" charset="-79"/>
                <a:cs typeface="Gill Sans" panose="020B0502020104020203" pitchFamily="34" charset="-79"/>
              </a:defRPr>
            </a:lvl1pPr>
            <a:lvl2pPr marL="685800" indent="-228600">
              <a:lnSpc>
                <a:spcPct val="90000"/>
              </a:lnSpc>
              <a:spcBef>
                <a:spcPts val="500"/>
              </a:spcBef>
              <a:buFont typeface="Arial" panose="020B0604020202020204" pitchFamily="34" charset="0"/>
              <a:buChar char="•"/>
              <a:defRPr sz="2400" b="0" i="0">
                <a:solidFill>
                  <a:srgbClr val="674831"/>
                </a:solidFill>
                <a:latin typeface="Gill Sans" panose="020B0502020104020203" pitchFamily="34" charset="-79"/>
                <a:cs typeface="Gill Sans" panose="020B0502020104020203" pitchFamily="34" charset="-79"/>
              </a:defRPr>
            </a:lvl2pPr>
            <a:lvl3pPr marL="1143000" indent="-228600">
              <a:lnSpc>
                <a:spcPct val="90000"/>
              </a:lnSpc>
              <a:spcBef>
                <a:spcPts val="500"/>
              </a:spcBef>
              <a:buFont typeface="Arial" panose="020B0604020202020204" pitchFamily="34" charset="0"/>
              <a:buChar char="•"/>
              <a:defRPr sz="2000" b="0" i="0">
                <a:solidFill>
                  <a:srgbClr val="674831"/>
                </a:solidFill>
                <a:latin typeface="Gill Sans" panose="020B0502020104020203" pitchFamily="34" charset="-79"/>
                <a:cs typeface="Gill Sans" panose="020B0502020104020203" pitchFamily="34" charset="-79"/>
              </a:defRPr>
            </a:lvl3pPr>
            <a:lvl4pPr marL="1600200" indent="-228600">
              <a:lnSpc>
                <a:spcPct val="90000"/>
              </a:lnSpc>
              <a:spcBef>
                <a:spcPts val="500"/>
              </a:spcBef>
              <a:buFont typeface="Arial" panose="020B0604020202020204" pitchFamily="34" charset="0"/>
              <a:buChar char="•"/>
              <a:defRPr b="0" i="0">
                <a:solidFill>
                  <a:srgbClr val="674831"/>
                </a:solidFill>
                <a:latin typeface="Gill Sans" panose="020B0502020104020203" pitchFamily="34" charset="-79"/>
                <a:cs typeface="Gill Sans" panose="020B0502020104020203" pitchFamily="34" charset="-79"/>
              </a:defRPr>
            </a:lvl4pPr>
            <a:lvl5pPr marL="2057400" indent="-228600">
              <a:lnSpc>
                <a:spcPct val="90000"/>
              </a:lnSpc>
              <a:spcBef>
                <a:spcPts val="500"/>
              </a:spcBef>
              <a:buFont typeface="Arial" panose="020B0604020202020204" pitchFamily="34" charset="0"/>
              <a:buChar char="•"/>
              <a:defRPr b="0" i="0">
                <a:solidFill>
                  <a:srgbClr val="674831"/>
                </a:solidFill>
                <a:latin typeface="Gill Sans" panose="020B0502020104020203" pitchFamily="34" charset="-79"/>
                <a:cs typeface="Gill Sans" panose="020B0502020104020203" pitchFamily="34" charset="-79"/>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Virginia May</a:t>
            </a:r>
          </a:p>
          <a:p>
            <a:r>
              <a:rPr lang="en-US" dirty="0"/>
              <a:t>Vice President</a:t>
            </a:r>
          </a:p>
        </p:txBody>
      </p:sp>
      <p:sp>
        <p:nvSpPr>
          <p:cNvPr id="13" name="Content Placeholder 2">
            <a:extLst>
              <a:ext uri="{FF2B5EF4-FFF2-40B4-BE49-F238E27FC236}">
                <a16:creationId xmlns:a16="http://schemas.microsoft.com/office/drawing/2014/main" id="{E30A7DC6-C653-5349-82D0-212F364531A1}"/>
              </a:ext>
            </a:extLst>
          </p:cNvPr>
          <p:cNvSpPr txBox="1">
            <a:spLocks/>
          </p:cNvSpPr>
          <p:nvPr/>
        </p:nvSpPr>
        <p:spPr>
          <a:xfrm>
            <a:off x="5201344" y="5314516"/>
            <a:ext cx="1724354" cy="598218"/>
          </a:xfrm>
          <a:prstGeom prst="rect">
            <a:avLst/>
          </a:prstGeom>
        </p:spPr>
        <p:txBody>
          <a:bodyPr vert="horz" lIns="91440" tIns="45720" rIns="91440" bIns="45720" rtlCol="0">
            <a:noAutofit/>
          </a:bodyPr>
          <a:lstStyle>
            <a:defPPr>
              <a:defRPr lang="en-US"/>
            </a:defPPr>
            <a:lvl1pPr indent="0" algn="ctr">
              <a:lnSpc>
                <a:spcPct val="100000"/>
              </a:lnSpc>
              <a:spcBef>
                <a:spcPts val="0"/>
              </a:spcBef>
              <a:buFont typeface="Arial" panose="020B0604020202020204" pitchFamily="34" charset="0"/>
              <a:buNone/>
              <a:defRPr sz="1400" b="0" i="0">
                <a:solidFill>
                  <a:srgbClr val="674831"/>
                </a:solidFill>
                <a:latin typeface="Gill Sans" panose="020B0502020104020203" pitchFamily="34" charset="-79"/>
                <a:cs typeface="Gill Sans" panose="020B0502020104020203" pitchFamily="34" charset="-79"/>
              </a:defRPr>
            </a:lvl1pPr>
            <a:lvl2pPr marL="685800" indent="-228600">
              <a:lnSpc>
                <a:spcPct val="90000"/>
              </a:lnSpc>
              <a:spcBef>
                <a:spcPts val="500"/>
              </a:spcBef>
              <a:buFont typeface="Arial" panose="020B0604020202020204" pitchFamily="34" charset="0"/>
              <a:buChar char="•"/>
              <a:defRPr sz="2400" b="0" i="0">
                <a:solidFill>
                  <a:srgbClr val="674831"/>
                </a:solidFill>
                <a:latin typeface="Gill Sans" panose="020B0502020104020203" pitchFamily="34" charset="-79"/>
                <a:cs typeface="Gill Sans" panose="020B0502020104020203" pitchFamily="34" charset="-79"/>
              </a:defRPr>
            </a:lvl2pPr>
            <a:lvl3pPr marL="1143000" indent="-228600">
              <a:lnSpc>
                <a:spcPct val="90000"/>
              </a:lnSpc>
              <a:spcBef>
                <a:spcPts val="500"/>
              </a:spcBef>
              <a:buFont typeface="Arial" panose="020B0604020202020204" pitchFamily="34" charset="0"/>
              <a:buChar char="•"/>
              <a:defRPr sz="2000" b="0" i="0">
                <a:solidFill>
                  <a:srgbClr val="674831"/>
                </a:solidFill>
                <a:latin typeface="Gill Sans" panose="020B0502020104020203" pitchFamily="34" charset="-79"/>
                <a:cs typeface="Gill Sans" panose="020B0502020104020203" pitchFamily="34" charset="-79"/>
              </a:defRPr>
            </a:lvl3pPr>
            <a:lvl4pPr marL="1600200" indent="-228600">
              <a:lnSpc>
                <a:spcPct val="90000"/>
              </a:lnSpc>
              <a:spcBef>
                <a:spcPts val="500"/>
              </a:spcBef>
              <a:buFont typeface="Arial" panose="020B0604020202020204" pitchFamily="34" charset="0"/>
              <a:buChar char="•"/>
              <a:defRPr b="0" i="0">
                <a:solidFill>
                  <a:srgbClr val="674831"/>
                </a:solidFill>
                <a:latin typeface="Gill Sans" panose="020B0502020104020203" pitchFamily="34" charset="-79"/>
                <a:cs typeface="Gill Sans" panose="020B0502020104020203" pitchFamily="34" charset="-79"/>
              </a:defRPr>
            </a:lvl4pPr>
            <a:lvl5pPr marL="2057400" indent="-228600">
              <a:lnSpc>
                <a:spcPct val="90000"/>
              </a:lnSpc>
              <a:spcBef>
                <a:spcPts val="500"/>
              </a:spcBef>
              <a:buFont typeface="Arial" panose="020B0604020202020204" pitchFamily="34" charset="0"/>
              <a:buChar char="•"/>
              <a:defRPr b="0" i="0">
                <a:solidFill>
                  <a:srgbClr val="674831"/>
                </a:solidFill>
                <a:latin typeface="Gill Sans" panose="020B0502020104020203" pitchFamily="34" charset="-79"/>
                <a:cs typeface="Gill Sans" panose="020B0502020104020203" pitchFamily="34" charset="-79"/>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Cheryl Aschenbach</a:t>
            </a:r>
          </a:p>
          <a:p>
            <a:r>
              <a:rPr lang="en-US" dirty="0"/>
              <a:t>Secretary</a:t>
            </a:r>
          </a:p>
        </p:txBody>
      </p:sp>
      <p:sp>
        <p:nvSpPr>
          <p:cNvPr id="14" name="Content Placeholder 2">
            <a:extLst>
              <a:ext uri="{FF2B5EF4-FFF2-40B4-BE49-F238E27FC236}">
                <a16:creationId xmlns:a16="http://schemas.microsoft.com/office/drawing/2014/main" id="{742F9704-CD73-3341-AF12-01090326ECFD}"/>
              </a:ext>
            </a:extLst>
          </p:cNvPr>
          <p:cNvSpPr txBox="1">
            <a:spLocks/>
          </p:cNvSpPr>
          <p:nvPr/>
        </p:nvSpPr>
        <p:spPr>
          <a:xfrm>
            <a:off x="7656359" y="5327550"/>
            <a:ext cx="1724354" cy="598218"/>
          </a:xfrm>
          <a:prstGeom prst="rect">
            <a:avLst/>
          </a:prstGeom>
        </p:spPr>
        <p:txBody>
          <a:bodyPr vert="horz" lIns="91440" tIns="45720" rIns="91440" bIns="45720" rtlCol="0">
            <a:noAutofit/>
          </a:bodyPr>
          <a:lstStyle>
            <a:defPPr>
              <a:defRPr lang="en-US"/>
            </a:defPPr>
            <a:lvl1pPr indent="0" algn="ctr">
              <a:lnSpc>
                <a:spcPct val="100000"/>
              </a:lnSpc>
              <a:spcBef>
                <a:spcPts val="0"/>
              </a:spcBef>
              <a:buFont typeface="Arial" panose="020B0604020202020204" pitchFamily="34" charset="0"/>
              <a:buNone/>
              <a:defRPr sz="1400" b="0" i="0">
                <a:solidFill>
                  <a:srgbClr val="674831"/>
                </a:solidFill>
                <a:latin typeface="Gill Sans" panose="020B0502020104020203" pitchFamily="34" charset="-79"/>
                <a:cs typeface="Gill Sans" panose="020B0502020104020203" pitchFamily="34" charset="-79"/>
              </a:defRPr>
            </a:lvl1pPr>
            <a:lvl2pPr marL="685800" indent="-228600">
              <a:lnSpc>
                <a:spcPct val="90000"/>
              </a:lnSpc>
              <a:spcBef>
                <a:spcPts val="500"/>
              </a:spcBef>
              <a:buFont typeface="Arial" panose="020B0604020202020204" pitchFamily="34" charset="0"/>
              <a:buChar char="•"/>
              <a:defRPr sz="2400" b="0" i="0">
                <a:solidFill>
                  <a:srgbClr val="674831"/>
                </a:solidFill>
                <a:latin typeface="Gill Sans" panose="020B0502020104020203" pitchFamily="34" charset="-79"/>
                <a:cs typeface="Gill Sans" panose="020B0502020104020203" pitchFamily="34" charset="-79"/>
              </a:defRPr>
            </a:lvl2pPr>
            <a:lvl3pPr marL="1143000" indent="-228600">
              <a:lnSpc>
                <a:spcPct val="90000"/>
              </a:lnSpc>
              <a:spcBef>
                <a:spcPts val="500"/>
              </a:spcBef>
              <a:buFont typeface="Arial" panose="020B0604020202020204" pitchFamily="34" charset="0"/>
              <a:buChar char="•"/>
              <a:defRPr sz="2000" b="0" i="0">
                <a:solidFill>
                  <a:srgbClr val="674831"/>
                </a:solidFill>
                <a:latin typeface="Gill Sans" panose="020B0502020104020203" pitchFamily="34" charset="-79"/>
                <a:cs typeface="Gill Sans" panose="020B0502020104020203" pitchFamily="34" charset="-79"/>
              </a:defRPr>
            </a:lvl3pPr>
            <a:lvl4pPr marL="1600200" indent="-228600">
              <a:lnSpc>
                <a:spcPct val="90000"/>
              </a:lnSpc>
              <a:spcBef>
                <a:spcPts val="500"/>
              </a:spcBef>
              <a:buFont typeface="Arial" panose="020B0604020202020204" pitchFamily="34" charset="0"/>
              <a:buChar char="•"/>
              <a:defRPr b="0" i="0">
                <a:solidFill>
                  <a:srgbClr val="674831"/>
                </a:solidFill>
                <a:latin typeface="Gill Sans" panose="020B0502020104020203" pitchFamily="34" charset="-79"/>
                <a:cs typeface="Gill Sans" panose="020B0502020104020203" pitchFamily="34" charset="-79"/>
              </a:defRPr>
            </a:lvl4pPr>
            <a:lvl5pPr marL="2057400" indent="-228600">
              <a:lnSpc>
                <a:spcPct val="90000"/>
              </a:lnSpc>
              <a:spcBef>
                <a:spcPts val="500"/>
              </a:spcBef>
              <a:buFont typeface="Arial" panose="020B0604020202020204" pitchFamily="34" charset="0"/>
              <a:buChar char="•"/>
              <a:defRPr b="0" i="0">
                <a:solidFill>
                  <a:srgbClr val="674831"/>
                </a:solidFill>
                <a:latin typeface="Gill Sans" panose="020B0502020104020203" pitchFamily="34" charset="-79"/>
                <a:cs typeface="Gill Sans" panose="020B0502020104020203" pitchFamily="34" charset="-79"/>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Michelle Bean</a:t>
            </a:r>
          </a:p>
          <a:p>
            <a:r>
              <a:rPr lang="en-US" dirty="0"/>
              <a:t>Treasurer</a:t>
            </a:r>
          </a:p>
        </p:txBody>
      </p:sp>
      <p:sp>
        <p:nvSpPr>
          <p:cNvPr id="15" name="Content Placeholder 2">
            <a:extLst>
              <a:ext uri="{FF2B5EF4-FFF2-40B4-BE49-F238E27FC236}">
                <a16:creationId xmlns:a16="http://schemas.microsoft.com/office/drawing/2014/main" id="{5A1E7033-C543-8E43-8A79-933070F9182A}"/>
              </a:ext>
            </a:extLst>
          </p:cNvPr>
          <p:cNvSpPr txBox="1">
            <a:spLocks/>
          </p:cNvSpPr>
          <p:nvPr/>
        </p:nvSpPr>
        <p:spPr>
          <a:xfrm>
            <a:off x="10072904" y="5328964"/>
            <a:ext cx="1724354" cy="598218"/>
          </a:xfrm>
          <a:prstGeom prst="rect">
            <a:avLst/>
          </a:prstGeom>
        </p:spPr>
        <p:txBody>
          <a:bodyPr vert="horz" lIns="91440" tIns="45720" rIns="91440" bIns="45720" rtlCol="0">
            <a:noAutofit/>
          </a:bodyPr>
          <a:lstStyle>
            <a:defPPr>
              <a:defRPr lang="en-US"/>
            </a:defPPr>
            <a:lvl1pPr indent="0" algn="ctr">
              <a:lnSpc>
                <a:spcPct val="100000"/>
              </a:lnSpc>
              <a:spcBef>
                <a:spcPts val="0"/>
              </a:spcBef>
              <a:buFont typeface="Arial" panose="020B0604020202020204" pitchFamily="34" charset="0"/>
              <a:buNone/>
              <a:defRPr sz="1400" b="0" i="0">
                <a:solidFill>
                  <a:srgbClr val="674831"/>
                </a:solidFill>
                <a:latin typeface="Gill Sans" panose="020B0502020104020203" pitchFamily="34" charset="-79"/>
                <a:cs typeface="Gill Sans" panose="020B0502020104020203" pitchFamily="34" charset="-79"/>
              </a:defRPr>
            </a:lvl1pPr>
            <a:lvl2pPr marL="685800" indent="-228600">
              <a:lnSpc>
                <a:spcPct val="90000"/>
              </a:lnSpc>
              <a:spcBef>
                <a:spcPts val="500"/>
              </a:spcBef>
              <a:buFont typeface="Arial" panose="020B0604020202020204" pitchFamily="34" charset="0"/>
              <a:buChar char="•"/>
              <a:defRPr sz="2400" b="0" i="0">
                <a:solidFill>
                  <a:srgbClr val="674831"/>
                </a:solidFill>
                <a:latin typeface="Gill Sans" panose="020B0502020104020203" pitchFamily="34" charset="-79"/>
                <a:cs typeface="Gill Sans" panose="020B0502020104020203" pitchFamily="34" charset="-79"/>
              </a:defRPr>
            </a:lvl2pPr>
            <a:lvl3pPr marL="1143000" indent="-228600">
              <a:lnSpc>
                <a:spcPct val="90000"/>
              </a:lnSpc>
              <a:spcBef>
                <a:spcPts val="500"/>
              </a:spcBef>
              <a:buFont typeface="Arial" panose="020B0604020202020204" pitchFamily="34" charset="0"/>
              <a:buChar char="•"/>
              <a:defRPr sz="2000" b="0" i="0">
                <a:solidFill>
                  <a:srgbClr val="674831"/>
                </a:solidFill>
                <a:latin typeface="Gill Sans" panose="020B0502020104020203" pitchFamily="34" charset="-79"/>
                <a:cs typeface="Gill Sans" panose="020B0502020104020203" pitchFamily="34" charset="-79"/>
              </a:defRPr>
            </a:lvl3pPr>
            <a:lvl4pPr marL="1600200" indent="-228600">
              <a:lnSpc>
                <a:spcPct val="90000"/>
              </a:lnSpc>
              <a:spcBef>
                <a:spcPts val="500"/>
              </a:spcBef>
              <a:buFont typeface="Arial" panose="020B0604020202020204" pitchFamily="34" charset="0"/>
              <a:buChar char="•"/>
              <a:defRPr b="0" i="0">
                <a:solidFill>
                  <a:srgbClr val="674831"/>
                </a:solidFill>
                <a:latin typeface="Gill Sans" panose="020B0502020104020203" pitchFamily="34" charset="-79"/>
                <a:cs typeface="Gill Sans" panose="020B0502020104020203" pitchFamily="34" charset="-79"/>
              </a:defRPr>
            </a:lvl4pPr>
            <a:lvl5pPr marL="2057400" indent="-228600">
              <a:lnSpc>
                <a:spcPct val="90000"/>
              </a:lnSpc>
              <a:spcBef>
                <a:spcPts val="500"/>
              </a:spcBef>
              <a:buFont typeface="Arial" panose="020B0604020202020204" pitchFamily="34" charset="0"/>
              <a:buChar char="•"/>
              <a:defRPr b="0" i="0">
                <a:solidFill>
                  <a:srgbClr val="674831"/>
                </a:solidFill>
                <a:latin typeface="Gill Sans" panose="020B0502020104020203" pitchFamily="34" charset="-79"/>
                <a:cs typeface="Gill Sans" panose="020B0502020104020203" pitchFamily="34" charset="-79"/>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Krystinne Mica </a:t>
            </a:r>
          </a:p>
          <a:p>
            <a:r>
              <a:rPr lang="en-US" dirty="0"/>
              <a:t>Executive Director</a:t>
            </a:r>
          </a:p>
        </p:txBody>
      </p:sp>
    </p:spTree>
    <p:extLst>
      <p:ext uri="{BB962C8B-B14F-4D97-AF65-F5344CB8AC3E}">
        <p14:creationId xmlns:p14="http://schemas.microsoft.com/office/powerpoint/2010/main" val="1344576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9E6DA-01ED-874A-9D64-0499F867F800}"/>
              </a:ext>
            </a:extLst>
          </p:cNvPr>
          <p:cNvSpPr>
            <a:spLocks noGrp="1"/>
          </p:cNvSpPr>
          <p:nvPr>
            <p:ph type="title"/>
          </p:nvPr>
        </p:nvSpPr>
        <p:spPr/>
        <p:txBody>
          <a:bodyPr>
            <a:normAutofit fontScale="90000"/>
          </a:bodyPr>
          <a:lstStyle/>
          <a:p>
            <a:r>
              <a:rPr lang="en-US" dirty="0"/>
              <a:t>Board of Governors Representatives</a:t>
            </a:r>
            <a:br>
              <a:rPr lang="en-US" dirty="0"/>
            </a:br>
            <a:r>
              <a:rPr lang="en-US" dirty="0"/>
              <a:t>	</a:t>
            </a:r>
            <a:r>
              <a:rPr lang="en-US" sz="2700" dirty="0" err="1"/>
              <a:t>Jolena</a:t>
            </a:r>
            <a:r>
              <a:rPr lang="en-US" sz="2700" dirty="0"/>
              <a:t> Grande 				Roy </a:t>
            </a:r>
            <a:r>
              <a:rPr lang="en-US" sz="2700" dirty="0" err="1"/>
              <a:t>Shahbazian</a:t>
            </a:r>
            <a:r>
              <a:rPr lang="en-US" sz="2700" dirty="0"/>
              <a:t> </a:t>
            </a:r>
            <a:br>
              <a:rPr lang="en-US" sz="2700" dirty="0"/>
            </a:br>
            <a:r>
              <a:rPr lang="en-US" sz="2700" dirty="0"/>
              <a:t>	Cypress College </a:t>
            </a:r>
            <a:r>
              <a:rPr lang="en-US" dirty="0"/>
              <a:t>				</a:t>
            </a:r>
            <a:r>
              <a:rPr lang="en-US" sz="2700" dirty="0"/>
              <a:t>Santa Ana College </a:t>
            </a:r>
          </a:p>
        </p:txBody>
      </p:sp>
      <p:pic>
        <p:nvPicPr>
          <p:cNvPr id="11" name="Content Placeholder 10">
            <a:extLst>
              <a:ext uri="{FF2B5EF4-FFF2-40B4-BE49-F238E27FC236}">
                <a16:creationId xmlns:a16="http://schemas.microsoft.com/office/drawing/2014/main" id="{F19DB022-3303-5B4F-99A0-3281CDC83E40}"/>
              </a:ext>
            </a:extLst>
          </p:cNvPr>
          <p:cNvPicPr>
            <a:picLocks noGrp="1" noChangeAspect="1"/>
          </p:cNvPicPr>
          <p:nvPr>
            <p:ph sz="half" idx="2"/>
          </p:nvPr>
        </p:nvPicPr>
        <p:blipFill>
          <a:blip r:embed="rId2"/>
          <a:stretch>
            <a:fillRect/>
          </a:stretch>
        </p:blipFill>
        <p:spPr>
          <a:xfrm>
            <a:off x="1809912" y="1893854"/>
            <a:ext cx="2467395" cy="3606193"/>
          </a:xfrm>
        </p:spPr>
      </p:pic>
      <p:pic>
        <p:nvPicPr>
          <p:cNvPr id="13" name="Content Placeholder 12">
            <a:extLst>
              <a:ext uri="{FF2B5EF4-FFF2-40B4-BE49-F238E27FC236}">
                <a16:creationId xmlns:a16="http://schemas.microsoft.com/office/drawing/2014/main" id="{AC7585E9-000B-144B-B7CD-2FC017B23710}"/>
              </a:ext>
            </a:extLst>
          </p:cNvPr>
          <p:cNvPicPr>
            <a:picLocks noGrp="1" noChangeAspect="1"/>
          </p:cNvPicPr>
          <p:nvPr>
            <p:ph sz="quarter" idx="4"/>
          </p:nvPr>
        </p:nvPicPr>
        <p:blipFill>
          <a:blip r:embed="rId3"/>
          <a:stretch>
            <a:fillRect/>
          </a:stretch>
        </p:blipFill>
        <p:spPr>
          <a:xfrm>
            <a:off x="7779224" y="1893854"/>
            <a:ext cx="2402006" cy="3510624"/>
          </a:xfrm>
        </p:spPr>
      </p:pic>
      <p:sp>
        <p:nvSpPr>
          <p:cNvPr id="4" name="Slide Number Placeholder 3">
            <a:extLst>
              <a:ext uri="{FF2B5EF4-FFF2-40B4-BE49-F238E27FC236}">
                <a16:creationId xmlns:a16="http://schemas.microsoft.com/office/drawing/2014/main" id="{159820DF-E84D-5E48-9352-4E07F821F15B}"/>
              </a:ext>
            </a:extLst>
          </p:cNvPr>
          <p:cNvSpPr>
            <a:spLocks noGrp="1"/>
          </p:cNvSpPr>
          <p:nvPr>
            <p:ph type="sldNum" sz="quarter" idx="10"/>
          </p:nvPr>
        </p:nvSpPr>
        <p:spPr/>
        <p:txBody>
          <a:bodyPr/>
          <a:lstStyle/>
          <a:p>
            <a:pPr>
              <a:defRPr/>
            </a:pPr>
            <a:fld id="{68B9F06C-3E18-7D4A-8620-170A4BF71910}" type="slidenum">
              <a:rPr lang="en-US" altLang="en-US" smtClean="0"/>
              <a:pPr>
                <a:defRPr/>
              </a:pPr>
              <a:t>6</a:t>
            </a:fld>
            <a:endParaRPr lang="en-US" altLang="en-US"/>
          </a:p>
        </p:txBody>
      </p:sp>
    </p:spTree>
    <p:extLst>
      <p:ext uri="{BB962C8B-B14F-4D97-AF65-F5344CB8AC3E}">
        <p14:creationId xmlns:p14="http://schemas.microsoft.com/office/powerpoint/2010/main" val="1041539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F0A6C68-D99E-3344-A08A-B9DF1C7F8BEA}"/>
              </a:ext>
            </a:extLst>
          </p:cNvPr>
          <p:cNvSpPr>
            <a:spLocks noGrp="1"/>
          </p:cNvSpPr>
          <p:nvPr>
            <p:ph type="title"/>
          </p:nvPr>
        </p:nvSpPr>
        <p:spPr/>
        <p:txBody>
          <a:bodyPr>
            <a:normAutofit fontScale="90000"/>
          </a:bodyPr>
          <a:lstStyle/>
          <a:p>
            <a:r>
              <a:rPr lang="en-US" sz="4000" dirty="0"/>
              <a:t>Faculty Empowerment &amp; Leadership Academy – </a:t>
            </a:r>
            <a:br>
              <a:rPr lang="en-US" dirty="0"/>
            </a:br>
            <a:r>
              <a:rPr lang="en-US" dirty="0"/>
              <a:t>Karla Kirk, ASCCC Area A Representative</a:t>
            </a:r>
          </a:p>
        </p:txBody>
      </p:sp>
      <p:sp>
        <p:nvSpPr>
          <p:cNvPr id="5" name="Slide Number Placeholder 4">
            <a:extLst>
              <a:ext uri="{FF2B5EF4-FFF2-40B4-BE49-F238E27FC236}">
                <a16:creationId xmlns:a16="http://schemas.microsoft.com/office/drawing/2014/main" id="{574BEC26-E273-EF40-940B-AF7B60D21AE9}"/>
              </a:ext>
            </a:extLst>
          </p:cNvPr>
          <p:cNvSpPr>
            <a:spLocks noGrp="1"/>
          </p:cNvSpPr>
          <p:nvPr>
            <p:ph type="sldNum" sz="quarter" idx="4294967295"/>
          </p:nvPr>
        </p:nvSpPr>
        <p:spPr>
          <a:xfrm>
            <a:off x="11276013" y="6356350"/>
            <a:ext cx="915987" cy="365125"/>
          </a:xfrm>
        </p:spPr>
        <p:txBody>
          <a:bodyPr/>
          <a:lstStyle/>
          <a:p>
            <a:pPr>
              <a:defRPr/>
            </a:pPr>
            <a:fld id="{B7979332-CAD7-7B44-A441-F122C39CA061}" type="slidenum">
              <a:rPr lang="en-US" altLang="en-US" smtClean="0"/>
              <a:pPr>
                <a:defRPr/>
              </a:pPr>
              <a:t>7</a:t>
            </a:fld>
            <a:endParaRPr lang="en-US" altLang="en-US"/>
          </a:p>
        </p:txBody>
      </p:sp>
    </p:spTree>
    <p:extLst>
      <p:ext uri="{BB962C8B-B14F-4D97-AF65-F5344CB8AC3E}">
        <p14:creationId xmlns:p14="http://schemas.microsoft.com/office/powerpoint/2010/main" val="678411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B051A-C5AE-D648-90A2-96F3AC7C0D0A}"/>
              </a:ext>
            </a:extLst>
          </p:cNvPr>
          <p:cNvSpPr>
            <a:spLocks noGrp="1"/>
          </p:cNvSpPr>
          <p:nvPr>
            <p:ph type="title"/>
          </p:nvPr>
        </p:nvSpPr>
        <p:spPr/>
        <p:txBody>
          <a:bodyPr/>
          <a:lstStyle/>
          <a:p>
            <a:r>
              <a:rPr lang="en-US" dirty="0"/>
              <a:t>2020-2021 Award Winners -- Exemplary Program Award</a:t>
            </a:r>
          </a:p>
        </p:txBody>
      </p:sp>
      <p:sp>
        <p:nvSpPr>
          <p:cNvPr id="3" name="Content Placeholder 2">
            <a:extLst>
              <a:ext uri="{FF2B5EF4-FFF2-40B4-BE49-F238E27FC236}">
                <a16:creationId xmlns:a16="http://schemas.microsoft.com/office/drawing/2014/main" id="{B1F65B97-DD08-E44A-8C6E-AB93ED41BA61}"/>
              </a:ext>
            </a:extLst>
          </p:cNvPr>
          <p:cNvSpPr>
            <a:spLocks noGrp="1"/>
          </p:cNvSpPr>
          <p:nvPr>
            <p:ph idx="1"/>
          </p:nvPr>
        </p:nvSpPr>
        <p:spPr/>
        <p:txBody>
          <a:bodyPr/>
          <a:lstStyle/>
          <a:p>
            <a:r>
              <a:rPr lang="en-US" dirty="0">
                <a:solidFill>
                  <a:schemeClr val="accent6">
                    <a:lumMod val="10000"/>
                  </a:schemeClr>
                </a:solidFill>
                <a:hlinkClick r:id="rId2" tooltip="2021 Exemplary Award Winner Press Release">
                  <a:extLst>
                    <a:ext uri="{A12FA001-AC4F-418D-AE19-62706E023703}">
                      <ahyp:hlinkClr xmlns:ahyp="http://schemas.microsoft.com/office/drawing/2018/hyperlinkcolor" val="tx"/>
                    </a:ext>
                  </a:extLst>
                </a:hlinkClick>
              </a:rPr>
              <a:t>2021 Award Winners</a:t>
            </a:r>
            <a:endParaRPr lang="en-US" dirty="0">
              <a:solidFill>
                <a:schemeClr val="accent6">
                  <a:lumMod val="10000"/>
                </a:schemeClr>
              </a:solidFill>
            </a:endParaRPr>
          </a:p>
          <a:p>
            <a:r>
              <a:rPr lang="en-US" dirty="0"/>
              <a:t>Sierra College Undocumented Student Support </a:t>
            </a:r>
            <a:br>
              <a:rPr lang="en-US" dirty="0"/>
            </a:br>
            <a:r>
              <a:rPr lang="en-US" dirty="0"/>
              <a:t>Santa Barbara Community College WELL Center </a:t>
            </a:r>
            <a:br>
              <a:rPr lang="en-US" dirty="0"/>
            </a:br>
            <a:r>
              <a:rPr lang="en-US" dirty="0"/>
              <a:t>Ventura College Faculty Academy </a:t>
            </a:r>
          </a:p>
          <a:p>
            <a:endParaRPr lang="en-US" dirty="0"/>
          </a:p>
          <a:p>
            <a:r>
              <a:rPr lang="en-US" u="sng" dirty="0"/>
              <a:t>Honorable Mentions</a:t>
            </a:r>
          </a:p>
          <a:p>
            <a:r>
              <a:rPr lang="en-US" dirty="0"/>
              <a:t>College of the Canyons Noncredit Program</a:t>
            </a:r>
            <a:br>
              <a:rPr lang="en-US" dirty="0"/>
            </a:br>
            <a:r>
              <a:rPr lang="en-US" dirty="0"/>
              <a:t>Oxnard College Public Safety Program</a:t>
            </a:r>
          </a:p>
          <a:p>
            <a:endParaRPr lang="en-US" dirty="0"/>
          </a:p>
        </p:txBody>
      </p:sp>
      <p:sp>
        <p:nvSpPr>
          <p:cNvPr id="4" name="Slide Number Placeholder 3">
            <a:extLst>
              <a:ext uri="{FF2B5EF4-FFF2-40B4-BE49-F238E27FC236}">
                <a16:creationId xmlns:a16="http://schemas.microsoft.com/office/drawing/2014/main" id="{46BB51FA-0358-7E45-B1A1-8F88B5093CBC}"/>
              </a:ext>
            </a:extLst>
          </p:cNvPr>
          <p:cNvSpPr>
            <a:spLocks noGrp="1"/>
          </p:cNvSpPr>
          <p:nvPr>
            <p:ph type="sldNum" sz="quarter" idx="10"/>
          </p:nvPr>
        </p:nvSpPr>
        <p:spPr/>
        <p:txBody>
          <a:bodyPr/>
          <a:lstStyle/>
          <a:p>
            <a:pPr>
              <a:defRPr/>
            </a:pPr>
            <a:fld id="{68B9F06C-3E18-7D4A-8620-170A4BF71910}" type="slidenum">
              <a:rPr lang="en-US" altLang="en-US" smtClean="0"/>
              <a:pPr>
                <a:defRPr/>
              </a:pPr>
              <a:t>8</a:t>
            </a:fld>
            <a:endParaRPr lang="en-US" altLang="en-US"/>
          </a:p>
        </p:txBody>
      </p:sp>
    </p:spTree>
    <p:extLst>
      <p:ext uri="{BB962C8B-B14F-4D97-AF65-F5344CB8AC3E}">
        <p14:creationId xmlns:p14="http://schemas.microsoft.com/office/powerpoint/2010/main" val="459846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B2E95-8E57-4246-B9B6-2D4D7FD78303}"/>
              </a:ext>
            </a:extLst>
          </p:cNvPr>
          <p:cNvSpPr>
            <a:spLocks noGrp="1"/>
          </p:cNvSpPr>
          <p:nvPr>
            <p:ph type="title"/>
          </p:nvPr>
        </p:nvSpPr>
        <p:spPr/>
        <p:txBody>
          <a:bodyPr/>
          <a:lstStyle/>
          <a:p>
            <a:r>
              <a:rPr lang="en-US" dirty="0"/>
              <a:t>2021-2021 Award Winners -- </a:t>
            </a:r>
            <a:br>
              <a:rPr lang="en-US" dirty="0"/>
            </a:br>
            <a:r>
              <a:rPr lang="en-US" dirty="0"/>
              <a:t>Hayward Award</a:t>
            </a:r>
          </a:p>
        </p:txBody>
      </p:sp>
      <p:sp>
        <p:nvSpPr>
          <p:cNvPr id="3" name="Content Placeholder 2">
            <a:extLst>
              <a:ext uri="{FF2B5EF4-FFF2-40B4-BE49-F238E27FC236}">
                <a16:creationId xmlns:a16="http://schemas.microsoft.com/office/drawing/2014/main" id="{B7F8E1F6-0615-DA48-A7BB-20312B99FE3B}"/>
              </a:ext>
            </a:extLst>
          </p:cNvPr>
          <p:cNvSpPr>
            <a:spLocks noGrp="1"/>
          </p:cNvSpPr>
          <p:nvPr>
            <p:ph idx="1"/>
          </p:nvPr>
        </p:nvSpPr>
        <p:spPr/>
        <p:txBody>
          <a:bodyPr/>
          <a:lstStyle/>
          <a:p>
            <a:r>
              <a:rPr lang="en-US" sz="4000" dirty="0"/>
              <a:t>Area A: Brandy Thomas, Butte College</a:t>
            </a:r>
            <a:br>
              <a:rPr lang="en-US" sz="4000" dirty="0"/>
            </a:br>
            <a:r>
              <a:rPr lang="en-US" sz="4000" dirty="0"/>
              <a:t>Area B: Peter “Tony” </a:t>
            </a:r>
            <a:r>
              <a:rPr lang="en-US" sz="4000" dirty="0" err="1"/>
              <a:t>Zitko</a:t>
            </a:r>
            <a:r>
              <a:rPr lang="en-US" sz="4000" dirty="0"/>
              <a:t>, Solano College</a:t>
            </a:r>
            <a:br>
              <a:rPr lang="en-US" sz="4000" dirty="0"/>
            </a:br>
            <a:r>
              <a:rPr lang="en-US" sz="4000" dirty="0"/>
              <a:t>Area C: A. James McKeever, Los Angeles Pierce College</a:t>
            </a:r>
          </a:p>
        </p:txBody>
      </p:sp>
      <p:sp>
        <p:nvSpPr>
          <p:cNvPr id="4" name="Slide Number Placeholder 3">
            <a:extLst>
              <a:ext uri="{FF2B5EF4-FFF2-40B4-BE49-F238E27FC236}">
                <a16:creationId xmlns:a16="http://schemas.microsoft.com/office/drawing/2014/main" id="{FF17D7E6-0742-1442-AD2E-9C662BA6F282}"/>
              </a:ext>
            </a:extLst>
          </p:cNvPr>
          <p:cNvSpPr>
            <a:spLocks noGrp="1"/>
          </p:cNvSpPr>
          <p:nvPr>
            <p:ph type="sldNum" sz="quarter" idx="10"/>
          </p:nvPr>
        </p:nvSpPr>
        <p:spPr/>
        <p:txBody>
          <a:bodyPr/>
          <a:lstStyle/>
          <a:p>
            <a:pPr>
              <a:defRPr/>
            </a:pPr>
            <a:fld id="{68B9F06C-3E18-7D4A-8620-170A4BF71910}" type="slidenum">
              <a:rPr lang="en-US" altLang="en-US" smtClean="0"/>
              <a:pPr>
                <a:defRPr/>
              </a:pPr>
              <a:t>9</a:t>
            </a:fld>
            <a:endParaRPr lang="en-US" altLang="en-US"/>
          </a:p>
        </p:txBody>
      </p:sp>
    </p:spTree>
    <p:extLst>
      <p:ext uri="{BB962C8B-B14F-4D97-AF65-F5344CB8AC3E}">
        <p14:creationId xmlns:p14="http://schemas.microsoft.com/office/powerpoint/2010/main" val="65400437"/>
      </p:ext>
    </p:extLst>
  </p:cSld>
  <p:clrMapOvr>
    <a:masterClrMapping/>
  </p:clrMapOvr>
</p:sld>
</file>

<file path=ppt/theme/theme1.xml><?xml version="1.0" encoding="utf-8"?>
<a:theme xmlns:a="http://schemas.openxmlformats.org/drawingml/2006/main" name="ASCCC Curriculum Inst. 2020 Theme">
  <a:themeElements>
    <a:clrScheme name="ASCCC Plenary Fall 2021 1">
      <a:dk1>
        <a:srgbClr val="2E58AA"/>
      </a:dk1>
      <a:lt1>
        <a:srgbClr val="FFFFFF"/>
      </a:lt1>
      <a:dk2>
        <a:srgbClr val="397FB4"/>
      </a:dk2>
      <a:lt2>
        <a:srgbClr val="D6E5D2"/>
      </a:lt2>
      <a:accent1>
        <a:srgbClr val="FFD66C"/>
      </a:accent1>
      <a:accent2>
        <a:srgbClr val="BF75E7"/>
      </a:accent2>
      <a:accent3>
        <a:srgbClr val="009BB9"/>
      </a:accent3>
      <a:accent4>
        <a:srgbClr val="64CCDD"/>
      </a:accent4>
      <a:accent5>
        <a:srgbClr val="7FC3FF"/>
      </a:accent5>
      <a:accent6>
        <a:srgbClr val="B1DAF4"/>
      </a:accent6>
      <a:hlink>
        <a:srgbClr val="2E57AA"/>
      </a:hlink>
      <a:folHlink>
        <a:srgbClr val="118E8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lenary 2021 Fall ppt template 1" id="{71D94C33-3363-BD46-843E-D2AAE864C919}" vid="{77017C95-C5A4-6E41-9CC6-DCE0F83FD2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Curriculum Inst</Template>
  <TotalTime>54</TotalTime>
  <Words>360</Words>
  <Application>Microsoft Macintosh PowerPoint</Application>
  <PresentationFormat>Widescreen</PresentationFormat>
  <Paragraphs>69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Gill Sans</vt:lpstr>
      <vt:lpstr>Palatino</vt:lpstr>
      <vt:lpstr>ASCCC Curriculum Inst. 2020 Theme</vt:lpstr>
      <vt:lpstr>Honoring Faculty Leadership  Dolores Davison, ASCCC President  Karla Kirk, ASCCC North Representative</vt:lpstr>
      <vt:lpstr>Event Mask Guidelines</vt:lpstr>
      <vt:lpstr>ASCCC Executive Committee 2021-22</vt:lpstr>
      <vt:lpstr>ASCCC Executive Committee 2021-22</vt:lpstr>
      <vt:lpstr>The 2021-22 Executive Committee </vt:lpstr>
      <vt:lpstr>Board of Governors Representatives  Jolena Grande     Roy Shahbazian   Cypress College     Santa Ana College </vt:lpstr>
      <vt:lpstr>Faculty Empowerment &amp; Leadership Academy –  Karla Kirk, ASCCC Area A Representative</vt:lpstr>
      <vt:lpstr>2020-2021 Award Winners -- Exemplary Program Award</vt:lpstr>
      <vt:lpstr>2021-2021 Award Winners --  Hayward Award</vt:lpstr>
      <vt:lpstr>2020-2021 Award Winner –  Stanback- Stroud Award</vt:lpstr>
      <vt:lpstr>Honorary Resolutions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Dolores Davison</cp:lastModifiedBy>
  <cp:revision>10</cp:revision>
  <cp:lastPrinted>2021-10-25T22:17:42Z</cp:lastPrinted>
  <dcterms:created xsi:type="dcterms:W3CDTF">2021-10-25T21:55:37Z</dcterms:created>
  <dcterms:modified xsi:type="dcterms:W3CDTF">2021-11-04T17:56:05Z</dcterms:modified>
</cp:coreProperties>
</file>