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Quintessential"/>
      <p:regular r:id="rId20"/>
    </p:embeddedFont>
    <p:embeddedFont>
      <p:font typeface="Gill Sans"/>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gWYaedCQwNJZz9VbEoVOQQPQHfM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Quintessential-regular.fntdata"/><Relationship Id="rId11" Type="http://schemas.openxmlformats.org/officeDocument/2006/relationships/slide" Target="slides/slide7.xml"/><Relationship Id="rId22" Type="http://schemas.openxmlformats.org/officeDocument/2006/relationships/font" Target="fonts/GillSans-bold.fntdata"/><Relationship Id="rId10" Type="http://schemas.openxmlformats.org/officeDocument/2006/relationships/slide" Target="slides/slide6.xml"/><Relationship Id="rId21" Type="http://schemas.openxmlformats.org/officeDocument/2006/relationships/font" Target="fonts/GillSans-regular.fntdata"/><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ive-land.ca/"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49" name="Google Shape;4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9" name="Google Shape;14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1" name="Google Shape;1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0"/>
          </a:p>
          <a:p>
            <a:pPr indent="0" lvl="0" marL="0" rtl="0" algn="l">
              <a:spcBef>
                <a:spcPts val="360"/>
              </a:spcBef>
              <a:spcAft>
                <a:spcPts val="0"/>
              </a:spcAft>
              <a:buNone/>
            </a:pPr>
            <a:br>
              <a:rPr lang="en-US"/>
            </a:br>
            <a:endParaRPr/>
          </a:p>
        </p:txBody>
      </p:sp>
      <p:sp>
        <p:nvSpPr>
          <p:cNvPr id="186" name="Google Shape;186;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187" name="Google Shape;1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0"/>
          </a:p>
          <a:p>
            <a:pPr indent="0" lvl="0" marL="0" rtl="0" algn="l">
              <a:spcBef>
                <a:spcPts val="360"/>
              </a:spcBef>
              <a:spcAft>
                <a:spcPts val="0"/>
              </a:spcAft>
              <a:buNone/>
            </a:pPr>
            <a:br>
              <a:rPr lang="en-US"/>
            </a:br>
            <a:endParaRPr/>
          </a:p>
        </p:txBody>
      </p:sp>
      <p:sp>
        <p:nvSpPr>
          <p:cNvPr id="196" name="Google Shape;196;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197" name="Google Shape;19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5" name="Google Shape;2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0"/>
          </a:p>
          <a:p>
            <a:pPr indent="0" lvl="0" marL="0" rtl="0" algn="l">
              <a:spcBef>
                <a:spcPts val="360"/>
              </a:spcBef>
              <a:spcAft>
                <a:spcPts val="0"/>
              </a:spcAft>
              <a:buNone/>
            </a:pPr>
            <a:br>
              <a:rPr lang="en-US"/>
            </a:br>
            <a:endParaRPr/>
          </a:p>
        </p:txBody>
      </p:sp>
      <p:sp>
        <p:nvSpPr>
          <p:cNvPr id="213" name="Google Shape;213;p1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214" name="Google Shape;21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0" i="0" lang="en-US" sz="1200" u="none" strike="noStrike">
                <a:solidFill>
                  <a:schemeClr val="dk1"/>
                </a:solidFill>
                <a:latin typeface="Calibri"/>
                <a:ea typeface="Calibri"/>
                <a:cs typeface="Calibri"/>
                <a:sym typeface="Calibri"/>
              </a:rPr>
              <a:t>The California Community College system is committed to student success, equity and anti-racism. This session will provide the context for this year’s Institute, the role CTE and Noncredit faculty play in advancing inclusive and culturally responsive curriculum, student services and support.  The session will kick-off this professional development and learning experience through amplifying the Noncredit and CTE students’ voices, and engage diverse student panelists to set the tone for the rest of the Institute.</a:t>
            </a:r>
            <a:endParaRPr b="0"/>
          </a:p>
          <a:p>
            <a:pPr indent="0" lvl="0" marL="0" rtl="0" algn="l">
              <a:spcBef>
                <a:spcPts val="360"/>
              </a:spcBef>
              <a:spcAft>
                <a:spcPts val="0"/>
              </a:spcAft>
              <a:buNone/>
            </a:pPr>
            <a:br>
              <a:rPr lang="en-US"/>
            </a:br>
            <a:endParaRPr/>
          </a:p>
        </p:txBody>
      </p:sp>
      <p:sp>
        <p:nvSpPr>
          <p:cNvPr id="56" name="Google Shape;56;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57" name="Google Shape;5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0" i="0" lang="en-US" sz="1200" u="none" strike="noStrike">
                <a:solidFill>
                  <a:schemeClr val="dk1"/>
                </a:solidFill>
                <a:latin typeface="Calibri"/>
                <a:ea typeface="Calibri"/>
                <a:cs typeface="Calibri"/>
                <a:sym typeface="Calibri"/>
              </a:rPr>
              <a:t>We begin today by acknowledging that we are holding our gathering on the land of the Nisenan Nations, the location of the ASCCC Office on One Capitol Mall, Sacramento, who have lived and continue to live here. We recognize the Nisenan Nations and their spiritual connection to the ocean and the land as the first stewards and the traditional caretakers of this area we now call Sacramento. As we begin, we thank them for their strength, perseverance and resistance. We also wish to acknowledge the other Indigenous Peoples who now call Sacramento their home, for their shared struggle to maintain their cultures, languages, worldview and identities in our diverse city. As we begin, we thank them for their strength, perseverance and resistance.</a:t>
            </a:r>
            <a:endParaRPr b="0"/>
          </a:p>
          <a:p>
            <a:pPr indent="0" lvl="0" marL="0" rtl="0" algn="l">
              <a:spcBef>
                <a:spcPts val="36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360"/>
              </a:spcBef>
              <a:spcAft>
                <a:spcPts val="0"/>
              </a:spcAft>
              <a:buNone/>
            </a:pPr>
            <a:r>
              <a:rPr b="0" i="0" lang="en-US" sz="1200" u="none" strike="noStrike">
                <a:solidFill>
                  <a:schemeClr val="dk1"/>
                </a:solidFill>
                <a:latin typeface="Calibri"/>
                <a:ea typeface="Calibri"/>
                <a:cs typeface="Calibri"/>
                <a:sym typeface="Calibri"/>
              </a:rPr>
              <a:t>We invite you to research your area by texting this number </a:t>
            </a:r>
            <a:r>
              <a:rPr b="1" i="0" lang="en-US" sz="1200" u="none" strike="noStrike">
                <a:solidFill>
                  <a:schemeClr val="dk1"/>
                </a:solidFill>
                <a:latin typeface="Calibri"/>
                <a:ea typeface="Calibri"/>
                <a:cs typeface="Calibri"/>
                <a:sym typeface="Calibri"/>
              </a:rPr>
              <a:t>(907 312 5085) </a:t>
            </a:r>
            <a:r>
              <a:rPr b="0" i="0" lang="en-US" sz="1200" u="none" strike="noStrike">
                <a:solidFill>
                  <a:schemeClr val="dk1"/>
                </a:solidFill>
                <a:latin typeface="Calibri"/>
                <a:ea typeface="Calibri"/>
                <a:cs typeface="Calibri"/>
                <a:sym typeface="Calibri"/>
              </a:rPr>
              <a:t>with your city and state to see the Indigneous tribes and information about land acknowledgment or find your area at</a:t>
            </a: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 https://native-land.ca</a:t>
            </a:r>
            <a:r>
              <a:rPr b="0" i="0" lang="en-US" sz="1200" u="none" strike="noStrike">
                <a:solidFill>
                  <a:schemeClr val="dk1"/>
                </a:solidFill>
                <a:latin typeface="Calibri"/>
                <a:ea typeface="Calibri"/>
                <a:cs typeface="Calibri"/>
                <a:sym typeface="Calibri"/>
              </a:rPr>
              <a:t>. </a:t>
            </a:r>
            <a:br>
              <a:rPr lang="en-US"/>
            </a:br>
            <a:endParaRPr/>
          </a:p>
        </p:txBody>
      </p:sp>
      <p:sp>
        <p:nvSpPr>
          <p:cNvPr id="65" name="Google Shape;65;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66" name="Google Shape;6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75" name="Google Shape;7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85" name="Google Shape;8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0"/>
          </a:p>
          <a:p>
            <a:pPr indent="0" lvl="0" marL="0" rtl="0" algn="l">
              <a:spcBef>
                <a:spcPts val="360"/>
              </a:spcBef>
              <a:spcAft>
                <a:spcPts val="0"/>
              </a:spcAft>
              <a:buNone/>
            </a:pPr>
            <a:br>
              <a:rPr lang="en-US"/>
            </a:br>
            <a:endParaRPr/>
          </a:p>
        </p:txBody>
      </p:sp>
      <p:sp>
        <p:nvSpPr>
          <p:cNvPr id="96" name="Google Shape;96;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97" name="Google Shape;9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0"/>
          </a:p>
          <a:p>
            <a:pPr indent="0" lvl="0" marL="0" rtl="0" algn="l">
              <a:spcBef>
                <a:spcPts val="360"/>
              </a:spcBef>
              <a:spcAft>
                <a:spcPts val="0"/>
              </a:spcAft>
              <a:buNone/>
            </a:pPr>
            <a:br>
              <a:rPr lang="en-US"/>
            </a:br>
            <a:endParaRPr/>
          </a:p>
        </p:txBody>
      </p:sp>
      <p:sp>
        <p:nvSpPr>
          <p:cNvPr id="106" name="Google Shape;106;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107" name="Google Shape;10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118" name="Google Shape;11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ASCCC Academic Academy 2020</a:t>
            </a:r>
            <a:endParaRPr/>
          </a:p>
        </p:txBody>
      </p:sp>
      <p:sp>
        <p:nvSpPr>
          <p:cNvPr id="129" name="Google Shape;12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17"/>
          <p:cNvSpPr txBox="1"/>
          <p:nvPr>
            <p:ph type="title"/>
          </p:nvPr>
        </p:nvSpPr>
        <p:spPr>
          <a:xfrm>
            <a:off x="6762307" y="914401"/>
            <a:ext cx="4805916" cy="5018566"/>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1400"/>
              <a:buNone/>
              <a:defRPr sz="4400">
                <a:solidFill>
                  <a:srgbClr val="E89576"/>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 type="objTx">
  <p:cSld name="OBJECT_WITH_CAPTION_TEXT">
    <p:spTree>
      <p:nvGrpSpPr>
        <p:cNvPr id="15" name="Shape 15"/>
        <p:cNvGrpSpPr/>
        <p:nvPr/>
      </p:nvGrpSpPr>
      <p:grpSpPr>
        <a:xfrm>
          <a:off x="0" y="0"/>
          <a:ext cx="0" cy="0"/>
          <a:chOff x="0" y="0"/>
          <a:chExt cx="0" cy="0"/>
        </a:xfrm>
      </p:grpSpPr>
      <p:pic>
        <p:nvPicPr>
          <p:cNvPr id="16" name="Google Shape;16;p18"/>
          <p:cNvPicPr preferRelativeResize="0"/>
          <p:nvPr/>
        </p:nvPicPr>
        <p:blipFill rotWithShape="1">
          <a:blip r:embed="rId2">
            <a:alphaModFix/>
          </a:blip>
          <a:srcRect b="0" l="0" r="0" t="0"/>
          <a:stretch/>
        </p:blipFill>
        <p:spPr>
          <a:xfrm>
            <a:off x="20638" y="1588"/>
            <a:ext cx="4008437" cy="6923087"/>
          </a:xfrm>
          <a:prstGeom prst="rect">
            <a:avLst/>
          </a:prstGeom>
          <a:noFill/>
          <a:ln>
            <a:noFill/>
          </a:ln>
          <a:effectLst>
            <a:outerShdw blurRad="190500" rotWithShape="0" algn="l" dist="38100">
              <a:srgbClr val="000000">
                <a:alpha val="40000"/>
              </a:srgbClr>
            </a:outerShdw>
          </a:effectLst>
        </p:spPr>
      </p:pic>
      <p:sp>
        <p:nvSpPr>
          <p:cNvPr id="17" name="Google Shape;17;p18"/>
          <p:cNvSpPr/>
          <p:nvPr/>
        </p:nvSpPr>
        <p:spPr>
          <a:xfrm>
            <a:off x="-22225" y="1130300"/>
            <a:ext cx="4071938" cy="4559300"/>
          </a:xfrm>
          <a:prstGeom prst="rect">
            <a:avLst/>
          </a:prstGeom>
          <a:solidFill>
            <a:schemeClr val="dk1">
              <a:alpha val="72941"/>
            </a:schemeClr>
          </a:solidFill>
          <a:ln>
            <a:noFill/>
          </a:ln>
          <a:effectLst>
            <a:outerShdw blurRad="393700" rotWithShape="0" algn="ctr" dir="11400000" dist="50800">
              <a:schemeClr val="dk2"/>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 name="Google Shape;18;p18"/>
          <p:cNvSpPr/>
          <p:nvPr/>
        </p:nvSpPr>
        <p:spPr>
          <a:xfrm>
            <a:off x="11510963" y="-36513"/>
            <a:ext cx="681037" cy="6894513"/>
          </a:xfrm>
          <a:prstGeom prst="rect">
            <a:avLst/>
          </a:prstGeom>
          <a:solidFill>
            <a:schemeClr val="dk1"/>
          </a:solidFill>
          <a:ln>
            <a:noFill/>
          </a:ln>
          <a:effectLst>
            <a:outerShdw blurRad="190500" sx="101000" rotWithShape="0" algn="r" dir="108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9" name="Google Shape;19;p18"/>
          <p:cNvPicPr preferRelativeResize="0"/>
          <p:nvPr/>
        </p:nvPicPr>
        <p:blipFill rotWithShape="1">
          <a:blip r:embed="rId3">
            <a:alphaModFix/>
          </a:blip>
          <a:srcRect b="0" l="0" r="0" t="0"/>
          <a:stretch/>
        </p:blipFill>
        <p:spPr>
          <a:xfrm>
            <a:off x="4322763" y="6376988"/>
            <a:ext cx="344487" cy="344487"/>
          </a:xfrm>
          <a:prstGeom prst="rect">
            <a:avLst/>
          </a:prstGeom>
          <a:noFill/>
          <a:ln>
            <a:noFill/>
          </a:ln>
        </p:spPr>
      </p:pic>
      <p:sp>
        <p:nvSpPr>
          <p:cNvPr id="20" name="Google Shape;20;p18"/>
          <p:cNvSpPr txBox="1"/>
          <p:nvPr>
            <p:ph type="title"/>
          </p:nvPr>
        </p:nvSpPr>
        <p:spPr>
          <a:xfrm>
            <a:off x="247135" y="1335091"/>
            <a:ext cx="3583461" cy="161199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1400"/>
              <a:buNone/>
              <a:defRPr sz="3600">
                <a:solidFill>
                  <a:schemeClr val="l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 name="Google Shape;21;p18"/>
          <p:cNvSpPr txBox="1"/>
          <p:nvPr>
            <p:ph idx="1" type="body"/>
          </p:nvPr>
        </p:nvSpPr>
        <p:spPr>
          <a:xfrm>
            <a:off x="4360759" y="1112108"/>
            <a:ext cx="6672648" cy="5091744"/>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404040"/>
              </a:buClr>
              <a:buSzPts val="2400"/>
              <a:buFont typeface="Arial"/>
              <a:buNone/>
              <a:defRPr sz="2400"/>
            </a:lvl1pPr>
            <a:lvl2pPr indent="-368300" lvl="1" marL="914400" algn="l">
              <a:lnSpc>
                <a:spcPct val="90000"/>
              </a:lnSpc>
              <a:spcBef>
                <a:spcPts val="500"/>
              </a:spcBef>
              <a:spcAft>
                <a:spcPts val="0"/>
              </a:spcAft>
              <a:buClr>
                <a:srgbClr val="404040"/>
              </a:buClr>
              <a:buSzPts val="2200"/>
              <a:buChar char="•"/>
              <a:defRPr sz="2200"/>
            </a:lvl2pPr>
            <a:lvl3pPr indent="-355600" lvl="2" marL="1371600" algn="l">
              <a:lnSpc>
                <a:spcPct val="90000"/>
              </a:lnSpc>
              <a:spcBef>
                <a:spcPts val="500"/>
              </a:spcBef>
              <a:spcAft>
                <a:spcPts val="0"/>
              </a:spcAft>
              <a:buClr>
                <a:srgbClr val="404040"/>
              </a:buClr>
              <a:buSzPts val="2000"/>
              <a:buChar char="•"/>
              <a:defRPr sz="2000"/>
            </a:lvl3pPr>
            <a:lvl4pPr indent="-342900" lvl="3" marL="1828800" algn="l">
              <a:lnSpc>
                <a:spcPct val="90000"/>
              </a:lnSpc>
              <a:spcBef>
                <a:spcPts val="500"/>
              </a:spcBef>
              <a:spcAft>
                <a:spcPts val="0"/>
              </a:spcAft>
              <a:buClr>
                <a:srgbClr val="404040"/>
              </a:buClr>
              <a:buSzPts val="1800"/>
              <a:buChar char="•"/>
              <a:defRPr sz="1800"/>
            </a:lvl4pPr>
            <a:lvl5pPr indent="-355600" lvl="4" marL="2286000" algn="l">
              <a:lnSpc>
                <a:spcPct val="90000"/>
              </a:lnSpc>
              <a:spcBef>
                <a:spcPts val="500"/>
              </a:spcBef>
              <a:spcAft>
                <a:spcPts val="0"/>
              </a:spcAft>
              <a:buClr>
                <a:srgbClr val="404040"/>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 name="Google Shape;22;p18"/>
          <p:cNvSpPr txBox="1"/>
          <p:nvPr>
            <p:ph idx="2" type="body"/>
          </p:nvPr>
        </p:nvSpPr>
        <p:spPr>
          <a:xfrm>
            <a:off x="247135" y="2947086"/>
            <a:ext cx="3583461" cy="25146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E89576"/>
              </a:buClr>
              <a:buSzPts val="2600"/>
              <a:buNone/>
              <a:defRPr sz="2600">
                <a:solidFill>
                  <a:srgbClr val="E89576"/>
                </a:solidFill>
              </a:defRPr>
            </a:lvl1pPr>
            <a:lvl2pPr indent="-228600" lvl="1" marL="914400" algn="l">
              <a:lnSpc>
                <a:spcPct val="90000"/>
              </a:lnSpc>
              <a:spcBef>
                <a:spcPts val="500"/>
              </a:spcBef>
              <a:spcAft>
                <a:spcPts val="0"/>
              </a:spcAft>
              <a:buClr>
                <a:srgbClr val="404040"/>
              </a:buClr>
              <a:buSzPts val="1400"/>
              <a:buNone/>
              <a:defRPr sz="1400"/>
            </a:lvl2pPr>
            <a:lvl3pPr indent="-228600" lvl="2" marL="1371600" algn="l">
              <a:lnSpc>
                <a:spcPct val="90000"/>
              </a:lnSpc>
              <a:spcBef>
                <a:spcPts val="500"/>
              </a:spcBef>
              <a:spcAft>
                <a:spcPts val="0"/>
              </a:spcAft>
              <a:buClr>
                <a:srgbClr val="404040"/>
              </a:buClr>
              <a:buSzPts val="1200"/>
              <a:buNone/>
              <a:defRPr sz="1200"/>
            </a:lvl3pPr>
            <a:lvl4pPr indent="-228600" lvl="3" marL="1828800" algn="l">
              <a:lnSpc>
                <a:spcPct val="90000"/>
              </a:lnSpc>
              <a:spcBef>
                <a:spcPts val="500"/>
              </a:spcBef>
              <a:spcAft>
                <a:spcPts val="0"/>
              </a:spcAft>
              <a:buClr>
                <a:srgbClr val="404040"/>
              </a:buClr>
              <a:buSzPts val="1000"/>
              <a:buNone/>
              <a:defRPr sz="1000"/>
            </a:lvl4pPr>
            <a:lvl5pPr indent="-228600" lvl="4" marL="2286000" algn="l">
              <a:lnSpc>
                <a:spcPct val="90000"/>
              </a:lnSpc>
              <a:spcBef>
                <a:spcPts val="500"/>
              </a:spcBef>
              <a:spcAft>
                <a:spcPts val="0"/>
              </a:spcAft>
              <a:buClr>
                <a:srgbClr val="404040"/>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 name="Google Shape;23;p18"/>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sz="1200">
                <a:solidFill>
                  <a:srgbClr val="7F7F7F"/>
                </a:solidFill>
                <a:latin typeface="Arial"/>
                <a:ea typeface="Arial"/>
                <a:cs typeface="Arial"/>
                <a:sym typeface="Arial"/>
              </a:defRPr>
            </a:lvl1pPr>
            <a:lvl2pPr indent="0" lvl="1" marL="0" marR="0" algn="r">
              <a:spcBef>
                <a:spcPts val="0"/>
              </a:spcBef>
              <a:spcAft>
                <a:spcPts val="0"/>
              </a:spcAft>
              <a:buNone/>
              <a:defRPr sz="1200">
                <a:solidFill>
                  <a:srgbClr val="7F7F7F"/>
                </a:solidFill>
                <a:latin typeface="Arial"/>
                <a:ea typeface="Arial"/>
                <a:cs typeface="Arial"/>
                <a:sym typeface="Arial"/>
              </a:defRPr>
            </a:lvl2pPr>
            <a:lvl3pPr indent="0" lvl="2" marL="0" marR="0" algn="r">
              <a:spcBef>
                <a:spcPts val="0"/>
              </a:spcBef>
              <a:spcAft>
                <a:spcPts val="0"/>
              </a:spcAft>
              <a:buNone/>
              <a:defRPr sz="1200">
                <a:solidFill>
                  <a:srgbClr val="7F7F7F"/>
                </a:solidFill>
                <a:latin typeface="Arial"/>
                <a:ea typeface="Arial"/>
                <a:cs typeface="Arial"/>
                <a:sym typeface="Arial"/>
              </a:defRPr>
            </a:lvl3pPr>
            <a:lvl4pPr indent="0" lvl="3" marL="0" marR="0" algn="r">
              <a:spcBef>
                <a:spcPts val="0"/>
              </a:spcBef>
              <a:spcAft>
                <a:spcPts val="0"/>
              </a:spcAft>
              <a:buNone/>
              <a:defRPr sz="1200">
                <a:solidFill>
                  <a:srgbClr val="7F7F7F"/>
                </a:solidFill>
                <a:latin typeface="Arial"/>
                <a:ea typeface="Arial"/>
                <a:cs typeface="Arial"/>
                <a:sym typeface="Arial"/>
              </a:defRPr>
            </a:lvl4pPr>
            <a:lvl5pPr indent="0" lvl="4" marL="0" marR="0" algn="r">
              <a:spcBef>
                <a:spcPts val="0"/>
              </a:spcBef>
              <a:spcAft>
                <a:spcPts val="0"/>
              </a:spcAft>
              <a:buNone/>
              <a:defRPr sz="1200">
                <a:solidFill>
                  <a:srgbClr val="7F7F7F"/>
                </a:solidFill>
                <a:latin typeface="Arial"/>
                <a:ea typeface="Arial"/>
                <a:cs typeface="Arial"/>
                <a:sym typeface="Arial"/>
              </a:defRPr>
            </a:lvl5pPr>
            <a:lvl6pPr indent="0" lvl="5" marL="0" marR="0" algn="r">
              <a:spcBef>
                <a:spcPts val="0"/>
              </a:spcBef>
              <a:spcAft>
                <a:spcPts val="0"/>
              </a:spcAft>
              <a:buNone/>
              <a:defRPr sz="1200">
                <a:solidFill>
                  <a:srgbClr val="7F7F7F"/>
                </a:solidFill>
                <a:latin typeface="Arial"/>
                <a:ea typeface="Arial"/>
                <a:cs typeface="Arial"/>
                <a:sym typeface="Arial"/>
              </a:defRPr>
            </a:lvl6pPr>
            <a:lvl7pPr indent="0" lvl="6" marL="0" marR="0" algn="r">
              <a:spcBef>
                <a:spcPts val="0"/>
              </a:spcBef>
              <a:spcAft>
                <a:spcPts val="0"/>
              </a:spcAft>
              <a:buNone/>
              <a:defRPr sz="1200">
                <a:solidFill>
                  <a:srgbClr val="7F7F7F"/>
                </a:solidFill>
                <a:latin typeface="Arial"/>
                <a:ea typeface="Arial"/>
                <a:cs typeface="Arial"/>
                <a:sym typeface="Arial"/>
              </a:defRPr>
            </a:lvl7pPr>
            <a:lvl8pPr indent="0" lvl="7" marL="0" marR="0" algn="r">
              <a:spcBef>
                <a:spcPts val="0"/>
              </a:spcBef>
              <a:spcAft>
                <a:spcPts val="0"/>
              </a:spcAft>
              <a:buNone/>
              <a:defRPr sz="1200">
                <a:solidFill>
                  <a:srgbClr val="7F7F7F"/>
                </a:solidFill>
                <a:latin typeface="Arial"/>
                <a:ea typeface="Arial"/>
                <a:cs typeface="Arial"/>
                <a:sym typeface="Arial"/>
              </a:defRPr>
            </a:lvl8pPr>
            <a:lvl9pPr indent="0" lvl="8" marL="0" marR="0" algn="r">
              <a:spcBef>
                <a:spcPts val="0"/>
              </a:spcBef>
              <a:spcAft>
                <a:spcPts val="0"/>
              </a:spcAft>
              <a:buNone/>
              <a:defRPr sz="12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ntent 2 Column Slide">
  <p:cSld name="1_#2 Content 2 Column Slide">
    <p:bg>
      <p:bgPr>
        <a:solidFill>
          <a:schemeClr val="lt1"/>
        </a:solidFill>
      </p:bgPr>
    </p:bg>
    <p:spTree>
      <p:nvGrpSpPr>
        <p:cNvPr id="24" name="Shape 24"/>
        <p:cNvGrpSpPr/>
        <p:nvPr/>
      </p:nvGrpSpPr>
      <p:grpSpPr>
        <a:xfrm>
          <a:off x="0" y="0"/>
          <a:ext cx="0" cy="0"/>
          <a:chOff x="0" y="0"/>
          <a:chExt cx="0" cy="0"/>
        </a:xfrm>
      </p:grpSpPr>
      <p:sp>
        <p:nvSpPr>
          <p:cNvPr id="25" name="Google Shape;25;p19"/>
          <p:cNvSpPr/>
          <p:nvPr/>
        </p:nvSpPr>
        <p:spPr>
          <a:xfrm>
            <a:off x="0" y="0"/>
            <a:ext cx="927847" cy="6858000"/>
          </a:xfrm>
          <a:prstGeom prst="rect">
            <a:avLst/>
          </a:prstGeom>
          <a:solidFill>
            <a:srgbClr val="054690"/>
          </a:solidFill>
          <a:ln>
            <a:noFill/>
          </a:ln>
          <a:effectLst>
            <a:outerShdw blurRad="190500" sx="101000" rotWithShape="0" algn="l"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 name="Google Shape;26;p19"/>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7" name="Google Shape;27;p19"/>
          <p:cNvSpPr txBox="1"/>
          <p:nvPr/>
        </p:nvSpPr>
        <p:spPr>
          <a:xfrm>
            <a:off x="8580493" y="6356350"/>
            <a:ext cx="2743200" cy="365125"/>
          </a:xfrm>
          <a:prstGeom prst="rect">
            <a:avLst/>
          </a:prstGeom>
          <a:noFill/>
          <a:ln>
            <a:noFill/>
          </a:ln>
        </p:spPr>
        <p:txBody>
          <a:bodyPr anchorCtr="0" anchor="ctr" bIns="45700" lIns="91425" spcFirstLastPara="1" rIns="0" wrap="square" tIns="45700">
            <a:noAutofit/>
          </a:bodyPr>
          <a:lstStyle/>
          <a:p>
            <a:pPr indent="0" lvl="0" marL="0" marR="0" rtl="0" algn="r">
              <a:spcBef>
                <a:spcPts val="0"/>
              </a:spcBef>
              <a:spcAft>
                <a:spcPts val="0"/>
              </a:spcAft>
              <a:buNone/>
            </a:pPr>
            <a:fld id="{00000000-1234-1234-1234-123412341234}" type="slidenum">
              <a:rPr lang="en-US" sz="1000">
                <a:solidFill>
                  <a:schemeClr val="accent4"/>
                </a:solidFill>
                <a:latin typeface="Arial"/>
                <a:ea typeface="Arial"/>
                <a:cs typeface="Arial"/>
                <a:sym typeface="Arial"/>
              </a:rPr>
              <a:t>‹#›</a:t>
            </a:fld>
            <a:endParaRPr sz="1000">
              <a:solidFill>
                <a:schemeClr val="accent4"/>
              </a:solidFill>
              <a:latin typeface="Arial"/>
              <a:ea typeface="Arial"/>
              <a:cs typeface="Arial"/>
              <a:sym typeface="Arial"/>
            </a:endParaRPr>
          </a:p>
        </p:txBody>
      </p:sp>
      <p:sp>
        <p:nvSpPr>
          <p:cNvPr id="28" name="Google Shape;28;p19"/>
          <p:cNvSpPr txBox="1"/>
          <p:nvPr>
            <p:ph idx="1" type="body"/>
          </p:nvPr>
        </p:nvSpPr>
        <p:spPr>
          <a:xfrm>
            <a:off x="1277650" y="1798320"/>
            <a:ext cx="100584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Slide">
  <p:cSld name="Content 2 Column Slide">
    <p:spTree>
      <p:nvGrpSpPr>
        <p:cNvPr id="29" name="Shape 29"/>
        <p:cNvGrpSpPr/>
        <p:nvPr/>
      </p:nvGrpSpPr>
      <p:grpSpPr>
        <a:xfrm>
          <a:off x="0" y="0"/>
          <a:ext cx="0" cy="0"/>
          <a:chOff x="0" y="0"/>
          <a:chExt cx="0" cy="0"/>
        </a:xfrm>
      </p:grpSpPr>
      <p:sp>
        <p:nvSpPr>
          <p:cNvPr id="30" name="Google Shape;30;p20"/>
          <p:cNvSpPr/>
          <p:nvPr/>
        </p:nvSpPr>
        <p:spPr>
          <a:xfrm>
            <a:off x="0" y="0"/>
            <a:ext cx="927100" cy="6858000"/>
          </a:xfrm>
          <a:prstGeom prst="rect">
            <a:avLst/>
          </a:prstGeom>
          <a:solidFill>
            <a:schemeClr val="dk1"/>
          </a:solidFill>
          <a:ln>
            <a:noFill/>
          </a:ln>
          <a:effectLst>
            <a:outerShdw blurRad="190500" sx="101000" rotWithShape="0" algn="l"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 name="Google Shape;31;p20"/>
          <p:cNvPicPr preferRelativeResize="0"/>
          <p:nvPr/>
        </p:nvPicPr>
        <p:blipFill rotWithShape="1">
          <a:blip r:embed="rId2">
            <a:alphaModFix/>
          </a:blip>
          <a:srcRect b="0" l="0" r="0" t="0"/>
          <a:stretch/>
        </p:blipFill>
        <p:spPr>
          <a:xfrm>
            <a:off x="1249363" y="6376988"/>
            <a:ext cx="344487" cy="344487"/>
          </a:xfrm>
          <a:prstGeom prst="rect">
            <a:avLst/>
          </a:prstGeom>
          <a:noFill/>
          <a:ln>
            <a:noFill/>
          </a:ln>
        </p:spPr>
      </p:pic>
      <p:sp>
        <p:nvSpPr>
          <p:cNvPr id="32" name="Google Shape;32;p20"/>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3" name="Google Shape;33;p20"/>
          <p:cNvSpPr txBox="1"/>
          <p:nvPr>
            <p:ph idx="1" type="body"/>
          </p:nvPr>
        </p:nvSpPr>
        <p:spPr>
          <a:xfrm>
            <a:off x="1277650" y="1798320"/>
            <a:ext cx="4922537"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0"/>
          <p:cNvSpPr txBox="1"/>
          <p:nvPr>
            <p:ph idx="2" type="body"/>
          </p:nvPr>
        </p:nvSpPr>
        <p:spPr>
          <a:xfrm>
            <a:off x="6388259" y="1798320"/>
            <a:ext cx="4948881"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0"/>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sz="1200">
                <a:solidFill>
                  <a:srgbClr val="7F7F7F"/>
                </a:solidFill>
                <a:latin typeface="Arial"/>
                <a:ea typeface="Arial"/>
                <a:cs typeface="Arial"/>
                <a:sym typeface="Arial"/>
              </a:defRPr>
            </a:lvl1pPr>
            <a:lvl2pPr indent="0" lvl="1" marL="0" marR="0" algn="r">
              <a:spcBef>
                <a:spcPts val="0"/>
              </a:spcBef>
              <a:spcAft>
                <a:spcPts val="0"/>
              </a:spcAft>
              <a:buNone/>
              <a:defRPr sz="1200">
                <a:solidFill>
                  <a:srgbClr val="7F7F7F"/>
                </a:solidFill>
                <a:latin typeface="Arial"/>
                <a:ea typeface="Arial"/>
                <a:cs typeface="Arial"/>
                <a:sym typeface="Arial"/>
              </a:defRPr>
            </a:lvl2pPr>
            <a:lvl3pPr indent="0" lvl="2" marL="0" marR="0" algn="r">
              <a:spcBef>
                <a:spcPts val="0"/>
              </a:spcBef>
              <a:spcAft>
                <a:spcPts val="0"/>
              </a:spcAft>
              <a:buNone/>
              <a:defRPr sz="1200">
                <a:solidFill>
                  <a:srgbClr val="7F7F7F"/>
                </a:solidFill>
                <a:latin typeface="Arial"/>
                <a:ea typeface="Arial"/>
                <a:cs typeface="Arial"/>
                <a:sym typeface="Arial"/>
              </a:defRPr>
            </a:lvl3pPr>
            <a:lvl4pPr indent="0" lvl="3" marL="0" marR="0" algn="r">
              <a:spcBef>
                <a:spcPts val="0"/>
              </a:spcBef>
              <a:spcAft>
                <a:spcPts val="0"/>
              </a:spcAft>
              <a:buNone/>
              <a:defRPr sz="1200">
                <a:solidFill>
                  <a:srgbClr val="7F7F7F"/>
                </a:solidFill>
                <a:latin typeface="Arial"/>
                <a:ea typeface="Arial"/>
                <a:cs typeface="Arial"/>
                <a:sym typeface="Arial"/>
              </a:defRPr>
            </a:lvl4pPr>
            <a:lvl5pPr indent="0" lvl="4" marL="0" marR="0" algn="r">
              <a:spcBef>
                <a:spcPts val="0"/>
              </a:spcBef>
              <a:spcAft>
                <a:spcPts val="0"/>
              </a:spcAft>
              <a:buNone/>
              <a:defRPr sz="1200">
                <a:solidFill>
                  <a:srgbClr val="7F7F7F"/>
                </a:solidFill>
                <a:latin typeface="Arial"/>
                <a:ea typeface="Arial"/>
                <a:cs typeface="Arial"/>
                <a:sym typeface="Arial"/>
              </a:defRPr>
            </a:lvl5pPr>
            <a:lvl6pPr indent="0" lvl="5" marL="0" marR="0" algn="r">
              <a:spcBef>
                <a:spcPts val="0"/>
              </a:spcBef>
              <a:spcAft>
                <a:spcPts val="0"/>
              </a:spcAft>
              <a:buNone/>
              <a:defRPr sz="1200">
                <a:solidFill>
                  <a:srgbClr val="7F7F7F"/>
                </a:solidFill>
                <a:latin typeface="Arial"/>
                <a:ea typeface="Arial"/>
                <a:cs typeface="Arial"/>
                <a:sym typeface="Arial"/>
              </a:defRPr>
            </a:lvl6pPr>
            <a:lvl7pPr indent="0" lvl="6" marL="0" marR="0" algn="r">
              <a:spcBef>
                <a:spcPts val="0"/>
              </a:spcBef>
              <a:spcAft>
                <a:spcPts val="0"/>
              </a:spcAft>
              <a:buNone/>
              <a:defRPr sz="1200">
                <a:solidFill>
                  <a:srgbClr val="7F7F7F"/>
                </a:solidFill>
                <a:latin typeface="Arial"/>
                <a:ea typeface="Arial"/>
                <a:cs typeface="Arial"/>
                <a:sym typeface="Arial"/>
              </a:defRPr>
            </a:lvl7pPr>
            <a:lvl8pPr indent="0" lvl="7" marL="0" marR="0" algn="r">
              <a:spcBef>
                <a:spcPts val="0"/>
              </a:spcBef>
              <a:spcAft>
                <a:spcPts val="0"/>
              </a:spcAft>
              <a:buNone/>
              <a:defRPr sz="1200">
                <a:solidFill>
                  <a:srgbClr val="7F7F7F"/>
                </a:solidFill>
                <a:latin typeface="Arial"/>
                <a:ea typeface="Arial"/>
                <a:cs typeface="Arial"/>
                <a:sym typeface="Arial"/>
              </a:defRPr>
            </a:lvl8pPr>
            <a:lvl9pPr indent="0" lvl="8" marL="0" marR="0" algn="r">
              <a:spcBef>
                <a:spcPts val="0"/>
              </a:spcBef>
              <a:spcAft>
                <a:spcPts val="0"/>
              </a:spcAft>
              <a:buNone/>
              <a:defRPr sz="12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Column Slide">
  <p:cSld name="Content 1 Column Slide">
    <p:spTree>
      <p:nvGrpSpPr>
        <p:cNvPr id="36" name="Shape 36"/>
        <p:cNvGrpSpPr/>
        <p:nvPr/>
      </p:nvGrpSpPr>
      <p:grpSpPr>
        <a:xfrm>
          <a:off x="0" y="0"/>
          <a:ext cx="0" cy="0"/>
          <a:chOff x="0" y="0"/>
          <a:chExt cx="0" cy="0"/>
        </a:xfrm>
      </p:grpSpPr>
      <p:sp>
        <p:nvSpPr>
          <p:cNvPr id="37" name="Google Shape;37;p21"/>
          <p:cNvSpPr/>
          <p:nvPr/>
        </p:nvSpPr>
        <p:spPr>
          <a:xfrm>
            <a:off x="0" y="0"/>
            <a:ext cx="927100" cy="6858000"/>
          </a:xfrm>
          <a:prstGeom prst="rect">
            <a:avLst/>
          </a:prstGeom>
          <a:solidFill>
            <a:schemeClr val="dk1"/>
          </a:solidFill>
          <a:ln>
            <a:noFill/>
          </a:ln>
          <a:effectLst>
            <a:outerShdw blurRad="190500" sx="101000" rotWithShape="0" algn="l"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8" name="Google Shape;38;p21"/>
          <p:cNvPicPr preferRelativeResize="0"/>
          <p:nvPr/>
        </p:nvPicPr>
        <p:blipFill rotWithShape="1">
          <a:blip r:embed="rId2">
            <a:alphaModFix/>
          </a:blip>
          <a:srcRect b="0" l="0" r="0" t="0"/>
          <a:stretch/>
        </p:blipFill>
        <p:spPr>
          <a:xfrm>
            <a:off x="1235075" y="6376988"/>
            <a:ext cx="344488" cy="344487"/>
          </a:xfrm>
          <a:prstGeom prst="rect">
            <a:avLst/>
          </a:prstGeom>
          <a:noFill/>
          <a:ln>
            <a:noFill/>
          </a:ln>
        </p:spPr>
      </p:pic>
      <p:sp>
        <p:nvSpPr>
          <p:cNvPr id="39" name="Google Shape;39;p21"/>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0" name="Google Shape;40;p21"/>
          <p:cNvSpPr txBox="1"/>
          <p:nvPr>
            <p:ph idx="1" type="body"/>
          </p:nvPr>
        </p:nvSpPr>
        <p:spPr>
          <a:xfrm>
            <a:off x="1277650" y="1798320"/>
            <a:ext cx="10058400" cy="4419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1"/>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sz="1200">
                <a:solidFill>
                  <a:srgbClr val="7F7F7F"/>
                </a:solidFill>
                <a:latin typeface="Arial"/>
                <a:ea typeface="Arial"/>
                <a:cs typeface="Arial"/>
                <a:sym typeface="Arial"/>
              </a:defRPr>
            </a:lvl1pPr>
            <a:lvl2pPr indent="0" lvl="1" marL="0" marR="0" algn="r">
              <a:spcBef>
                <a:spcPts val="0"/>
              </a:spcBef>
              <a:spcAft>
                <a:spcPts val="0"/>
              </a:spcAft>
              <a:buNone/>
              <a:defRPr sz="1200">
                <a:solidFill>
                  <a:srgbClr val="7F7F7F"/>
                </a:solidFill>
                <a:latin typeface="Arial"/>
                <a:ea typeface="Arial"/>
                <a:cs typeface="Arial"/>
                <a:sym typeface="Arial"/>
              </a:defRPr>
            </a:lvl2pPr>
            <a:lvl3pPr indent="0" lvl="2" marL="0" marR="0" algn="r">
              <a:spcBef>
                <a:spcPts val="0"/>
              </a:spcBef>
              <a:spcAft>
                <a:spcPts val="0"/>
              </a:spcAft>
              <a:buNone/>
              <a:defRPr sz="1200">
                <a:solidFill>
                  <a:srgbClr val="7F7F7F"/>
                </a:solidFill>
                <a:latin typeface="Arial"/>
                <a:ea typeface="Arial"/>
                <a:cs typeface="Arial"/>
                <a:sym typeface="Arial"/>
              </a:defRPr>
            </a:lvl3pPr>
            <a:lvl4pPr indent="0" lvl="3" marL="0" marR="0" algn="r">
              <a:spcBef>
                <a:spcPts val="0"/>
              </a:spcBef>
              <a:spcAft>
                <a:spcPts val="0"/>
              </a:spcAft>
              <a:buNone/>
              <a:defRPr sz="1200">
                <a:solidFill>
                  <a:srgbClr val="7F7F7F"/>
                </a:solidFill>
                <a:latin typeface="Arial"/>
                <a:ea typeface="Arial"/>
                <a:cs typeface="Arial"/>
                <a:sym typeface="Arial"/>
              </a:defRPr>
            </a:lvl4pPr>
            <a:lvl5pPr indent="0" lvl="4" marL="0" marR="0" algn="r">
              <a:spcBef>
                <a:spcPts val="0"/>
              </a:spcBef>
              <a:spcAft>
                <a:spcPts val="0"/>
              </a:spcAft>
              <a:buNone/>
              <a:defRPr sz="1200">
                <a:solidFill>
                  <a:srgbClr val="7F7F7F"/>
                </a:solidFill>
                <a:latin typeface="Arial"/>
                <a:ea typeface="Arial"/>
                <a:cs typeface="Arial"/>
                <a:sym typeface="Arial"/>
              </a:defRPr>
            </a:lvl5pPr>
            <a:lvl6pPr indent="0" lvl="5" marL="0" marR="0" algn="r">
              <a:spcBef>
                <a:spcPts val="0"/>
              </a:spcBef>
              <a:spcAft>
                <a:spcPts val="0"/>
              </a:spcAft>
              <a:buNone/>
              <a:defRPr sz="1200">
                <a:solidFill>
                  <a:srgbClr val="7F7F7F"/>
                </a:solidFill>
                <a:latin typeface="Arial"/>
                <a:ea typeface="Arial"/>
                <a:cs typeface="Arial"/>
                <a:sym typeface="Arial"/>
              </a:defRPr>
            </a:lvl6pPr>
            <a:lvl7pPr indent="0" lvl="6" marL="0" marR="0" algn="r">
              <a:spcBef>
                <a:spcPts val="0"/>
              </a:spcBef>
              <a:spcAft>
                <a:spcPts val="0"/>
              </a:spcAft>
              <a:buNone/>
              <a:defRPr sz="1200">
                <a:solidFill>
                  <a:srgbClr val="7F7F7F"/>
                </a:solidFill>
                <a:latin typeface="Arial"/>
                <a:ea typeface="Arial"/>
                <a:cs typeface="Arial"/>
                <a:sym typeface="Arial"/>
              </a:defRPr>
            </a:lvl7pPr>
            <a:lvl8pPr indent="0" lvl="7" marL="0" marR="0" algn="r">
              <a:spcBef>
                <a:spcPts val="0"/>
              </a:spcBef>
              <a:spcAft>
                <a:spcPts val="0"/>
              </a:spcAft>
              <a:buNone/>
              <a:defRPr sz="1200">
                <a:solidFill>
                  <a:srgbClr val="7F7F7F"/>
                </a:solidFill>
                <a:latin typeface="Arial"/>
                <a:ea typeface="Arial"/>
                <a:cs typeface="Arial"/>
                <a:sym typeface="Arial"/>
              </a:defRPr>
            </a:lvl8pPr>
            <a:lvl9pPr indent="0" lvl="8" marL="0" marR="0" algn="r">
              <a:spcBef>
                <a:spcPts val="0"/>
              </a:spcBef>
              <a:spcAft>
                <a:spcPts val="0"/>
              </a:spcAft>
              <a:buNone/>
              <a:defRPr sz="12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pic>
        <p:nvPicPr>
          <p:cNvPr id="43" name="Google Shape;43;p22"/>
          <p:cNvPicPr preferRelativeResize="0"/>
          <p:nvPr/>
        </p:nvPicPr>
        <p:blipFill rotWithShape="1">
          <a:blip r:embed="rId2">
            <a:alphaModFix/>
          </a:blip>
          <a:srcRect b="0" l="0" r="0" t="0"/>
          <a:stretch/>
        </p:blipFill>
        <p:spPr>
          <a:xfrm>
            <a:off x="841375" y="6376988"/>
            <a:ext cx="344488" cy="344487"/>
          </a:xfrm>
          <a:prstGeom prst="rect">
            <a:avLst/>
          </a:prstGeom>
          <a:noFill/>
          <a:ln>
            <a:noFill/>
          </a:ln>
        </p:spPr>
      </p:pic>
      <p:sp>
        <p:nvSpPr>
          <p:cNvPr id="44" name="Google Shape;44;p22"/>
          <p:cNvSpPr txBox="1"/>
          <p:nvPr>
            <p:ph idx="12" type="sldNum"/>
          </p:nvPr>
        </p:nvSpPr>
        <p:spPr>
          <a:xfrm>
            <a:off x="10298113" y="6356350"/>
            <a:ext cx="10556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sz="1200">
                <a:solidFill>
                  <a:srgbClr val="7F7F7F"/>
                </a:solidFill>
                <a:latin typeface="Arial"/>
                <a:ea typeface="Arial"/>
                <a:cs typeface="Arial"/>
                <a:sym typeface="Arial"/>
              </a:defRPr>
            </a:lvl1pPr>
            <a:lvl2pPr indent="0" lvl="1" marL="0" marR="0" algn="r">
              <a:spcBef>
                <a:spcPts val="0"/>
              </a:spcBef>
              <a:spcAft>
                <a:spcPts val="0"/>
              </a:spcAft>
              <a:buNone/>
              <a:defRPr sz="1200">
                <a:solidFill>
                  <a:srgbClr val="7F7F7F"/>
                </a:solidFill>
                <a:latin typeface="Arial"/>
                <a:ea typeface="Arial"/>
                <a:cs typeface="Arial"/>
                <a:sym typeface="Arial"/>
              </a:defRPr>
            </a:lvl2pPr>
            <a:lvl3pPr indent="0" lvl="2" marL="0" marR="0" algn="r">
              <a:spcBef>
                <a:spcPts val="0"/>
              </a:spcBef>
              <a:spcAft>
                <a:spcPts val="0"/>
              </a:spcAft>
              <a:buNone/>
              <a:defRPr sz="1200">
                <a:solidFill>
                  <a:srgbClr val="7F7F7F"/>
                </a:solidFill>
                <a:latin typeface="Arial"/>
                <a:ea typeface="Arial"/>
                <a:cs typeface="Arial"/>
                <a:sym typeface="Arial"/>
              </a:defRPr>
            </a:lvl3pPr>
            <a:lvl4pPr indent="0" lvl="3" marL="0" marR="0" algn="r">
              <a:spcBef>
                <a:spcPts val="0"/>
              </a:spcBef>
              <a:spcAft>
                <a:spcPts val="0"/>
              </a:spcAft>
              <a:buNone/>
              <a:defRPr sz="1200">
                <a:solidFill>
                  <a:srgbClr val="7F7F7F"/>
                </a:solidFill>
                <a:latin typeface="Arial"/>
                <a:ea typeface="Arial"/>
                <a:cs typeface="Arial"/>
                <a:sym typeface="Arial"/>
              </a:defRPr>
            </a:lvl4pPr>
            <a:lvl5pPr indent="0" lvl="4" marL="0" marR="0" algn="r">
              <a:spcBef>
                <a:spcPts val="0"/>
              </a:spcBef>
              <a:spcAft>
                <a:spcPts val="0"/>
              </a:spcAft>
              <a:buNone/>
              <a:defRPr sz="1200">
                <a:solidFill>
                  <a:srgbClr val="7F7F7F"/>
                </a:solidFill>
                <a:latin typeface="Arial"/>
                <a:ea typeface="Arial"/>
                <a:cs typeface="Arial"/>
                <a:sym typeface="Arial"/>
              </a:defRPr>
            </a:lvl5pPr>
            <a:lvl6pPr indent="0" lvl="5" marL="0" marR="0" algn="r">
              <a:spcBef>
                <a:spcPts val="0"/>
              </a:spcBef>
              <a:spcAft>
                <a:spcPts val="0"/>
              </a:spcAft>
              <a:buNone/>
              <a:defRPr sz="1200">
                <a:solidFill>
                  <a:srgbClr val="7F7F7F"/>
                </a:solidFill>
                <a:latin typeface="Arial"/>
                <a:ea typeface="Arial"/>
                <a:cs typeface="Arial"/>
                <a:sym typeface="Arial"/>
              </a:defRPr>
            </a:lvl6pPr>
            <a:lvl7pPr indent="0" lvl="6" marL="0" marR="0" algn="r">
              <a:spcBef>
                <a:spcPts val="0"/>
              </a:spcBef>
              <a:spcAft>
                <a:spcPts val="0"/>
              </a:spcAft>
              <a:buNone/>
              <a:defRPr sz="1200">
                <a:solidFill>
                  <a:srgbClr val="7F7F7F"/>
                </a:solidFill>
                <a:latin typeface="Arial"/>
                <a:ea typeface="Arial"/>
                <a:cs typeface="Arial"/>
                <a:sym typeface="Arial"/>
              </a:defRPr>
            </a:lvl7pPr>
            <a:lvl8pPr indent="0" lvl="7" marL="0" marR="0" algn="r">
              <a:spcBef>
                <a:spcPts val="0"/>
              </a:spcBef>
              <a:spcAft>
                <a:spcPts val="0"/>
              </a:spcAft>
              <a:buNone/>
              <a:defRPr sz="1200">
                <a:solidFill>
                  <a:srgbClr val="7F7F7F"/>
                </a:solidFill>
                <a:latin typeface="Arial"/>
                <a:ea typeface="Arial"/>
                <a:cs typeface="Arial"/>
                <a:sym typeface="Arial"/>
              </a:defRPr>
            </a:lvl8pPr>
            <a:lvl9pPr indent="0" lvl="8" marL="0" marR="0" algn="r">
              <a:spcBef>
                <a:spcPts val="0"/>
              </a:spcBef>
              <a:spcAft>
                <a:spcPts val="0"/>
              </a:spcAft>
              <a:buNone/>
              <a:defRPr sz="12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1277938" y="365125"/>
            <a:ext cx="10075862"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1pPr>
            <a:lvl2pPr lvl="1"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2pPr>
            <a:lvl3pPr lvl="2"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3pPr>
            <a:lvl4pPr lvl="3"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4pPr>
            <a:lvl5pPr lvl="4"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5pPr>
            <a:lvl6pPr lvl="5"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6pPr>
            <a:lvl7pPr lvl="6"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7pPr>
            <a:lvl8pPr lvl="7"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8pPr>
            <a:lvl9pPr lvl="8" marR="0" rtl="0" algn="l">
              <a:lnSpc>
                <a:spcPct val="90000"/>
              </a:lnSpc>
              <a:spcBef>
                <a:spcPts val="0"/>
              </a:spcBef>
              <a:spcAft>
                <a:spcPts val="0"/>
              </a:spcAft>
              <a:buSzPts val="1400"/>
              <a:buNone/>
              <a:defRPr b="0" i="0" sz="4400" u="none" cap="none" strike="noStrike">
                <a:solidFill>
                  <a:srgbClr val="10476C"/>
                </a:solidFill>
                <a:latin typeface="Palatino"/>
                <a:ea typeface="Palatino"/>
                <a:cs typeface="Palatino"/>
                <a:sym typeface="Palatino"/>
              </a:defRPr>
            </a:lvl9pPr>
          </a:lstStyle>
          <a:p/>
        </p:txBody>
      </p:sp>
      <p:sp>
        <p:nvSpPr>
          <p:cNvPr id="11" name="Google Shape;11;p16"/>
          <p:cNvSpPr txBox="1"/>
          <p:nvPr>
            <p:ph idx="1" type="body"/>
          </p:nvPr>
        </p:nvSpPr>
        <p:spPr>
          <a:xfrm>
            <a:off x="1289050" y="1825625"/>
            <a:ext cx="1006475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404040"/>
              </a:buClr>
              <a:buSzPts val="2400"/>
              <a:buFont typeface="Arial"/>
              <a:buChar char="•"/>
              <a:defRPr b="0" i="0" sz="2400" u="none" cap="none" strike="noStrike">
                <a:solidFill>
                  <a:srgbClr val="404040"/>
                </a:solidFill>
                <a:latin typeface="Arial"/>
                <a:ea typeface="Arial"/>
                <a:cs typeface="Arial"/>
                <a:sym typeface="Arial"/>
              </a:defRPr>
            </a:lvl1pPr>
            <a:lvl2pPr indent="-368300" lvl="1" marL="914400" marR="0" rtl="0" algn="l">
              <a:lnSpc>
                <a:spcPct val="90000"/>
              </a:lnSpc>
              <a:spcBef>
                <a:spcPts val="500"/>
              </a:spcBef>
              <a:spcAft>
                <a:spcPts val="0"/>
              </a:spcAft>
              <a:buClr>
                <a:srgbClr val="404040"/>
              </a:buClr>
              <a:buSzPts val="2200"/>
              <a:buFont typeface="Arial"/>
              <a:buChar char="•"/>
              <a:defRPr b="0" i="0" sz="2200" u="none" cap="none" strike="noStrike">
                <a:solidFill>
                  <a:srgbClr val="404040"/>
                </a:solidFill>
                <a:latin typeface="Arial"/>
                <a:ea typeface="Arial"/>
                <a:cs typeface="Arial"/>
                <a:sym typeface="Arial"/>
              </a:defRPr>
            </a:lvl2pPr>
            <a:lvl3pPr indent="-355600" lvl="2" marL="1371600" marR="0" rtl="0" algn="l">
              <a:lnSpc>
                <a:spcPct val="90000"/>
              </a:lnSpc>
              <a:spcBef>
                <a:spcPts val="500"/>
              </a:spcBef>
              <a:spcAft>
                <a:spcPts val="0"/>
              </a:spcAft>
              <a:buClr>
                <a:srgbClr val="404040"/>
              </a:buClr>
              <a:buSzPts val="2000"/>
              <a:buFont typeface="Arial"/>
              <a:buChar char="•"/>
              <a:defRPr b="0" i="0" sz="2000" u="none" cap="none" strike="noStrike">
                <a:solidFill>
                  <a:srgbClr val="404040"/>
                </a:solidFill>
                <a:latin typeface="Arial"/>
                <a:ea typeface="Arial"/>
                <a:cs typeface="Arial"/>
                <a:sym typeface="Arial"/>
              </a:defRPr>
            </a:lvl3pPr>
            <a:lvl4pPr indent="-342900" lvl="3" marL="1828800" marR="0" rtl="0" algn="l">
              <a:lnSpc>
                <a:spcPct val="90000"/>
              </a:lnSpc>
              <a:spcBef>
                <a:spcPts val="500"/>
              </a:spcBef>
              <a:spcAft>
                <a:spcPts val="0"/>
              </a:spcAft>
              <a:buClr>
                <a:srgbClr val="404040"/>
              </a:buClr>
              <a:buSzPts val="1800"/>
              <a:buFont typeface="Arial"/>
              <a:buChar char="•"/>
              <a:defRPr b="0" i="0" sz="1800" u="none" cap="none" strike="noStrike">
                <a:solidFill>
                  <a:srgbClr val="404040"/>
                </a:solidFill>
                <a:latin typeface="Arial"/>
                <a:ea typeface="Arial"/>
                <a:cs typeface="Arial"/>
                <a:sym typeface="Arial"/>
              </a:defRPr>
            </a:lvl4pPr>
            <a:lvl5pPr indent="-342900" lvl="4" marL="2286000" marR="0" rtl="0" algn="l">
              <a:lnSpc>
                <a:spcPct val="90000"/>
              </a:lnSpc>
              <a:spcBef>
                <a:spcPts val="500"/>
              </a:spcBef>
              <a:spcAft>
                <a:spcPts val="0"/>
              </a:spcAft>
              <a:buClr>
                <a:srgbClr val="404040"/>
              </a:buClr>
              <a:buSzPts val="1800"/>
              <a:buFont typeface="Arial"/>
              <a:buChar char="•"/>
              <a:defRPr b="0" i="0" sz="1800" u="none" cap="none" strike="noStrike">
                <a:solidFill>
                  <a:srgbClr val="40404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6"/>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rtl="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9.png"/><Relationship Id="rId5" Type="http://schemas.openxmlformats.org/officeDocument/2006/relationships/image" Target="../media/image18.jpg"/><Relationship Id="rId6" Type="http://schemas.openxmlformats.org/officeDocument/2006/relationships/image" Target="../media/image20.jpg"/><Relationship Id="rId7" Type="http://schemas.openxmlformats.org/officeDocument/2006/relationships/image" Target="../media/image22.jpg"/><Relationship Id="rId8"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hyperlink" Target="mailto:info@asccc.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2.jpg"/><Relationship Id="rId5" Type="http://schemas.openxmlformats.org/officeDocument/2006/relationships/image" Target="../media/image16.jpg"/><Relationship Id="rId6" Type="http://schemas.openxmlformats.org/officeDocument/2006/relationships/image" Target="../media/image11.jpg"/><Relationship Id="rId7" Type="http://schemas.openxmlformats.org/officeDocument/2006/relationships/image" Target="../media/image13.jp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
          <p:cNvSpPr txBox="1"/>
          <p:nvPr>
            <p:ph type="title"/>
          </p:nvPr>
        </p:nvSpPr>
        <p:spPr>
          <a:xfrm>
            <a:off x="6762307" y="914401"/>
            <a:ext cx="4805916" cy="501856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None/>
            </a:pPr>
            <a:r>
              <a:rPr lang="en-US"/>
              <a:t>Welcome: Empowerment, Leadership &amp; Voice</a:t>
            </a:r>
            <a:endParaRPr/>
          </a:p>
        </p:txBody>
      </p:sp>
      <p:sp>
        <p:nvSpPr>
          <p:cNvPr id="52" name="Google Shape;52;p1"/>
          <p:cNvSpPr/>
          <p:nvPr/>
        </p:nvSpPr>
        <p:spPr>
          <a:xfrm>
            <a:off x="6096000" y="5380672"/>
            <a:ext cx="6096000"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lt1"/>
                </a:solidFill>
                <a:latin typeface="Arial"/>
                <a:ea typeface="Arial"/>
                <a:cs typeface="Arial"/>
                <a:sym typeface="Arial"/>
              </a:rPr>
              <a:t>Karen Chow, Noncredit &amp; Basic Skills Committee Chair</a:t>
            </a:r>
            <a:endParaRPr/>
          </a:p>
          <a:p>
            <a:pPr indent="0" lvl="0" marL="0" marR="0" rtl="0" algn="ctr">
              <a:spcBef>
                <a:spcPts val="0"/>
              </a:spcBef>
              <a:spcAft>
                <a:spcPts val="0"/>
              </a:spcAft>
              <a:buNone/>
            </a:pPr>
            <a:r>
              <a:rPr b="0" i="0" lang="en-US" sz="1800" u="none" cap="none" strike="noStrike">
                <a:solidFill>
                  <a:schemeClr val="lt1"/>
                </a:solidFill>
                <a:latin typeface="Arial"/>
                <a:ea typeface="Arial"/>
                <a:cs typeface="Arial"/>
                <a:sym typeface="Arial"/>
              </a:rPr>
              <a:t>Mayra E. Cruz, CTE Leadership Committee Chair</a:t>
            </a:r>
            <a:endParaRPr/>
          </a:p>
          <a:p>
            <a:pPr indent="0" lvl="0" marL="0" marR="0" rtl="0" algn="ctr">
              <a:spcBef>
                <a:spcPts val="0"/>
              </a:spcBef>
              <a:spcAft>
                <a:spcPts val="0"/>
              </a:spcAft>
              <a:buNone/>
            </a:pPr>
            <a:r>
              <a:rPr b="0" i="0" lang="en-US" sz="1800" u="none" cap="none" strike="noStrike">
                <a:solidFill>
                  <a:schemeClr val="lt1"/>
                </a:solidFill>
                <a:latin typeface="Arial"/>
                <a:ea typeface="Arial"/>
                <a:cs typeface="Arial"/>
                <a:sym typeface="Arial"/>
              </a:rPr>
              <a:t>April 30, 2021 11:30 am-12:30 pm</a:t>
            </a:r>
            <a:endParaRPr/>
          </a:p>
          <a:p>
            <a:pPr indent="0" lvl="0" marL="0" marR="0" rtl="0" algn="l">
              <a:spcBef>
                <a:spcPts val="0"/>
              </a:spcBef>
              <a:spcAft>
                <a:spcPts val="0"/>
              </a:spcAft>
              <a:buNone/>
            </a:pPr>
            <a:br>
              <a:rPr b="0" i="0" lang="en-US" sz="1800" u="none" cap="none" strike="noStrike">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0"/>
          <p:cNvSpPr/>
          <p:nvPr/>
        </p:nvSpPr>
        <p:spPr>
          <a:xfrm>
            <a:off x="1684413" y="3792492"/>
            <a:ext cx="1323109" cy="7392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Meuy Rosales&#10;" id="152" name="Google Shape;152;p10"/>
          <p:cNvPicPr preferRelativeResize="0"/>
          <p:nvPr/>
        </p:nvPicPr>
        <p:blipFill rotWithShape="1">
          <a:blip r:embed="rId3">
            <a:alphaModFix/>
          </a:blip>
          <a:srcRect b="0" l="0" r="4732" t="0"/>
          <a:stretch/>
        </p:blipFill>
        <p:spPr>
          <a:xfrm>
            <a:off x="3282779" y="3755715"/>
            <a:ext cx="1494711" cy="2011680"/>
          </a:xfrm>
          <a:prstGeom prst="rect">
            <a:avLst/>
          </a:prstGeom>
          <a:noFill/>
          <a:ln>
            <a:noFill/>
          </a:ln>
        </p:spPr>
      </p:pic>
      <p:pic>
        <p:nvPicPr>
          <p:cNvPr descr="Katie Nash" id="153" name="Google Shape;153;p10"/>
          <p:cNvPicPr preferRelativeResize="0"/>
          <p:nvPr/>
        </p:nvPicPr>
        <p:blipFill rotWithShape="1">
          <a:blip r:embed="rId4">
            <a:alphaModFix/>
          </a:blip>
          <a:srcRect b="0" l="5311" r="4465" t="0"/>
          <a:stretch/>
        </p:blipFill>
        <p:spPr>
          <a:xfrm>
            <a:off x="8098578" y="3740711"/>
            <a:ext cx="1494711" cy="2011680"/>
          </a:xfrm>
          <a:prstGeom prst="rect">
            <a:avLst/>
          </a:prstGeom>
          <a:noFill/>
          <a:ln>
            <a:noFill/>
          </a:ln>
        </p:spPr>
      </p:pic>
      <p:pic>
        <p:nvPicPr>
          <p:cNvPr descr="Megan Trader" id="154" name="Google Shape;154;p10"/>
          <p:cNvPicPr preferRelativeResize="0"/>
          <p:nvPr/>
        </p:nvPicPr>
        <p:blipFill rotWithShape="1">
          <a:blip r:embed="rId5">
            <a:alphaModFix/>
          </a:blip>
          <a:srcRect b="0" l="1031" r="0" t="0"/>
          <a:stretch/>
        </p:blipFill>
        <p:spPr>
          <a:xfrm>
            <a:off x="5751554" y="3755715"/>
            <a:ext cx="1494711" cy="2011680"/>
          </a:xfrm>
          <a:prstGeom prst="rect">
            <a:avLst/>
          </a:prstGeom>
          <a:noFill/>
          <a:ln>
            <a:noFill/>
          </a:ln>
        </p:spPr>
      </p:pic>
      <p:pic>
        <p:nvPicPr>
          <p:cNvPr descr="Edie Martinelli" id="155" name="Google Shape;155;p10"/>
          <p:cNvPicPr preferRelativeResize="0"/>
          <p:nvPr/>
        </p:nvPicPr>
        <p:blipFill rotWithShape="1">
          <a:blip r:embed="rId6">
            <a:alphaModFix/>
          </a:blip>
          <a:srcRect b="0" l="4283" r="3584" t="0"/>
          <a:stretch/>
        </p:blipFill>
        <p:spPr>
          <a:xfrm>
            <a:off x="3284097" y="920200"/>
            <a:ext cx="1493393" cy="2011680"/>
          </a:xfrm>
          <a:prstGeom prst="rect">
            <a:avLst/>
          </a:prstGeom>
          <a:noFill/>
          <a:ln>
            <a:noFill/>
          </a:ln>
        </p:spPr>
      </p:pic>
      <p:pic>
        <p:nvPicPr>
          <p:cNvPr descr="Kyoko Hatano" id="156" name="Google Shape;156;p10"/>
          <p:cNvPicPr preferRelativeResize="0"/>
          <p:nvPr/>
        </p:nvPicPr>
        <p:blipFill rotWithShape="1">
          <a:blip r:embed="rId7">
            <a:alphaModFix/>
          </a:blip>
          <a:srcRect b="0" l="0" r="0" t="0"/>
          <a:stretch/>
        </p:blipFill>
        <p:spPr>
          <a:xfrm>
            <a:off x="5726921" y="919205"/>
            <a:ext cx="1408176" cy="2011680"/>
          </a:xfrm>
          <a:prstGeom prst="rect">
            <a:avLst/>
          </a:prstGeom>
          <a:noFill/>
          <a:ln>
            <a:noFill/>
          </a:ln>
        </p:spPr>
      </p:pic>
      <p:sp>
        <p:nvSpPr>
          <p:cNvPr id="157" name="Google Shape;157;p10"/>
          <p:cNvSpPr txBox="1"/>
          <p:nvPr/>
        </p:nvSpPr>
        <p:spPr>
          <a:xfrm>
            <a:off x="5347597" y="3042924"/>
            <a:ext cx="2145423" cy="5631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Kyoko Hatano </a:t>
            </a:r>
            <a:r>
              <a:rPr b="0" i="0" lang="en-US" sz="1400" u="none" cap="none" strike="noStrike">
                <a:solidFill>
                  <a:srgbClr val="674831"/>
                </a:solidFill>
                <a:latin typeface="Gill Sans"/>
                <a:ea typeface="Gill Sans"/>
                <a:cs typeface="Gill Sans"/>
                <a:sym typeface="Gill Sans"/>
              </a:rPr>
              <a:t>Administrative Assistant</a:t>
            </a:r>
            <a:endParaRPr/>
          </a:p>
        </p:txBody>
      </p:sp>
      <p:sp>
        <p:nvSpPr>
          <p:cNvPr id="158" name="Google Shape;158;p10"/>
          <p:cNvSpPr/>
          <p:nvPr/>
        </p:nvSpPr>
        <p:spPr>
          <a:xfrm>
            <a:off x="10238138" y="6011202"/>
            <a:ext cx="1757726" cy="7103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9" name="Google Shape;159;p10"/>
          <p:cNvSpPr txBox="1"/>
          <p:nvPr/>
        </p:nvSpPr>
        <p:spPr>
          <a:xfrm>
            <a:off x="7810710" y="3025957"/>
            <a:ext cx="2304840" cy="47050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Melissa Marquez</a:t>
            </a:r>
            <a:r>
              <a:rPr b="0" i="0" lang="en-US" sz="1400" u="none" cap="none" strike="noStrike">
                <a:solidFill>
                  <a:srgbClr val="674831"/>
                </a:solidFill>
                <a:latin typeface="Gill Sans"/>
                <a:ea typeface="Gill Sans"/>
                <a:cs typeface="Gill Sans"/>
                <a:sym typeface="Gill Sans"/>
              </a:rPr>
              <a:t> Administrative Assistant</a:t>
            </a:r>
            <a:endParaRPr/>
          </a:p>
        </p:txBody>
      </p:sp>
      <p:sp>
        <p:nvSpPr>
          <p:cNvPr id="160" name="Google Shape;160;p10"/>
          <p:cNvSpPr txBox="1"/>
          <p:nvPr/>
        </p:nvSpPr>
        <p:spPr>
          <a:xfrm>
            <a:off x="3224859" y="3061658"/>
            <a:ext cx="1695335"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Edie Martinelli </a:t>
            </a:r>
            <a:r>
              <a:rPr b="0" i="0" lang="en-US" sz="1400" u="none" cap="none" strike="noStrike">
                <a:solidFill>
                  <a:srgbClr val="674831"/>
                </a:solidFill>
                <a:latin typeface="Gill Sans"/>
                <a:ea typeface="Gill Sans"/>
                <a:cs typeface="Gill Sans"/>
                <a:sym typeface="Gill Sans"/>
              </a:rPr>
              <a:t>Events Manager</a:t>
            </a:r>
            <a:endParaRPr/>
          </a:p>
        </p:txBody>
      </p:sp>
      <p:sp>
        <p:nvSpPr>
          <p:cNvPr id="161" name="Google Shape;161;p10"/>
          <p:cNvSpPr txBox="1"/>
          <p:nvPr/>
        </p:nvSpPr>
        <p:spPr>
          <a:xfrm>
            <a:off x="3182466" y="5949313"/>
            <a:ext cx="1695335"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Meuy Rosales</a:t>
            </a:r>
            <a:endParaRPr/>
          </a:p>
          <a:p>
            <a:pPr indent="0" lvl="0" marL="0" marR="0" rtl="0" algn="ctr">
              <a:lnSpc>
                <a:spcPct val="100000"/>
              </a:lnSpc>
              <a:spcBef>
                <a:spcPts val="0"/>
              </a:spcBef>
              <a:spcAft>
                <a:spcPts val="0"/>
              </a:spcAft>
              <a:buClr>
                <a:srgbClr val="674831"/>
              </a:buClr>
              <a:buSzPts val="1400"/>
              <a:buFont typeface="Arial"/>
              <a:buNone/>
            </a:pPr>
            <a:r>
              <a:rPr b="0" i="0" lang="en-US" sz="1400" u="none" cap="none" strike="noStrike">
                <a:solidFill>
                  <a:srgbClr val="674831"/>
                </a:solidFill>
                <a:latin typeface="Gill Sans"/>
                <a:ea typeface="Gill Sans"/>
                <a:cs typeface="Gill Sans"/>
                <a:sym typeface="Gill Sans"/>
              </a:rPr>
              <a:t>Accounting Clerk II</a:t>
            </a:r>
            <a:endParaRPr/>
          </a:p>
        </p:txBody>
      </p:sp>
      <p:sp>
        <p:nvSpPr>
          <p:cNvPr id="162" name="Google Shape;162;p10"/>
          <p:cNvSpPr txBox="1"/>
          <p:nvPr/>
        </p:nvSpPr>
        <p:spPr>
          <a:xfrm>
            <a:off x="6913068" y="6011202"/>
            <a:ext cx="1695335"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t/>
            </a:r>
            <a:endParaRPr b="0" i="0" sz="1400" u="none" cap="none" strike="noStrike">
              <a:solidFill>
                <a:srgbClr val="674831"/>
              </a:solidFill>
              <a:latin typeface="Gill Sans"/>
              <a:ea typeface="Gill Sans"/>
              <a:cs typeface="Gill Sans"/>
              <a:sym typeface="Gill Sans"/>
            </a:endParaRPr>
          </a:p>
        </p:txBody>
      </p:sp>
      <p:sp>
        <p:nvSpPr>
          <p:cNvPr id="163" name="Google Shape;163;p10"/>
          <p:cNvSpPr txBox="1"/>
          <p:nvPr/>
        </p:nvSpPr>
        <p:spPr>
          <a:xfrm>
            <a:off x="2606469" y="5988818"/>
            <a:ext cx="1695335"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t/>
            </a:r>
            <a:endParaRPr b="0" i="0" sz="1400" u="none" cap="none" strike="noStrike">
              <a:solidFill>
                <a:srgbClr val="674831"/>
              </a:solidFill>
              <a:latin typeface="Gill Sans"/>
              <a:ea typeface="Gill Sans"/>
              <a:cs typeface="Gill Sans"/>
              <a:sym typeface="Gill Sans"/>
            </a:endParaRPr>
          </a:p>
        </p:txBody>
      </p:sp>
      <p:sp>
        <p:nvSpPr>
          <p:cNvPr id="164" name="Google Shape;164;p10"/>
          <p:cNvSpPr txBox="1"/>
          <p:nvPr/>
        </p:nvSpPr>
        <p:spPr>
          <a:xfrm>
            <a:off x="5591873" y="5917013"/>
            <a:ext cx="1910672"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Megan Trader</a:t>
            </a:r>
            <a:r>
              <a:rPr b="0" i="0" lang="en-US" sz="1400" u="none" cap="none" strike="noStrike">
                <a:solidFill>
                  <a:srgbClr val="674831"/>
                </a:solidFill>
                <a:latin typeface="Gill Sans"/>
                <a:ea typeface="Gill Sans"/>
                <a:cs typeface="Gill Sans"/>
                <a:sym typeface="Gill Sans"/>
              </a:rPr>
              <a:t> Program Coordinator</a:t>
            </a:r>
            <a:endParaRPr/>
          </a:p>
        </p:txBody>
      </p:sp>
      <p:sp>
        <p:nvSpPr>
          <p:cNvPr id="165" name="Google Shape;165;p10"/>
          <p:cNvSpPr txBox="1"/>
          <p:nvPr/>
        </p:nvSpPr>
        <p:spPr>
          <a:xfrm>
            <a:off x="7998265" y="5917013"/>
            <a:ext cx="1695335"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Katie Nash</a:t>
            </a:r>
            <a:endParaRPr/>
          </a:p>
          <a:p>
            <a:pPr indent="0" lvl="0" marL="0" marR="0" rtl="0" algn="ctr">
              <a:lnSpc>
                <a:spcPct val="100000"/>
              </a:lnSpc>
              <a:spcBef>
                <a:spcPts val="0"/>
              </a:spcBef>
              <a:spcAft>
                <a:spcPts val="0"/>
              </a:spcAft>
              <a:buClr>
                <a:srgbClr val="674831"/>
              </a:buClr>
              <a:buSzPts val="1400"/>
              <a:buFont typeface="Arial"/>
              <a:buNone/>
            </a:pPr>
            <a:r>
              <a:rPr b="0" i="0" lang="en-US" sz="1400" u="none" cap="none" strike="noStrike">
                <a:solidFill>
                  <a:srgbClr val="674831"/>
                </a:solidFill>
                <a:latin typeface="Gill Sans"/>
                <a:ea typeface="Gill Sans"/>
                <a:cs typeface="Gill Sans"/>
                <a:sym typeface="Gill Sans"/>
              </a:rPr>
              <a:t>Visual Designer</a:t>
            </a:r>
            <a:endParaRPr/>
          </a:p>
        </p:txBody>
      </p:sp>
      <p:sp>
        <p:nvSpPr>
          <p:cNvPr id="166" name="Google Shape;166;p10"/>
          <p:cNvSpPr txBox="1"/>
          <p:nvPr>
            <p:ph type="title"/>
          </p:nvPr>
        </p:nvSpPr>
        <p:spPr>
          <a:xfrm>
            <a:off x="1470384" y="166395"/>
            <a:ext cx="10057052" cy="100283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a:t>ASCCC Staff</a:t>
            </a:r>
            <a:endParaRPr/>
          </a:p>
        </p:txBody>
      </p:sp>
      <p:pic>
        <p:nvPicPr>
          <p:cNvPr id="167" name="Google Shape;167;p10"/>
          <p:cNvPicPr preferRelativeResize="0"/>
          <p:nvPr/>
        </p:nvPicPr>
        <p:blipFill rotWithShape="1">
          <a:blip r:embed="rId8">
            <a:alphaModFix/>
          </a:blip>
          <a:srcRect b="0" l="0" r="0" t="0"/>
          <a:stretch/>
        </p:blipFill>
        <p:spPr>
          <a:xfrm>
            <a:off x="8084528" y="919205"/>
            <a:ext cx="1508761" cy="2011680"/>
          </a:xfrm>
          <a:prstGeom prst="rect">
            <a:avLst/>
          </a:prstGeom>
          <a:noFill/>
          <a:ln>
            <a:noFill/>
          </a:ln>
        </p:spPr>
      </p:pic>
      <p:sp>
        <p:nvSpPr>
          <p:cNvPr id="168" name="Google Shape;168;p10"/>
          <p:cNvSpPr/>
          <p:nvPr/>
        </p:nvSpPr>
        <p:spPr>
          <a:xfrm>
            <a:off x="1520935" y="2839595"/>
            <a:ext cx="993482" cy="901116"/>
          </a:xfrm>
          <a:prstGeom prst="heart">
            <a:avLst/>
          </a:prstGeom>
          <a:solidFill>
            <a:srgbClr val="C02B45"/>
          </a:solidFill>
          <a:ln cap="flat" cmpd="sng" w="12700">
            <a:solidFill>
              <a:srgbClr val="2E71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1"/>
          <p:cNvSpPr txBox="1"/>
          <p:nvPr>
            <p:ph type="title"/>
          </p:nvPr>
        </p:nvSpPr>
        <p:spPr>
          <a:xfrm>
            <a:off x="247135" y="1335091"/>
            <a:ext cx="3583461" cy="161199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None/>
            </a:pPr>
            <a:r>
              <a:rPr b="1" lang="en-US"/>
              <a:t>Meet Our Student Panel &amp; Moderator</a:t>
            </a:r>
            <a:endParaRPr/>
          </a:p>
        </p:txBody>
      </p:sp>
      <p:pic>
        <p:nvPicPr>
          <p:cNvPr id="174" name="Google Shape;174;p11"/>
          <p:cNvPicPr preferRelativeResize="0"/>
          <p:nvPr>
            <p:ph idx="1" type="body"/>
          </p:nvPr>
        </p:nvPicPr>
        <p:blipFill rotWithShape="1">
          <a:blip r:embed="rId3">
            <a:alphaModFix/>
          </a:blip>
          <a:srcRect b="0" l="0" r="0" t="0"/>
          <a:stretch/>
        </p:blipFill>
        <p:spPr>
          <a:xfrm>
            <a:off x="6942292" y="3401018"/>
            <a:ext cx="1268700" cy="1599000"/>
          </a:xfrm>
          <a:prstGeom prst="rect">
            <a:avLst/>
          </a:prstGeom>
          <a:noFill/>
          <a:ln>
            <a:noFill/>
          </a:ln>
        </p:spPr>
      </p:pic>
      <p:pic>
        <p:nvPicPr>
          <p:cNvPr id="175" name="Google Shape;175;p11"/>
          <p:cNvPicPr preferRelativeResize="0"/>
          <p:nvPr/>
        </p:nvPicPr>
        <p:blipFill rotWithShape="1">
          <a:blip r:embed="rId4">
            <a:alphaModFix/>
          </a:blip>
          <a:srcRect b="0" l="0" r="0" t="0"/>
          <a:stretch/>
        </p:blipFill>
        <p:spPr>
          <a:xfrm>
            <a:off x="146359" y="3129119"/>
            <a:ext cx="3684237" cy="1870902"/>
          </a:xfrm>
          <a:prstGeom prst="rect">
            <a:avLst/>
          </a:prstGeom>
          <a:noFill/>
          <a:ln>
            <a:noFill/>
          </a:ln>
        </p:spPr>
      </p:pic>
      <p:sp>
        <p:nvSpPr>
          <p:cNvPr id="176" name="Google Shape;176;p11"/>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7" name="Google Shape;177;p11"/>
          <p:cNvSpPr txBox="1"/>
          <p:nvPr/>
        </p:nvSpPr>
        <p:spPr>
          <a:xfrm>
            <a:off x="4227850" y="2133600"/>
            <a:ext cx="7083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David Ramirez        	   Tonia Hicks       	Teresa Rojas-Boltan</a:t>
            </a:r>
            <a:endParaRPr sz="1800">
              <a:solidFill>
                <a:schemeClr val="dk1"/>
              </a:solidFill>
              <a:latin typeface="Arial"/>
              <a:ea typeface="Arial"/>
              <a:cs typeface="Arial"/>
              <a:sym typeface="Arial"/>
            </a:endParaRPr>
          </a:p>
        </p:txBody>
      </p:sp>
      <p:sp>
        <p:nvSpPr>
          <p:cNvPr id="178" name="Google Shape;178;p11"/>
          <p:cNvSpPr/>
          <p:nvPr/>
        </p:nvSpPr>
        <p:spPr>
          <a:xfrm>
            <a:off x="4648994" y="5000021"/>
            <a:ext cx="60960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latin typeface="Arial"/>
                <a:ea typeface="Arial"/>
                <a:cs typeface="Arial"/>
                <a:sym typeface="Arial"/>
              </a:rPr>
              <a:t>Sheneui Weber</a:t>
            </a:r>
            <a:r>
              <a:rPr lang="en-US" sz="1800">
                <a:solidFill>
                  <a:schemeClr val="dk1"/>
                </a:solidFill>
                <a:latin typeface="Arial"/>
                <a:ea typeface="Arial"/>
                <a:cs typeface="Arial"/>
                <a:sym typeface="Arial"/>
              </a:rPr>
              <a:t>, Vice Chancellor Workforce and Economic Development, California Community Colleges Chancellor's Office (Moderator)</a:t>
            </a:r>
            <a:endParaRPr/>
          </a:p>
        </p:txBody>
      </p:sp>
      <p:pic>
        <p:nvPicPr>
          <p:cNvPr id="179" name="Google Shape;179;p11"/>
          <p:cNvPicPr preferRelativeResize="0"/>
          <p:nvPr/>
        </p:nvPicPr>
        <p:blipFill>
          <a:blip r:embed="rId5">
            <a:alphaModFix/>
          </a:blip>
          <a:stretch>
            <a:fillRect/>
          </a:stretch>
        </p:blipFill>
        <p:spPr>
          <a:xfrm>
            <a:off x="4227846" y="262700"/>
            <a:ext cx="1593179" cy="1870899"/>
          </a:xfrm>
          <a:prstGeom prst="rect">
            <a:avLst/>
          </a:prstGeom>
          <a:noFill/>
          <a:ln>
            <a:noFill/>
          </a:ln>
        </p:spPr>
      </p:pic>
      <p:pic>
        <p:nvPicPr>
          <p:cNvPr id="180" name="Google Shape;180;p11"/>
          <p:cNvPicPr preferRelativeResize="0"/>
          <p:nvPr/>
        </p:nvPicPr>
        <p:blipFill>
          <a:blip r:embed="rId6">
            <a:alphaModFix/>
          </a:blip>
          <a:stretch>
            <a:fillRect/>
          </a:stretch>
        </p:blipFill>
        <p:spPr>
          <a:xfrm>
            <a:off x="6769550" y="261500"/>
            <a:ext cx="1142999" cy="1873299"/>
          </a:xfrm>
          <a:prstGeom prst="rect">
            <a:avLst/>
          </a:prstGeom>
          <a:noFill/>
          <a:ln>
            <a:noFill/>
          </a:ln>
        </p:spPr>
      </p:pic>
      <p:pic>
        <p:nvPicPr>
          <p:cNvPr id="181" name="Google Shape;181;p11"/>
          <p:cNvPicPr preferRelativeResize="0"/>
          <p:nvPr/>
        </p:nvPicPr>
        <p:blipFill>
          <a:blip r:embed="rId7">
            <a:alphaModFix/>
          </a:blip>
          <a:stretch>
            <a:fillRect/>
          </a:stretch>
        </p:blipFill>
        <p:spPr>
          <a:xfrm>
            <a:off x="8861075" y="296549"/>
            <a:ext cx="1268675" cy="1838251"/>
          </a:xfrm>
          <a:prstGeom prst="rect">
            <a:avLst/>
          </a:prstGeom>
          <a:noFill/>
          <a:ln>
            <a:noFill/>
          </a:ln>
        </p:spPr>
      </p:pic>
      <p:pic>
        <p:nvPicPr>
          <p:cNvPr id="182" name="Google Shape;182;p11"/>
          <p:cNvPicPr preferRelativeResize="0"/>
          <p:nvPr/>
        </p:nvPicPr>
        <p:blipFill>
          <a:blip r:embed="rId8">
            <a:alphaModFix/>
          </a:blip>
          <a:stretch>
            <a:fillRect/>
          </a:stretch>
        </p:blipFill>
        <p:spPr>
          <a:xfrm>
            <a:off x="5821025" y="2454800"/>
            <a:ext cx="3313249" cy="824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2"/>
          <p:cNvSpPr txBox="1"/>
          <p:nvPr>
            <p:ph type="title"/>
          </p:nvPr>
        </p:nvSpPr>
        <p:spPr>
          <a:xfrm>
            <a:off x="247135" y="1335091"/>
            <a:ext cx="3583461" cy="161199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None/>
            </a:pPr>
            <a:r>
              <a:rPr lang="en-US"/>
              <a:t>Panel Questions</a:t>
            </a:r>
            <a:endParaRPr/>
          </a:p>
        </p:txBody>
      </p:sp>
      <p:sp>
        <p:nvSpPr>
          <p:cNvPr id="190" name="Google Shape;190;p12"/>
          <p:cNvSpPr txBox="1"/>
          <p:nvPr>
            <p:ph idx="1" type="body"/>
          </p:nvPr>
        </p:nvSpPr>
        <p:spPr>
          <a:xfrm>
            <a:off x="4360759" y="457201"/>
            <a:ext cx="6672366" cy="61298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4040"/>
              </a:buClr>
              <a:buSzPts val="2400"/>
              <a:buNone/>
            </a:pPr>
            <a:r>
              <a:rPr lang="en-US"/>
              <a:t>1. Tell us about yourself. What brings you joy? What is your educational path or life experiences you would like to share?</a:t>
            </a:r>
            <a:endParaRPr/>
          </a:p>
          <a:p>
            <a:pPr indent="-304800" lvl="0" marL="457200" rtl="0" algn="l">
              <a:lnSpc>
                <a:spcPct val="90000"/>
              </a:lnSpc>
              <a:spcBef>
                <a:spcPts val="1000"/>
              </a:spcBef>
              <a:spcAft>
                <a:spcPts val="0"/>
              </a:spcAft>
              <a:buClr>
                <a:srgbClr val="404040"/>
              </a:buClr>
              <a:buSzPts val="2400"/>
              <a:buFont typeface="Arial"/>
              <a:buNone/>
            </a:pPr>
            <a:r>
              <a:t/>
            </a:r>
            <a:endParaRPr/>
          </a:p>
          <a:p>
            <a:pPr indent="0" lvl="0" marL="0" rtl="0" algn="l">
              <a:lnSpc>
                <a:spcPct val="90000"/>
              </a:lnSpc>
              <a:spcBef>
                <a:spcPts val="1000"/>
              </a:spcBef>
              <a:spcAft>
                <a:spcPts val="0"/>
              </a:spcAft>
              <a:buClr>
                <a:srgbClr val="404040"/>
              </a:buClr>
              <a:buSzPts val="2400"/>
              <a:buNone/>
            </a:pPr>
            <a:r>
              <a:rPr lang="en-US"/>
              <a:t>3. What has been your path to the community college, what are looking for, and what expectations do you have in the journey?</a:t>
            </a:r>
            <a:endParaRPr/>
          </a:p>
          <a:p>
            <a:pPr indent="0" lvl="0" marL="0" rtl="0" algn="l">
              <a:lnSpc>
                <a:spcPct val="90000"/>
              </a:lnSpc>
              <a:spcBef>
                <a:spcPts val="1000"/>
              </a:spcBef>
              <a:spcAft>
                <a:spcPts val="0"/>
              </a:spcAft>
              <a:buClr>
                <a:srgbClr val="404040"/>
              </a:buClr>
              <a:buSzPts val="2400"/>
              <a:buNone/>
            </a:pPr>
            <a:r>
              <a:rPr lang="en-US"/>
              <a:t> </a:t>
            </a:r>
            <a:endParaRPr/>
          </a:p>
          <a:p>
            <a:pPr indent="0" lvl="0" marL="0" rtl="0" algn="l">
              <a:lnSpc>
                <a:spcPct val="90000"/>
              </a:lnSpc>
              <a:spcBef>
                <a:spcPts val="1000"/>
              </a:spcBef>
              <a:spcAft>
                <a:spcPts val="0"/>
              </a:spcAft>
              <a:buClr>
                <a:srgbClr val="404040"/>
              </a:buClr>
              <a:buSzPts val="2400"/>
              <a:buNone/>
            </a:pPr>
            <a:r>
              <a:rPr lang="en-US"/>
              <a:t>3. How is the conversation on diversity, equity, inclusion and antiracism impacting your learning journey?</a:t>
            </a:r>
            <a:endParaRPr/>
          </a:p>
          <a:p>
            <a:pPr indent="-304800" lvl="0" marL="457200" rtl="0" algn="l">
              <a:lnSpc>
                <a:spcPct val="90000"/>
              </a:lnSpc>
              <a:spcBef>
                <a:spcPts val="1000"/>
              </a:spcBef>
              <a:spcAft>
                <a:spcPts val="0"/>
              </a:spcAft>
              <a:buClr>
                <a:srgbClr val="404040"/>
              </a:buClr>
              <a:buSzPts val="2400"/>
              <a:buFont typeface="Arial"/>
              <a:buNone/>
            </a:pPr>
            <a:r>
              <a:t/>
            </a:r>
            <a:endParaRPr/>
          </a:p>
          <a:p>
            <a:pPr indent="0" lvl="0" marL="0" rtl="0" algn="l">
              <a:lnSpc>
                <a:spcPct val="90000"/>
              </a:lnSpc>
              <a:spcBef>
                <a:spcPts val="1000"/>
              </a:spcBef>
              <a:spcAft>
                <a:spcPts val="0"/>
              </a:spcAft>
              <a:buClr>
                <a:srgbClr val="404040"/>
              </a:buClr>
              <a:buSzPts val="2400"/>
              <a:buNone/>
            </a:pPr>
            <a:r>
              <a:rPr lang="en-US"/>
              <a:t>4. What is one advise that you want to share with faculty and other college personnel?</a:t>
            </a:r>
            <a:endParaRPr/>
          </a:p>
          <a:p>
            <a:pPr indent="0" lvl="0" marL="0" marR="0" rtl="0" algn="l">
              <a:lnSpc>
                <a:spcPct val="90000"/>
              </a:lnSpc>
              <a:spcBef>
                <a:spcPts val="1000"/>
              </a:spcBef>
              <a:spcAft>
                <a:spcPts val="0"/>
              </a:spcAft>
              <a:buClr>
                <a:srgbClr val="404040"/>
              </a:buClr>
              <a:buSzPts val="2400"/>
              <a:buFont typeface="Arial"/>
              <a:buNone/>
            </a:pPr>
            <a:r>
              <a:t/>
            </a:r>
            <a:endParaRPr/>
          </a:p>
        </p:txBody>
      </p:sp>
      <p:pic>
        <p:nvPicPr>
          <p:cNvPr id="191" name="Google Shape;191;p12"/>
          <p:cNvPicPr preferRelativeResize="0"/>
          <p:nvPr/>
        </p:nvPicPr>
        <p:blipFill rotWithShape="1">
          <a:blip r:embed="rId3">
            <a:alphaModFix/>
          </a:blip>
          <a:srcRect b="0" l="0" r="0" t="0"/>
          <a:stretch/>
        </p:blipFill>
        <p:spPr>
          <a:xfrm>
            <a:off x="0" y="3162986"/>
            <a:ext cx="4030133" cy="2015067"/>
          </a:xfrm>
          <a:prstGeom prst="rect">
            <a:avLst/>
          </a:prstGeom>
          <a:noFill/>
          <a:ln>
            <a:noFill/>
          </a:ln>
        </p:spPr>
      </p:pic>
      <p:sp>
        <p:nvSpPr>
          <p:cNvPr id="192" name="Google Shape;192;p12"/>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13"/>
          <p:cNvPicPr preferRelativeResize="0"/>
          <p:nvPr>
            <p:ph idx="1" type="body"/>
          </p:nvPr>
        </p:nvPicPr>
        <p:blipFill rotWithShape="1">
          <a:blip r:embed="rId3">
            <a:alphaModFix/>
          </a:blip>
          <a:srcRect b="0" l="0" r="0" t="0"/>
          <a:stretch/>
        </p:blipFill>
        <p:spPr>
          <a:xfrm>
            <a:off x="4223674" y="2269067"/>
            <a:ext cx="7112003" cy="2844800"/>
          </a:xfrm>
          <a:prstGeom prst="rect">
            <a:avLst/>
          </a:prstGeom>
          <a:noFill/>
          <a:ln>
            <a:noFill/>
          </a:ln>
        </p:spPr>
      </p:pic>
      <p:pic>
        <p:nvPicPr>
          <p:cNvPr id="200" name="Google Shape;200;p13"/>
          <p:cNvPicPr preferRelativeResize="0"/>
          <p:nvPr/>
        </p:nvPicPr>
        <p:blipFill rotWithShape="1">
          <a:blip r:embed="rId4">
            <a:alphaModFix/>
          </a:blip>
          <a:srcRect b="0" l="0" r="0" t="0"/>
          <a:stretch/>
        </p:blipFill>
        <p:spPr>
          <a:xfrm>
            <a:off x="61174" y="1710267"/>
            <a:ext cx="3955381" cy="3403600"/>
          </a:xfrm>
          <a:prstGeom prst="rect">
            <a:avLst/>
          </a:prstGeom>
          <a:noFill/>
          <a:ln>
            <a:noFill/>
          </a:ln>
        </p:spPr>
      </p:pic>
      <p:sp>
        <p:nvSpPr>
          <p:cNvPr id="201" name="Google Shape;201;p13"/>
          <p:cNvSpPr txBox="1"/>
          <p:nvPr>
            <p:ph idx="2" type="body"/>
          </p:nvPr>
        </p:nvSpPr>
        <p:spPr>
          <a:xfrm>
            <a:off x="247135" y="1439333"/>
            <a:ext cx="3583461" cy="402235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89576"/>
              </a:buClr>
              <a:buSzPts val="2600"/>
              <a:buNone/>
            </a:pPr>
            <a:r>
              <a:t/>
            </a:r>
            <a:endParaRPr/>
          </a:p>
        </p:txBody>
      </p:sp>
      <p:sp>
        <p:nvSpPr>
          <p:cNvPr id="202" name="Google Shape;202;p13"/>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14"/>
          <p:cNvPicPr preferRelativeResize="0"/>
          <p:nvPr/>
        </p:nvPicPr>
        <p:blipFill rotWithShape="1">
          <a:blip r:embed="rId3">
            <a:alphaModFix/>
          </a:blip>
          <a:srcRect b="0" l="0" r="0" t="0"/>
          <a:stretch/>
        </p:blipFill>
        <p:spPr>
          <a:xfrm>
            <a:off x="0" y="1976967"/>
            <a:ext cx="4050738" cy="2696634"/>
          </a:xfrm>
          <a:prstGeom prst="rect">
            <a:avLst/>
          </a:prstGeom>
          <a:noFill/>
          <a:ln>
            <a:noFill/>
          </a:ln>
        </p:spPr>
      </p:pic>
      <p:sp>
        <p:nvSpPr>
          <p:cNvPr id="208" name="Google Shape;208;p14"/>
          <p:cNvSpPr txBox="1"/>
          <p:nvPr>
            <p:ph idx="1" type="body"/>
          </p:nvPr>
        </p:nvSpPr>
        <p:spPr>
          <a:xfrm>
            <a:off x="4360759" y="1112108"/>
            <a:ext cx="6672648" cy="509174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4040"/>
              </a:buClr>
              <a:buSzPts val="4400"/>
              <a:buNone/>
            </a:pPr>
            <a:r>
              <a:rPr lang="en-US" sz="4400"/>
              <a:t>For Additional Information</a:t>
            </a:r>
            <a:endParaRPr/>
          </a:p>
          <a:p>
            <a:pPr indent="0" lvl="0" marL="0" rtl="0" algn="ctr">
              <a:lnSpc>
                <a:spcPct val="90000"/>
              </a:lnSpc>
              <a:spcBef>
                <a:spcPts val="1000"/>
              </a:spcBef>
              <a:spcAft>
                <a:spcPts val="0"/>
              </a:spcAft>
              <a:buClr>
                <a:srgbClr val="404040"/>
              </a:buClr>
              <a:buSzPts val="4400"/>
              <a:buNone/>
            </a:pPr>
            <a:r>
              <a:t/>
            </a:r>
            <a:endParaRPr sz="4400"/>
          </a:p>
          <a:p>
            <a:pPr indent="0" lvl="0" marL="0" rtl="0" algn="ctr">
              <a:lnSpc>
                <a:spcPct val="90000"/>
              </a:lnSpc>
              <a:spcBef>
                <a:spcPts val="1000"/>
              </a:spcBef>
              <a:spcAft>
                <a:spcPts val="0"/>
              </a:spcAft>
              <a:buClr>
                <a:srgbClr val="404040"/>
              </a:buClr>
              <a:buSzPts val="4000"/>
              <a:buNone/>
            </a:pPr>
            <a:r>
              <a:rPr lang="en-US" sz="4000"/>
              <a:t>Email ASCCC at </a:t>
            </a:r>
            <a:r>
              <a:rPr lang="en-US" sz="4000" u="sng">
                <a:solidFill>
                  <a:schemeClr val="hlink"/>
                </a:solidFill>
                <a:hlinkClick r:id="rId4"/>
              </a:rPr>
              <a:t>info@asccc.org</a:t>
            </a:r>
            <a:endParaRPr sz="4000"/>
          </a:p>
          <a:p>
            <a:pPr indent="0" lvl="0" marL="0" marR="0" rtl="0" algn="l">
              <a:lnSpc>
                <a:spcPct val="90000"/>
              </a:lnSpc>
              <a:spcBef>
                <a:spcPts val="1000"/>
              </a:spcBef>
              <a:spcAft>
                <a:spcPts val="0"/>
              </a:spcAft>
              <a:buClr>
                <a:srgbClr val="404040"/>
              </a:buClr>
              <a:buSzPts val="4400"/>
              <a:buFont typeface="Arial"/>
              <a:buNone/>
            </a:pPr>
            <a:br>
              <a:rPr lang="en-US" sz="4400"/>
            </a:br>
            <a:endParaRPr sz="4400"/>
          </a:p>
        </p:txBody>
      </p:sp>
      <p:sp>
        <p:nvSpPr>
          <p:cNvPr id="209" name="Google Shape;209;p14"/>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5"/>
          <p:cNvSpPr txBox="1"/>
          <p:nvPr>
            <p:ph type="title"/>
          </p:nvPr>
        </p:nvSpPr>
        <p:spPr>
          <a:xfrm>
            <a:off x="6762307" y="914401"/>
            <a:ext cx="4805916" cy="501856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None/>
            </a:pPr>
            <a:r>
              <a:rPr b="1" lang="en-US" sz="5400"/>
              <a:t>Enjoy the Institute!</a:t>
            </a:r>
            <a:endParaRPr/>
          </a:p>
        </p:txBody>
      </p:sp>
      <p:sp>
        <p:nvSpPr>
          <p:cNvPr id="217" name="Google Shape;217;p15"/>
          <p:cNvSpPr txBox="1"/>
          <p:nvPr>
            <p:ph idx="4294967295" type="sldNum"/>
          </p:nvPr>
        </p:nvSpPr>
        <p:spPr>
          <a:xfrm>
            <a:off x="11049000"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2"/>
          <p:cNvSpPr txBox="1"/>
          <p:nvPr>
            <p:ph idx="1" type="body"/>
          </p:nvPr>
        </p:nvSpPr>
        <p:spPr>
          <a:xfrm>
            <a:off x="4995333" y="541867"/>
            <a:ext cx="6038074" cy="566198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4040"/>
              </a:buClr>
              <a:buSzPts val="4000"/>
              <a:buNone/>
            </a:pPr>
            <a:r>
              <a:t/>
            </a:r>
            <a:endParaRPr b="1" sz="4000"/>
          </a:p>
          <a:p>
            <a:pPr indent="0" lvl="0" marL="0" rtl="0" algn="ctr">
              <a:lnSpc>
                <a:spcPct val="90000"/>
              </a:lnSpc>
              <a:spcBef>
                <a:spcPts val="1000"/>
              </a:spcBef>
              <a:spcAft>
                <a:spcPts val="0"/>
              </a:spcAft>
              <a:buClr>
                <a:srgbClr val="404040"/>
              </a:buClr>
              <a:buSzPts val="4000"/>
              <a:buNone/>
            </a:pPr>
            <a:r>
              <a:rPr b="1" lang="en-US" sz="4000"/>
              <a:t>Transforming CTE and Noncredit </a:t>
            </a:r>
            <a:endParaRPr sz="4000"/>
          </a:p>
          <a:p>
            <a:pPr indent="0" lvl="0" marL="0" rtl="0" algn="ctr">
              <a:lnSpc>
                <a:spcPct val="90000"/>
              </a:lnSpc>
              <a:spcBef>
                <a:spcPts val="1000"/>
              </a:spcBef>
              <a:spcAft>
                <a:spcPts val="0"/>
              </a:spcAft>
              <a:buClr>
                <a:srgbClr val="404040"/>
              </a:buClr>
              <a:buSzPts val="4000"/>
              <a:buNone/>
            </a:pPr>
            <a:r>
              <a:rPr b="1" lang="en-US" sz="4000"/>
              <a:t>and Basic Skills</a:t>
            </a:r>
            <a:endParaRPr sz="4000"/>
          </a:p>
          <a:p>
            <a:pPr indent="0" lvl="0" marL="0" rtl="0" algn="ctr">
              <a:lnSpc>
                <a:spcPct val="90000"/>
              </a:lnSpc>
              <a:spcBef>
                <a:spcPts val="1000"/>
              </a:spcBef>
              <a:spcAft>
                <a:spcPts val="0"/>
              </a:spcAft>
              <a:buClr>
                <a:srgbClr val="404040"/>
              </a:buClr>
              <a:buSzPts val="4000"/>
              <a:buNone/>
            </a:pPr>
            <a:r>
              <a:rPr b="1" lang="en-US" sz="4000"/>
              <a:t>Through An Equity and Antiracism Lens</a:t>
            </a:r>
            <a:endParaRPr sz="4000"/>
          </a:p>
          <a:p>
            <a:pPr indent="0" lvl="0" marL="0" marR="0" rtl="0" algn="l">
              <a:lnSpc>
                <a:spcPct val="90000"/>
              </a:lnSpc>
              <a:spcBef>
                <a:spcPts val="1000"/>
              </a:spcBef>
              <a:spcAft>
                <a:spcPts val="0"/>
              </a:spcAft>
              <a:buClr>
                <a:srgbClr val="404040"/>
              </a:buClr>
              <a:buSzPts val="2400"/>
              <a:buFont typeface="Arial"/>
              <a:buNone/>
            </a:pPr>
            <a:br>
              <a:rPr lang="en-US"/>
            </a:br>
            <a:endParaRPr/>
          </a:p>
        </p:txBody>
      </p:sp>
      <p:pic>
        <p:nvPicPr>
          <p:cNvPr id="60" name="Google Shape;60;p2"/>
          <p:cNvPicPr preferRelativeResize="0"/>
          <p:nvPr/>
        </p:nvPicPr>
        <p:blipFill rotWithShape="1">
          <a:blip r:embed="rId3">
            <a:alphaModFix/>
          </a:blip>
          <a:srcRect b="0" l="0" r="0" t="0"/>
          <a:stretch/>
        </p:blipFill>
        <p:spPr>
          <a:xfrm>
            <a:off x="0" y="2044097"/>
            <a:ext cx="4923344" cy="1596570"/>
          </a:xfrm>
          <a:prstGeom prst="rect">
            <a:avLst/>
          </a:prstGeom>
          <a:noFill/>
          <a:ln>
            <a:noFill/>
          </a:ln>
        </p:spPr>
      </p:pic>
      <p:sp>
        <p:nvSpPr>
          <p:cNvPr id="61" name="Google Shape;61;p2"/>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3"/>
          <p:cNvSpPr txBox="1"/>
          <p:nvPr>
            <p:ph idx="2" type="body"/>
          </p:nvPr>
        </p:nvSpPr>
        <p:spPr>
          <a:xfrm>
            <a:off x="247135" y="1947334"/>
            <a:ext cx="3583461" cy="301413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89576"/>
              </a:buClr>
              <a:buSzPts val="2600"/>
              <a:buNone/>
            </a:pPr>
            <a:r>
              <a:rPr lang="en-US"/>
              <a:t>Honoring Our Ancestors</a:t>
            </a:r>
            <a:endParaRPr/>
          </a:p>
        </p:txBody>
      </p:sp>
      <p:sp>
        <p:nvSpPr>
          <p:cNvPr id="69" name="Google Shape;69;p3"/>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Google Shape;129;p20" id="70" name="Google Shape;70;p3"/>
          <p:cNvPicPr preferRelativeResize="0"/>
          <p:nvPr>
            <p:ph idx="1" type="body"/>
          </p:nvPr>
        </p:nvPicPr>
        <p:blipFill rotWithShape="1">
          <a:blip r:embed="rId3">
            <a:alphaModFix/>
          </a:blip>
          <a:srcRect b="0" l="0" r="0" t="0"/>
          <a:stretch/>
        </p:blipFill>
        <p:spPr>
          <a:xfrm>
            <a:off x="4360863" y="1783035"/>
            <a:ext cx="6672262" cy="37507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4"/>
          <p:cNvSpPr txBox="1"/>
          <p:nvPr>
            <p:ph type="title"/>
          </p:nvPr>
        </p:nvSpPr>
        <p:spPr>
          <a:xfrm>
            <a:off x="247135" y="1335091"/>
            <a:ext cx="3583461" cy="161199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None/>
            </a:pPr>
            <a:r>
              <a:rPr lang="en-US"/>
              <a:t>Session </a:t>
            </a:r>
            <a:endParaRPr/>
          </a:p>
        </p:txBody>
      </p:sp>
      <p:sp>
        <p:nvSpPr>
          <p:cNvPr id="78" name="Google Shape;78;p4"/>
          <p:cNvSpPr txBox="1"/>
          <p:nvPr>
            <p:ph idx="1" type="body"/>
          </p:nvPr>
        </p:nvSpPr>
        <p:spPr>
          <a:xfrm>
            <a:off x="4360759" y="1112108"/>
            <a:ext cx="6672648" cy="5091744"/>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404040"/>
              </a:buClr>
              <a:buSzPts val="3200"/>
              <a:buFont typeface="Arial"/>
              <a:buChar char="•"/>
            </a:pPr>
            <a:r>
              <a:rPr lang="en-US" sz="3200"/>
              <a:t>Welcome by Chairs</a:t>
            </a:r>
            <a:endParaRPr/>
          </a:p>
          <a:p>
            <a:pPr indent="-342900" lvl="0" marL="342900" rtl="0" algn="l">
              <a:lnSpc>
                <a:spcPct val="90000"/>
              </a:lnSpc>
              <a:spcBef>
                <a:spcPts val="1000"/>
              </a:spcBef>
              <a:spcAft>
                <a:spcPts val="0"/>
              </a:spcAft>
              <a:buClr>
                <a:srgbClr val="404040"/>
              </a:buClr>
              <a:buSzPts val="3200"/>
              <a:buFont typeface="Arial"/>
              <a:buChar char="•"/>
            </a:pPr>
            <a:r>
              <a:rPr lang="en-US" sz="3200"/>
              <a:t>Remarks by President Dolores Davison</a:t>
            </a:r>
            <a:endParaRPr/>
          </a:p>
          <a:p>
            <a:pPr indent="-342900" lvl="0" marL="342900" rtl="0" algn="l">
              <a:lnSpc>
                <a:spcPct val="90000"/>
              </a:lnSpc>
              <a:spcBef>
                <a:spcPts val="1000"/>
              </a:spcBef>
              <a:spcAft>
                <a:spcPts val="0"/>
              </a:spcAft>
              <a:buClr>
                <a:srgbClr val="404040"/>
              </a:buClr>
              <a:buSzPts val="3200"/>
              <a:buFont typeface="Arial"/>
              <a:buChar char="•"/>
            </a:pPr>
            <a:r>
              <a:rPr lang="en-US" sz="3200"/>
              <a:t>Introduction of ASCCC Noncredit &amp; Basic Skills &amp; CTE Leadership Committees</a:t>
            </a:r>
            <a:endParaRPr/>
          </a:p>
          <a:p>
            <a:pPr indent="-342900" lvl="0" marL="342900" rtl="0" algn="l">
              <a:lnSpc>
                <a:spcPct val="90000"/>
              </a:lnSpc>
              <a:spcBef>
                <a:spcPts val="1000"/>
              </a:spcBef>
              <a:spcAft>
                <a:spcPts val="0"/>
              </a:spcAft>
              <a:buClr>
                <a:srgbClr val="404040"/>
              </a:buClr>
              <a:buSzPts val="3200"/>
              <a:buFont typeface="Arial"/>
              <a:buChar char="•"/>
            </a:pPr>
            <a:r>
              <a:rPr lang="en-US" sz="3200"/>
              <a:t>Introduction of Student Panel and Moderator</a:t>
            </a:r>
            <a:endParaRPr/>
          </a:p>
          <a:p>
            <a:pPr indent="-342900" lvl="0" marL="342900" rtl="0" algn="l">
              <a:lnSpc>
                <a:spcPct val="90000"/>
              </a:lnSpc>
              <a:spcBef>
                <a:spcPts val="1000"/>
              </a:spcBef>
              <a:spcAft>
                <a:spcPts val="0"/>
              </a:spcAft>
              <a:buClr>
                <a:srgbClr val="404040"/>
              </a:buClr>
              <a:buSzPts val="3200"/>
              <a:buFont typeface="Arial"/>
              <a:buChar char="•"/>
            </a:pPr>
            <a:r>
              <a:rPr lang="en-US" sz="3200"/>
              <a:t>Student Panel Interview</a:t>
            </a:r>
            <a:endParaRPr/>
          </a:p>
          <a:p>
            <a:pPr indent="-342900" lvl="0" marL="342900" rtl="0" algn="l">
              <a:lnSpc>
                <a:spcPct val="90000"/>
              </a:lnSpc>
              <a:spcBef>
                <a:spcPts val="1000"/>
              </a:spcBef>
              <a:spcAft>
                <a:spcPts val="0"/>
              </a:spcAft>
              <a:buClr>
                <a:srgbClr val="404040"/>
              </a:buClr>
              <a:buSzPts val="3200"/>
              <a:buFont typeface="Arial"/>
              <a:buChar char="•"/>
            </a:pPr>
            <a:r>
              <a:rPr lang="en-US" sz="3200"/>
              <a:t>Closing Remarks</a:t>
            </a:r>
            <a:endParaRPr/>
          </a:p>
          <a:p>
            <a:pPr indent="0" lvl="0" marL="0" marR="0" rtl="0" algn="l">
              <a:lnSpc>
                <a:spcPct val="90000"/>
              </a:lnSpc>
              <a:spcBef>
                <a:spcPts val="1000"/>
              </a:spcBef>
              <a:spcAft>
                <a:spcPts val="0"/>
              </a:spcAft>
              <a:buClr>
                <a:srgbClr val="404040"/>
              </a:buClr>
              <a:buSzPts val="2400"/>
              <a:buFont typeface="Arial"/>
              <a:buNone/>
            </a:pPr>
            <a:br>
              <a:rPr lang="en-US"/>
            </a:br>
            <a:endParaRPr/>
          </a:p>
        </p:txBody>
      </p:sp>
      <p:sp>
        <p:nvSpPr>
          <p:cNvPr id="79" name="Google Shape;79;p4"/>
          <p:cNvSpPr txBox="1"/>
          <p:nvPr>
            <p:ph idx="2" type="body"/>
          </p:nvPr>
        </p:nvSpPr>
        <p:spPr>
          <a:xfrm>
            <a:off x="247135" y="2947086"/>
            <a:ext cx="3583461" cy="2514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89576"/>
              </a:buClr>
              <a:buSzPts val="3600"/>
              <a:buNone/>
            </a:pPr>
            <a:r>
              <a:rPr b="1" lang="en-US" sz="3600"/>
              <a:t>Agenda</a:t>
            </a:r>
            <a:endParaRPr/>
          </a:p>
        </p:txBody>
      </p:sp>
      <p:sp>
        <p:nvSpPr>
          <p:cNvPr id="80" name="Google Shape;80;p4"/>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5"/>
          <p:cNvSpPr txBox="1"/>
          <p:nvPr>
            <p:ph type="title"/>
          </p:nvPr>
        </p:nvSpPr>
        <p:spPr>
          <a:xfrm>
            <a:off x="247135" y="1335091"/>
            <a:ext cx="3583461" cy="161199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None/>
            </a:pPr>
            <a:r>
              <a:rPr lang="en-US"/>
              <a:t>Questions: </a:t>
            </a:r>
            <a:endParaRPr/>
          </a:p>
        </p:txBody>
      </p:sp>
      <p:sp>
        <p:nvSpPr>
          <p:cNvPr id="88" name="Google Shape;88;p5"/>
          <p:cNvSpPr txBox="1"/>
          <p:nvPr>
            <p:ph idx="2" type="body"/>
          </p:nvPr>
        </p:nvSpPr>
        <p:spPr>
          <a:xfrm>
            <a:off x="247135" y="2947086"/>
            <a:ext cx="3583461" cy="2514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89576"/>
              </a:buClr>
              <a:buSzPts val="2600"/>
              <a:buNone/>
            </a:pPr>
            <a:r>
              <a:rPr lang="en-US"/>
              <a:t>Use the Pathable platform for Chat</a:t>
            </a:r>
            <a:endParaRPr/>
          </a:p>
        </p:txBody>
      </p:sp>
      <p:sp>
        <p:nvSpPr>
          <p:cNvPr id="89" name="Google Shape;89;p5"/>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https://lh4.googleusercontent.com/FOGwSSdda1n-K3aBUi0CEm5pNJvofosBf6s7GfGOQY3THI6PfMtqms_LSVlokAYhbYOifhdzvZlBMzdBsyXhCzFITOJTBN_dkzyR_jcWWrA6BTdyh8RlJfyyW_9bxXbb3HlBypLRiA4" id="90" name="Google Shape;90;p5"/>
          <p:cNvPicPr preferRelativeResize="0"/>
          <p:nvPr>
            <p:ph idx="1" type="body"/>
          </p:nvPr>
        </p:nvPicPr>
        <p:blipFill rotWithShape="1">
          <a:blip r:embed="rId3">
            <a:alphaModFix/>
          </a:blip>
          <a:srcRect b="0" l="0" r="0" t="0"/>
          <a:stretch/>
        </p:blipFill>
        <p:spPr>
          <a:xfrm>
            <a:off x="4553744" y="1874044"/>
            <a:ext cx="6286500" cy="3568700"/>
          </a:xfrm>
          <a:prstGeom prst="rect">
            <a:avLst/>
          </a:prstGeom>
          <a:noFill/>
          <a:ln>
            <a:noFill/>
          </a:ln>
        </p:spPr>
      </p:pic>
      <p:sp>
        <p:nvSpPr>
          <p:cNvPr id="91" name="Google Shape;91;p5"/>
          <p:cNvSpPr/>
          <p:nvPr/>
        </p:nvSpPr>
        <p:spPr>
          <a:xfrm rot="4212841">
            <a:off x="760889" y="3890731"/>
            <a:ext cx="2082800" cy="2260289"/>
          </a:xfrm>
          <a:prstGeom prst="upArrow">
            <a:avLst>
              <a:gd fmla="val 50000" name="adj1"/>
              <a:gd fmla="val 50000" name="adj2"/>
            </a:avLst>
          </a:prstGeom>
          <a:solidFill>
            <a:schemeClr val="accent1"/>
          </a:solidFill>
          <a:ln cap="flat" cmpd="sng" w="12700">
            <a:solidFill>
              <a:srgbClr val="2E71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 name="Google Shape;92;p5"/>
          <p:cNvSpPr/>
          <p:nvPr/>
        </p:nvSpPr>
        <p:spPr>
          <a:xfrm rot="4212841">
            <a:off x="1373249" y="3863723"/>
            <a:ext cx="2082800" cy="2260289"/>
          </a:xfrm>
          <a:prstGeom prst="upArrow">
            <a:avLst>
              <a:gd fmla="val 50000" name="adj1"/>
              <a:gd fmla="val 50000" name="adj2"/>
            </a:avLst>
          </a:prstGeom>
          <a:solidFill>
            <a:schemeClr val="accent1"/>
          </a:solidFill>
          <a:ln cap="flat" cmpd="sng" w="12700">
            <a:solidFill>
              <a:srgbClr val="2E71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6"/>
          <p:cNvSpPr txBox="1"/>
          <p:nvPr>
            <p:ph type="title"/>
          </p:nvPr>
        </p:nvSpPr>
        <p:spPr>
          <a:xfrm>
            <a:off x="247135" y="1335091"/>
            <a:ext cx="3583461" cy="1255709"/>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None/>
            </a:pPr>
            <a:r>
              <a:rPr b="1" lang="en-US"/>
              <a:t>ASCCC President’s Remarks</a:t>
            </a:r>
            <a:endParaRPr/>
          </a:p>
        </p:txBody>
      </p:sp>
      <p:sp>
        <p:nvSpPr>
          <p:cNvPr id="100" name="Google Shape;100;p6"/>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https://lh3.googleusercontent.com/SRwqpjEjF4jAnmT-HSRLGk1D6c-qi6B8aEPVp3ENaOoXsixlg7WJKuDEYbWDMhYPnrFOxrnpMILTlaOvYO8_x_7j4xHBJMcJjZnJhoUVKcv2dH4ZpXRR-QiLadORj6xOtmU_nxmCJbA" id="101" name="Google Shape;101;p6"/>
          <p:cNvPicPr preferRelativeResize="0"/>
          <p:nvPr>
            <p:ph idx="1" type="body"/>
          </p:nvPr>
        </p:nvPicPr>
        <p:blipFill rotWithShape="1">
          <a:blip r:embed="rId3">
            <a:alphaModFix/>
          </a:blip>
          <a:srcRect b="0" l="0" r="0" t="0"/>
          <a:stretch/>
        </p:blipFill>
        <p:spPr>
          <a:xfrm>
            <a:off x="5876925" y="771722"/>
            <a:ext cx="4013200" cy="5330967"/>
          </a:xfrm>
          <a:prstGeom prst="rect">
            <a:avLst/>
          </a:prstGeom>
          <a:noFill/>
          <a:ln>
            <a:noFill/>
          </a:ln>
        </p:spPr>
      </p:pic>
      <p:pic>
        <p:nvPicPr>
          <p:cNvPr id="102" name="Google Shape;102;p6"/>
          <p:cNvPicPr preferRelativeResize="0"/>
          <p:nvPr/>
        </p:nvPicPr>
        <p:blipFill rotWithShape="1">
          <a:blip r:embed="rId4">
            <a:alphaModFix/>
          </a:blip>
          <a:srcRect b="0" l="0" r="0" t="0"/>
          <a:stretch/>
        </p:blipFill>
        <p:spPr>
          <a:xfrm>
            <a:off x="0" y="2916768"/>
            <a:ext cx="3941232" cy="39412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7"/>
          <p:cNvSpPr txBox="1"/>
          <p:nvPr>
            <p:ph type="title"/>
          </p:nvPr>
        </p:nvSpPr>
        <p:spPr>
          <a:xfrm>
            <a:off x="247135" y="1112838"/>
            <a:ext cx="3583461" cy="1611995"/>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None/>
            </a:pPr>
            <a:r>
              <a:rPr lang="en-US"/>
              <a:t>Meet the 20-21 Noncredit &amp; Basic Skills Committee </a:t>
            </a:r>
            <a:endParaRPr/>
          </a:p>
        </p:txBody>
      </p:sp>
      <p:sp>
        <p:nvSpPr>
          <p:cNvPr id="110" name="Google Shape;110;p7"/>
          <p:cNvSpPr txBox="1"/>
          <p:nvPr>
            <p:ph idx="2" type="body"/>
          </p:nvPr>
        </p:nvSpPr>
        <p:spPr>
          <a:xfrm>
            <a:off x="247135" y="2947086"/>
            <a:ext cx="3583461" cy="340926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E89576"/>
              </a:buClr>
              <a:buSzPct val="100000"/>
              <a:buNone/>
            </a:pPr>
            <a:r>
              <a:rPr lang="en-US"/>
              <a:t>Karen Chow, Chair</a:t>
            </a:r>
            <a:endParaRPr/>
          </a:p>
          <a:p>
            <a:pPr indent="0" lvl="0" marL="0" rtl="0" algn="ctr">
              <a:lnSpc>
                <a:spcPct val="90000"/>
              </a:lnSpc>
              <a:spcBef>
                <a:spcPts val="1000"/>
              </a:spcBef>
              <a:spcAft>
                <a:spcPts val="0"/>
              </a:spcAft>
              <a:buClr>
                <a:srgbClr val="E89576"/>
              </a:buClr>
              <a:buSzPct val="100000"/>
              <a:buNone/>
            </a:pPr>
            <a:r>
              <a:rPr lang="en-US"/>
              <a:t>Samuel Foster, 2nd Chair</a:t>
            </a:r>
            <a:endParaRPr/>
          </a:p>
          <a:p>
            <a:pPr indent="0" lvl="0" marL="0" rtl="0" algn="ctr">
              <a:lnSpc>
                <a:spcPct val="90000"/>
              </a:lnSpc>
              <a:spcBef>
                <a:spcPts val="1000"/>
              </a:spcBef>
              <a:spcAft>
                <a:spcPts val="0"/>
              </a:spcAft>
              <a:buClr>
                <a:srgbClr val="E89576"/>
              </a:buClr>
              <a:buSzPct val="100000"/>
              <a:buNone/>
            </a:pPr>
            <a:r>
              <a:rPr lang="en-US"/>
              <a:t>Wendy Brill-Wynkoop</a:t>
            </a:r>
            <a:endParaRPr/>
          </a:p>
          <a:p>
            <a:pPr indent="0" lvl="0" marL="0" rtl="0" algn="ctr">
              <a:lnSpc>
                <a:spcPct val="90000"/>
              </a:lnSpc>
              <a:spcBef>
                <a:spcPts val="1000"/>
              </a:spcBef>
              <a:spcAft>
                <a:spcPts val="0"/>
              </a:spcAft>
              <a:buClr>
                <a:srgbClr val="E89576"/>
              </a:buClr>
              <a:buSzPct val="100000"/>
              <a:buNone/>
            </a:pPr>
            <a:r>
              <a:rPr lang="en-US"/>
              <a:t>Emma Diaz</a:t>
            </a:r>
            <a:endParaRPr/>
          </a:p>
          <a:p>
            <a:pPr indent="0" lvl="0" marL="0" rtl="0" algn="ctr">
              <a:lnSpc>
                <a:spcPct val="90000"/>
              </a:lnSpc>
              <a:spcBef>
                <a:spcPts val="1000"/>
              </a:spcBef>
              <a:spcAft>
                <a:spcPts val="0"/>
              </a:spcAft>
              <a:buClr>
                <a:srgbClr val="E89576"/>
              </a:buClr>
              <a:buSzPct val="100000"/>
              <a:buNone/>
            </a:pPr>
            <a:r>
              <a:rPr lang="en-US"/>
              <a:t>Ingrid Greenberg</a:t>
            </a:r>
            <a:endParaRPr/>
          </a:p>
          <a:p>
            <a:pPr indent="0" lvl="0" marL="0" rtl="0" algn="ctr">
              <a:lnSpc>
                <a:spcPct val="90000"/>
              </a:lnSpc>
              <a:spcBef>
                <a:spcPts val="1000"/>
              </a:spcBef>
              <a:spcAft>
                <a:spcPts val="0"/>
              </a:spcAft>
              <a:buClr>
                <a:srgbClr val="E89576"/>
              </a:buClr>
              <a:buSzPct val="100000"/>
              <a:buNone/>
            </a:pPr>
            <a:r>
              <a:rPr lang="en-US"/>
              <a:t>Mary Legner</a:t>
            </a:r>
            <a:endParaRPr/>
          </a:p>
          <a:p>
            <a:pPr indent="0" lvl="0" marL="0" rtl="0" algn="ctr">
              <a:lnSpc>
                <a:spcPct val="90000"/>
              </a:lnSpc>
              <a:spcBef>
                <a:spcPts val="1000"/>
              </a:spcBef>
              <a:spcAft>
                <a:spcPts val="0"/>
              </a:spcAft>
              <a:buClr>
                <a:srgbClr val="E89576"/>
              </a:buClr>
              <a:buSzPct val="100000"/>
              <a:buNone/>
            </a:pPr>
            <a:r>
              <a:rPr lang="en-US"/>
              <a:t>Dana Miho</a:t>
            </a:r>
            <a:endParaRPr/>
          </a:p>
          <a:p>
            <a:pPr indent="0" lvl="0" marL="0" rtl="0" algn="ctr">
              <a:lnSpc>
                <a:spcPct val="90000"/>
              </a:lnSpc>
              <a:spcBef>
                <a:spcPts val="1000"/>
              </a:spcBef>
              <a:spcAft>
                <a:spcPts val="0"/>
              </a:spcAft>
              <a:buClr>
                <a:srgbClr val="E89576"/>
              </a:buClr>
              <a:buSzPct val="100000"/>
              <a:buNone/>
            </a:pPr>
            <a:r>
              <a:rPr lang="en-US"/>
              <a:t>Kimberley Stiemke</a:t>
            </a:r>
            <a:endParaRPr/>
          </a:p>
          <a:p>
            <a:pPr indent="0" lvl="0" marL="0" rtl="0" algn="ctr">
              <a:lnSpc>
                <a:spcPct val="90000"/>
              </a:lnSpc>
              <a:spcBef>
                <a:spcPts val="1000"/>
              </a:spcBef>
              <a:spcAft>
                <a:spcPts val="0"/>
              </a:spcAft>
              <a:buClr>
                <a:srgbClr val="E89576"/>
              </a:buClr>
              <a:buSzPct val="100000"/>
              <a:buNone/>
            </a:pPr>
            <a:r>
              <a:rPr lang="en-US"/>
              <a:t>Elizabeth Walker</a:t>
            </a:r>
            <a:endParaRPr/>
          </a:p>
          <a:p>
            <a:pPr indent="0" lvl="0" marL="0" rtl="0" algn="ctr">
              <a:lnSpc>
                <a:spcPct val="90000"/>
              </a:lnSpc>
              <a:spcBef>
                <a:spcPts val="1000"/>
              </a:spcBef>
              <a:spcAft>
                <a:spcPts val="0"/>
              </a:spcAft>
              <a:buClr>
                <a:srgbClr val="E89576"/>
              </a:buClr>
              <a:buSzPct val="100000"/>
              <a:buNone/>
            </a:pPr>
            <a:r>
              <a:t/>
            </a:r>
            <a:endParaRPr/>
          </a:p>
        </p:txBody>
      </p:sp>
      <p:sp>
        <p:nvSpPr>
          <p:cNvPr id="111" name="Google Shape;111;p7"/>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2" name="Google Shape;112;p7"/>
          <p:cNvSpPr txBox="1"/>
          <p:nvPr/>
        </p:nvSpPr>
        <p:spPr>
          <a:xfrm>
            <a:off x="5791199" y="375663"/>
            <a:ext cx="352213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Quintessential"/>
                <a:ea typeface="Quintessential"/>
                <a:cs typeface="Quintessential"/>
                <a:sym typeface="Quintessential"/>
              </a:rPr>
              <a:t>Thank you!</a:t>
            </a:r>
            <a:endParaRPr/>
          </a:p>
        </p:txBody>
      </p:sp>
      <p:pic>
        <p:nvPicPr>
          <p:cNvPr id="113" name="Google Shape;113;p7"/>
          <p:cNvPicPr preferRelativeResize="0"/>
          <p:nvPr/>
        </p:nvPicPr>
        <p:blipFill>
          <a:blip r:embed="rId3">
            <a:alphaModFix/>
          </a:blip>
          <a:stretch>
            <a:fillRect/>
          </a:stretch>
        </p:blipFill>
        <p:spPr>
          <a:xfrm>
            <a:off x="4953646" y="960438"/>
            <a:ext cx="5592762" cy="5592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8"/>
          <p:cNvSpPr txBox="1"/>
          <p:nvPr>
            <p:ph type="title"/>
          </p:nvPr>
        </p:nvSpPr>
        <p:spPr>
          <a:xfrm>
            <a:off x="247135" y="762001"/>
            <a:ext cx="3583461" cy="1112108"/>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2400">
                <a:solidFill>
                  <a:schemeClr val="lt1"/>
                </a:solidFill>
              </a:rPr>
              <a:t>Meet the 2021</a:t>
            </a:r>
            <a:br>
              <a:rPr lang="en-US" sz="2400">
                <a:solidFill>
                  <a:schemeClr val="lt1"/>
                </a:solidFill>
              </a:rPr>
            </a:br>
            <a:r>
              <a:rPr lang="en-US" sz="2400">
                <a:solidFill>
                  <a:schemeClr val="lt1"/>
                </a:solidFill>
              </a:rPr>
              <a:t>CTE Leadership Committee</a:t>
            </a:r>
            <a:endParaRPr/>
          </a:p>
        </p:txBody>
      </p:sp>
      <p:sp>
        <p:nvSpPr>
          <p:cNvPr id="121" name="Google Shape;121;p8"/>
          <p:cNvSpPr txBox="1"/>
          <p:nvPr>
            <p:ph idx="2" type="body"/>
          </p:nvPr>
        </p:nvSpPr>
        <p:spPr>
          <a:xfrm>
            <a:off x="247135" y="1874109"/>
            <a:ext cx="3583461" cy="4983891"/>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90000"/>
              </a:lnSpc>
              <a:spcBef>
                <a:spcPts val="0"/>
              </a:spcBef>
              <a:spcAft>
                <a:spcPts val="0"/>
              </a:spcAft>
              <a:buClr>
                <a:srgbClr val="E89576"/>
              </a:buClr>
              <a:buSzPct val="100000"/>
              <a:buNone/>
            </a:pPr>
            <a:r>
              <a:rPr b="1" i="1" lang="en-US"/>
              <a:t>Mayra E. Cruz,Chair</a:t>
            </a:r>
            <a:endParaRPr/>
          </a:p>
          <a:p>
            <a:pPr indent="0" lvl="0" marL="0" rtl="0" algn="ctr">
              <a:lnSpc>
                <a:spcPct val="90000"/>
              </a:lnSpc>
              <a:spcBef>
                <a:spcPts val="1000"/>
              </a:spcBef>
              <a:spcAft>
                <a:spcPts val="0"/>
              </a:spcAft>
              <a:buClr>
                <a:srgbClr val="E89576"/>
              </a:buClr>
              <a:buSzPct val="100000"/>
              <a:buNone/>
            </a:pPr>
            <a:r>
              <a:rPr b="1" i="1" lang="en-US"/>
              <a:t>Julie Oliver, 2</a:t>
            </a:r>
            <a:r>
              <a:rPr b="1" baseline="30000" i="1" lang="en-US"/>
              <a:t>nd</a:t>
            </a:r>
            <a:r>
              <a:rPr b="1" i="1" lang="en-US"/>
              <a:t> Chair</a:t>
            </a:r>
            <a:endParaRPr/>
          </a:p>
          <a:p>
            <a:pPr indent="0" lvl="0" marL="0" rtl="0" algn="ctr">
              <a:lnSpc>
                <a:spcPct val="90000"/>
              </a:lnSpc>
              <a:spcBef>
                <a:spcPts val="1000"/>
              </a:spcBef>
              <a:spcAft>
                <a:spcPts val="0"/>
              </a:spcAft>
              <a:buClr>
                <a:srgbClr val="E89576"/>
              </a:buClr>
              <a:buSzPct val="100000"/>
              <a:buNone/>
            </a:pPr>
            <a:r>
              <a:rPr b="1" i="1" lang="en-US"/>
              <a:t>Emilda Baghdaserians</a:t>
            </a:r>
            <a:endParaRPr/>
          </a:p>
          <a:p>
            <a:pPr indent="0" lvl="0" marL="0" rtl="0" algn="ctr">
              <a:lnSpc>
                <a:spcPct val="90000"/>
              </a:lnSpc>
              <a:spcBef>
                <a:spcPts val="1000"/>
              </a:spcBef>
              <a:spcAft>
                <a:spcPts val="0"/>
              </a:spcAft>
              <a:buClr>
                <a:srgbClr val="E89576"/>
              </a:buClr>
              <a:buSzPct val="100000"/>
              <a:buNone/>
            </a:pPr>
            <a:r>
              <a:rPr b="1" i="1" lang="en-US"/>
              <a:t>Robert Bodden, Jr.</a:t>
            </a:r>
            <a:endParaRPr/>
          </a:p>
          <a:p>
            <a:pPr indent="0" lvl="0" marL="0" rtl="0" algn="ctr">
              <a:lnSpc>
                <a:spcPct val="90000"/>
              </a:lnSpc>
              <a:spcBef>
                <a:spcPts val="1000"/>
              </a:spcBef>
              <a:spcAft>
                <a:spcPts val="0"/>
              </a:spcAft>
              <a:buClr>
                <a:srgbClr val="E89576"/>
              </a:buClr>
              <a:buSzPct val="100000"/>
              <a:buNone/>
            </a:pPr>
            <a:r>
              <a:rPr b="1" i="1" lang="en-US"/>
              <a:t>Jimmie Bowen</a:t>
            </a:r>
            <a:endParaRPr/>
          </a:p>
          <a:p>
            <a:pPr indent="0" lvl="0" marL="0" rtl="0" algn="ctr">
              <a:lnSpc>
                <a:spcPct val="90000"/>
              </a:lnSpc>
              <a:spcBef>
                <a:spcPts val="1000"/>
              </a:spcBef>
              <a:spcAft>
                <a:spcPts val="0"/>
              </a:spcAft>
              <a:buClr>
                <a:srgbClr val="E89576"/>
              </a:buClr>
              <a:buSzPct val="100000"/>
              <a:buNone/>
            </a:pPr>
            <a:r>
              <a:rPr b="1" i="1" lang="en-US"/>
              <a:t>Christy Coobatis</a:t>
            </a:r>
            <a:endParaRPr/>
          </a:p>
          <a:p>
            <a:pPr indent="0" lvl="0" marL="0" rtl="0" algn="ctr">
              <a:lnSpc>
                <a:spcPct val="90000"/>
              </a:lnSpc>
              <a:spcBef>
                <a:spcPts val="1000"/>
              </a:spcBef>
              <a:spcAft>
                <a:spcPts val="0"/>
              </a:spcAft>
              <a:buClr>
                <a:srgbClr val="E89576"/>
              </a:buClr>
              <a:buSzPct val="100000"/>
              <a:buNone/>
            </a:pPr>
            <a:r>
              <a:rPr b="1" i="1" lang="en-US"/>
              <a:t>Christie Dam</a:t>
            </a:r>
            <a:endParaRPr/>
          </a:p>
          <a:p>
            <a:pPr indent="0" lvl="0" marL="0" rtl="0" algn="ctr">
              <a:lnSpc>
                <a:spcPct val="90000"/>
              </a:lnSpc>
              <a:spcBef>
                <a:spcPts val="1000"/>
              </a:spcBef>
              <a:spcAft>
                <a:spcPts val="0"/>
              </a:spcAft>
              <a:buClr>
                <a:srgbClr val="E89576"/>
              </a:buClr>
              <a:buSzPct val="100000"/>
              <a:buNone/>
            </a:pPr>
            <a:r>
              <a:rPr b="1" i="1" lang="en-US"/>
              <a:t>Olivia S. Herriford</a:t>
            </a:r>
            <a:endParaRPr/>
          </a:p>
          <a:p>
            <a:pPr indent="0" lvl="0" marL="0" rtl="0" algn="ctr">
              <a:lnSpc>
                <a:spcPct val="90000"/>
              </a:lnSpc>
              <a:spcBef>
                <a:spcPts val="1000"/>
              </a:spcBef>
              <a:spcAft>
                <a:spcPts val="0"/>
              </a:spcAft>
              <a:buClr>
                <a:srgbClr val="E89576"/>
              </a:buClr>
              <a:buSzPct val="100000"/>
              <a:buNone/>
            </a:pPr>
            <a:r>
              <a:rPr b="1" i="1" lang="en-US"/>
              <a:t>Donald Laird</a:t>
            </a:r>
            <a:endParaRPr/>
          </a:p>
          <a:p>
            <a:pPr indent="0" lvl="0" marL="0" rtl="0" algn="ctr">
              <a:lnSpc>
                <a:spcPct val="90000"/>
              </a:lnSpc>
              <a:spcBef>
                <a:spcPts val="1000"/>
              </a:spcBef>
              <a:spcAft>
                <a:spcPts val="0"/>
              </a:spcAft>
              <a:buClr>
                <a:srgbClr val="E89576"/>
              </a:buClr>
              <a:buSzPct val="100000"/>
              <a:buNone/>
            </a:pPr>
            <a:r>
              <a:rPr b="1" i="1" lang="en-US"/>
              <a:t>Don Mason</a:t>
            </a:r>
            <a:endParaRPr/>
          </a:p>
          <a:p>
            <a:pPr indent="0" lvl="0" marL="0" rtl="0" algn="ctr">
              <a:lnSpc>
                <a:spcPct val="90000"/>
              </a:lnSpc>
              <a:spcBef>
                <a:spcPts val="1000"/>
              </a:spcBef>
              <a:spcAft>
                <a:spcPts val="0"/>
              </a:spcAft>
              <a:buClr>
                <a:srgbClr val="E89576"/>
              </a:buClr>
              <a:buSzPct val="100000"/>
              <a:buNone/>
            </a:pPr>
            <a:r>
              <a:rPr b="1" i="1" lang="en-US"/>
              <a:t>Tina McClurkin</a:t>
            </a:r>
            <a:endParaRPr/>
          </a:p>
          <a:p>
            <a:pPr indent="0" lvl="0" marL="0" rtl="0" algn="ctr">
              <a:lnSpc>
                <a:spcPct val="90000"/>
              </a:lnSpc>
              <a:spcBef>
                <a:spcPts val="1000"/>
              </a:spcBef>
              <a:spcAft>
                <a:spcPts val="0"/>
              </a:spcAft>
              <a:buClr>
                <a:srgbClr val="E89576"/>
              </a:buClr>
              <a:buSzPct val="100000"/>
              <a:buNone/>
            </a:pPr>
            <a:r>
              <a:rPr b="1" i="1" lang="en-US"/>
              <a:t>Kristina Perkins</a:t>
            </a:r>
            <a:endParaRPr/>
          </a:p>
          <a:p>
            <a:pPr indent="0" lvl="0" marL="0" rtl="0" algn="ctr">
              <a:lnSpc>
                <a:spcPct val="90000"/>
              </a:lnSpc>
              <a:spcBef>
                <a:spcPts val="1000"/>
              </a:spcBef>
              <a:spcAft>
                <a:spcPts val="0"/>
              </a:spcAft>
              <a:buClr>
                <a:srgbClr val="E89576"/>
              </a:buClr>
              <a:buSzPct val="100000"/>
              <a:buNone/>
            </a:pPr>
            <a:r>
              <a:rPr b="1" i="1" lang="en-US"/>
              <a:t>David Ramirez</a:t>
            </a:r>
            <a:endParaRPr/>
          </a:p>
          <a:p>
            <a:pPr indent="0" lvl="0" marL="0" rtl="0" algn="ctr">
              <a:lnSpc>
                <a:spcPct val="90000"/>
              </a:lnSpc>
              <a:spcBef>
                <a:spcPts val="1000"/>
              </a:spcBef>
              <a:spcAft>
                <a:spcPts val="0"/>
              </a:spcAft>
              <a:buClr>
                <a:srgbClr val="E89576"/>
              </a:buClr>
              <a:buSzPct val="100000"/>
              <a:buNone/>
            </a:pPr>
            <a:r>
              <a:rPr b="1" i="1" lang="en-US"/>
              <a:t>Lynn Shaw</a:t>
            </a:r>
            <a:endParaRPr/>
          </a:p>
          <a:p>
            <a:pPr indent="0" lvl="0" marL="0" rtl="0" algn="ctr">
              <a:lnSpc>
                <a:spcPct val="90000"/>
              </a:lnSpc>
              <a:spcBef>
                <a:spcPts val="1000"/>
              </a:spcBef>
              <a:spcAft>
                <a:spcPts val="0"/>
              </a:spcAft>
              <a:buClr>
                <a:srgbClr val="E89576"/>
              </a:buClr>
              <a:buSzPct val="100000"/>
              <a:buNone/>
            </a:pPr>
            <a:r>
              <a:rPr b="1" i="1" lang="en-US"/>
              <a:t>Violeta Wenger </a:t>
            </a:r>
            <a:endParaRPr/>
          </a:p>
          <a:p>
            <a:pPr indent="0" lvl="0" marL="0" rtl="0" algn="ctr">
              <a:lnSpc>
                <a:spcPct val="90000"/>
              </a:lnSpc>
              <a:spcBef>
                <a:spcPts val="1000"/>
              </a:spcBef>
              <a:spcAft>
                <a:spcPts val="0"/>
              </a:spcAft>
              <a:buClr>
                <a:srgbClr val="E89576"/>
              </a:buClr>
              <a:buSzPct val="100000"/>
              <a:buNone/>
            </a:pPr>
            <a:br>
              <a:rPr lang="en-US"/>
            </a:br>
            <a:endParaRPr/>
          </a:p>
        </p:txBody>
      </p:sp>
      <p:sp>
        <p:nvSpPr>
          <p:cNvPr id="122" name="Google Shape;122;p8"/>
          <p:cNvSpPr txBox="1"/>
          <p:nvPr>
            <p:ph idx="12" type="sldNum"/>
          </p:nvPr>
        </p:nvSpPr>
        <p:spPr>
          <a:xfrm>
            <a:off x="9890125" y="6356350"/>
            <a:ext cx="1143000" cy="368300"/>
          </a:xfrm>
          <a:prstGeom prst="rect">
            <a:avLst/>
          </a:prstGeom>
          <a:noFill/>
          <a:ln>
            <a:noFill/>
          </a:ln>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https://lh6.googleusercontent.com/WvEUchiX_FanmLoaHIgOft72g0H8-91g7WazjWElkWS07JrTaFsJ2cNUtMORMVDZkOEy2z9AzzvUBsYSaMxdTPYoHp2_O1GVGfSbWjFfmeESqjWHo_y2J4rpw77phvOQu8JC6iHYshM" id="123" name="Google Shape;123;p8"/>
          <p:cNvPicPr preferRelativeResize="0"/>
          <p:nvPr>
            <p:ph idx="1" type="body"/>
          </p:nvPr>
        </p:nvPicPr>
        <p:blipFill rotWithShape="1">
          <a:blip r:embed="rId3">
            <a:alphaModFix/>
          </a:blip>
          <a:srcRect b="0" l="0" r="0" t="0"/>
          <a:stretch/>
        </p:blipFill>
        <p:spPr>
          <a:xfrm>
            <a:off x="4360863" y="1435175"/>
            <a:ext cx="6672262" cy="4446437"/>
          </a:xfrm>
          <a:prstGeom prst="rect">
            <a:avLst/>
          </a:prstGeom>
          <a:noFill/>
          <a:ln>
            <a:noFill/>
          </a:ln>
        </p:spPr>
      </p:pic>
      <p:sp>
        <p:nvSpPr>
          <p:cNvPr id="124" name="Google Shape;124;p8"/>
          <p:cNvSpPr txBox="1"/>
          <p:nvPr/>
        </p:nvSpPr>
        <p:spPr>
          <a:xfrm>
            <a:off x="5706533" y="532640"/>
            <a:ext cx="352213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Quintessential"/>
                <a:ea typeface="Quintessential"/>
                <a:cs typeface="Quintessential"/>
                <a:sym typeface="Quintessential"/>
              </a:rPr>
              <a:t>Thank you!</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9"/>
          <p:cNvSpPr/>
          <p:nvPr/>
        </p:nvSpPr>
        <p:spPr>
          <a:xfrm>
            <a:off x="1684413" y="3792492"/>
            <a:ext cx="1323109" cy="7392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Krystinne Mica&#10;" id="132" name="Google Shape;132;p9"/>
          <p:cNvPicPr preferRelativeResize="0"/>
          <p:nvPr/>
        </p:nvPicPr>
        <p:blipFill rotWithShape="1">
          <a:blip r:embed="rId3">
            <a:alphaModFix/>
          </a:blip>
          <a:srcRect b="0" l="9410" r="9099" t="0"/>
          <a:stretch/>
        </p:blipFill>
        <p:spPr>
          <a:xfrm>
            <a:off x="2703306" y="1194701"/>
            <a:ext cx="1504476" cy="2011680"/>
          </a:xfrm>
          <a:prstGeom prst="rect">
            <a:avLst/>
          </a:prstGeom>
          <a:noFill/>
          <a:ln>
            <a:noFill/>
          </a:ln>
        </p:spPr>
      </p:pic>
      <p:sp>
        <p:nvSpPr>
          <p:cNvPr id="133" name="Google Shape;133;p9"/>
          <p:cNvSpPr txBox="1"/>
          <p:nvPr/>
        </p:nvSpPr>
        <p:spPr>
          <a:xfrm>
            <a:off x="2596315" y="3269560"/>
            <a:ext cx="1724354"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Krystinne Mica </a:t>
            </a:r>
            <a:endParaRPr/>
          </a:p>
          <a:p>
            <a:pPr indent="0" lvl="0" marL="0" marR="0" rtl="0" algn="ctr">
              <a:lnSpc>
                <a:spcPct val="100000"/>
              </a:lnSpc>
              <a:spcBef>
                <a:spcPts val="0"/>
              </a:spcBef>
              <a:spcAft>
                <a:spcPts val="0"/>
              </a:spcAft>
              <a:buClr>
                <a:srgbClr val="674831"/>
              </a:buClr>
              <a:buSzPts val="1400"/>
              <a:buFont typeface="Arial"/>
              <a:buNone/>
            </a:pPr>
            <a:r>
              <a:rPr b="0" i="0" lang="en-US" sz="1400" u="none" cap="none" strike="noStrike">
                <a:solidFill>
                  <a:srgbClr val="674831"/>
                </a:solidFill>
                <a:latin typeface="Gill Sans"/>
                <a:ea typeface="Gill Sans"/>
                <a:cs typeface="Gill Sans"/>
                <a:sym typeface="Gill Sans"/>
              </a:rPr>
              <a:t>Executive Director</a:t>
            </a:r>
            <a:endParaRPr/>
          </a:p>
        </p:txBody>
      </p:sp>
      <p:pic>
        <p:nvPicPr>
          <p:cNvPr descr="Tonya Davis" id="134" name="Google Shape;134;p9"/>
          <p:cNvPicPr preferRelativeResize="0"/>
          <p:nvPr/>
        </p:nvPicPr>
        <p:blipFill rotWithShape="1">
          <a:blip r:embed="rId4">
            <a:alphaModFix/>
          </a:blip>
          <a:srcRect b="0" l="3393" r="4407" t="0"/>
          <a:stretch/>
        </p:blipFill>
        <p:spPr>
          <a:xfrm>
            <a:off x="5752888" y="1158346"/>
            <a:ext cx="1504476" cy="2011680"/>
          </a:xfrm>
          <a:prstGeom prst="rect">
            <a:avLst/>
          </a:prstGeom>
          <a:noFill/>
          <a:ln>
            <a:noFill/>
          </a:ln>
        </p:spPr>
      </p:pic>
      <p:pic>
        <p:nvPicPr>
          <p:cNvPr descr="Alice Hammar" id="135" name="Google Shape;135;p9"/>
          <p:cNvPicPr preferRelativeResize="0"/>
          <p:nvPr/>
        </p:nvPicPr>
        <p:blipFill rotWithShape="1">
          <a:blip r:embed="rId5">
            <a:alphaModFix/>
          </a:blip>
          <a:srcRect b="0" l="0" r="0" t="0"/>
          <a:stretch/>
        </p:blipFill>
        <p:spPr>
          <a:xfrm>
            <a:off x="8913725" y="1077078"/>
            <a:ext cx="1508760" cy="2011680"/>
          </a:xfrm>
          <a:prstGeom prst="rect">
            <a:avLst/>
          </a:prstGeom>
          <a:noFill/>
          <a:ln>
            <a:noFill/>
          </a:ln>
        </p:spPr>
      </p:pic>
      <p:pic>
        <p:nvPicPr>
          <p:cNvPr descr="Miguel Rother&#10;" id="136" name="Google Shape;136;p9"/>
          <p:cNvPicPr preferRelativeResize="0"/>
          <p:nvPr/>
        </p:nvPicPr>
        <p:blipFill rotWithShape="1">
          <a:blip r:embed="rId6">
            <a:alphaModFix/>
          </a:blip>
          <a:srcRect b="0" l="0" r="0" t="0"/>
          <a:stretch/>
        </p:blipFill>
        <p:spPr>
          <a:xfrm>
            <a:off x="2663206" y="3943064"/>
            <a:ext cx="1510629" cy="2011680"/>
          </a:xfrm>
          <a:prstGeom prst="rect">
            <a:avLst/>
          </a:prstGeom>
          <a:noFill/>
          <a:ln>
            <a:noFill/>
          </a:ln>
        </p:spPr>
      </p:pic>
      <p:pic>
        <p:nvPicPr>
          <p:cNvPr descr="April Lonero" id="137" name="Google Shape;137;p9"/>
          <p:cNvPicPr preferRelativeResize="0"/>
          <p:nvPr/>
        </p:nvPicPr>
        <p:blipFill rotWithShape="1">
          <a:blip r:embed="rId7">
            <a:alphaModFix/>
          </a:blip>
          <a:srcRect b="0" l="0" r="0" t="0"/>
          <a:stretch/>
        </p:blipFill>
        <p:spPr>
          <a:xfrm>
            <a:off x="5811621" y="3943064"/>
            <a:ext cx="1504921" cy="2011680"/>
          </a:xfrm>
          <a:prstGeom prst="rect">
            <a:avLst/>
          </a:prstGeom>
          <a:noFill/>
          <a:ln>
            <a:noFill/>
          </a:ln>
        </p:spPr>
      </p:pic>
      <p:sp>
        <p:nvSpPr>
          <p:cNvPr id="138" name="Google Shape;138;p9"/>
          <p:cNvSpPr txBox="1"/>
          <p:nvPr/>
        </p:nvSpPr>
        <p:spPr>
          <a:xfrm>
            <a:off x="5321509" y="3271318"/>
            <a:ext cx="2485146" cy="57550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Tonya Davis </a:t>
            </a:r>
            <a:endParaRPr/>
          </a:p>
          <a:p>
            <a:pPr indent="0" lvl="0" marL="0" marR="0" rtl="0" algn="ctr">
              <a:lnSpc>
                <a:spcPct val="100000"/>
              </a:lnSpc>
              <a:spcBef>
                <a:spcPts val="0"/>
              </a:spcBef>
              <a:spcAft>
                <a:spcPts val="0"/>
              </a:spcAft>
              <a:buClr>
                <a:srgbClr val="674831"/>
              </a:buClr>
              <a:buSzPts val="1400"/>
              <a:buFont typeface="Arial"/>
              <a:buNone/>
            </a:pPr>
            <a:r>
              <a:rPr b="0" i="0" lang="en-US" sz="1400" u="none" cap="none" strike="noStrike">
                <a:solidFill>
                  <a:srgbClr val="674831"/>
                </a:solidFill>
                <a:latin typeface="Gill Sans"/>
                <a:ea typeface="Gill Sans"/>
                <a:cs typeface="Gill Sans"/>
                <a:sym typeface="Gill Sans"/>
              </a:rPr>
              <a:t>Director of Administration </a:t>
            </a:r>
            <a:endParaRPr/>
          </a:p>
        </p:txBody>
      </p:sp>
      <p:sp>
        <p:nvSpPr>
          <p:cNvPr id="139" name="Google Shape;139;p9"/>
          <p:cNvSpPr txBox="1"/>
          <p:nvPr/>
        </p:nvSpPr>
        <p:spPr>
          <a:xfrm>
            <a:off x="8708594" y="3170026"/>
            <a:ext cx="1919021" cy="6731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Alice Hammar </a:t>
            </a:r>
            <a:r>
              <a:rPr b="0" i="0" lang="en-US" sz="1400" u="none" cap="none" strike="noStrike">
                <a:solidFill>
                  <a:srgbClr val="674831"/>
                </a:solidFill>
                <a:latin typeface="Gill Sans"/>
                <a:ea typeface="Gill Sans"/>
                <a:cs typeface="Gill Sans"/>
                <a:sym typeface="Gill Sans"/>
              </a:rPr>
              <a:t>Director of Finance</a:t>
            </a:r>
            <a:endParaRPr/>
          </a:p>
        </p:txBody>
      </p:sp>
      <p:sp>
        <p:nvSpPr>
          <p:cNvPr id="140" name="Google Shape;140;p9"/>
          <p:cNvSpPr txBox="1"/>
          <p:nvPr/>
        </p:nvSpPr>
        <p:spPr>
          <a:xfrm>
            <a:off x="2128015" y="6074191"/>
            <a:ext cx="2581009" cy="6546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Miguel Rother</a:t>
            </a:r>
            <a:r>
              <a:rPr b="0" i="0" lang="en-US" sz="1400" u="none" cap="none" strike="noStrike">
                <a:solidFill>
                  <a:srgbClr val="674831"/>
                </a:solidFill>
                <a:latin typeface="Gill Sans"/>
                <a:ea typeface="Gill Sans"/>
                <a:cs typeface="Gill Sans"/>
                <a:sym typeface="Gill Sans"/>
              </a:rPr>
              <a:t> </a:t>
            </a:r>
            <a:endParaRPr/>
          </a:p>
          <a:p>
            <a:pPr indent="0" lvl="0" marL="0" marR="0" rtl="0" algn="ctr">
              <a:lnSpc>
                <a:spcPct val="100000"/>
              </a:lnSpc>
              <a:spcBef>
                <a:spcPts val="0"/>
              </a:spcBef>
              <a:spcAft>
                <a:spcPts val="0"/>
              </a:spcAft>
              <a:buClr>
                <a:srgbClr val="674831"/>
              </a:buClr>
              <a:buSzPts val="1400"/>
              <a:buFont typeface="Arial"/>
              <a:buNone/>
            </a:pPr>
            <a:r>
              <a:rPr b="0" i="0" lang="en-US" sz="1400" u="none" cap="none" strike="noStrike">
                <a:solidFill>
                  <a:srgbClr val="674831"/>
                </a:solidFill>
                <a:latin typeface="Gill Sans"/>
                <a:ea typeface="Gill Sans"/>
                <a:cs typeface="Gill Sans"/>
                <a:sym typeface="Gill Sans"/>
              </a:rPr>
              <a:t>Director of Grants &amp; Initiatives </a:t>
            </a:r>
            <a:endParaRPr/>
          </a:p>
        </p:txBody>
      </p:sp>
      <p:sp>
        <p:nvSpPr>
          <p:cNvPr id="141" name="Google Shape;141;p9"/>
          <p:cNvSpPr txBox="1"/>
          <p:nvPr/>
        </p:nvSpPr>
        <p:spPr>
          <a:xfrm>
            <a:off x="5676413" y="6067660"/>
            <a:ext cx="1753225"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April Lonero </a:t>
            </a:r>
            <a:r>
              <a:rPr b="0" i="0" lang="en-US" sz="1400" u="none" cap="none" strike="noStrike">
                <a:solidFill>
                  <a:srgbClr val="674831"/>
                </a:solidFill>
                <a:latin typeface="Gill Sans"/>
                <a:ea typeface="Gill Sans"/>
                <a:cs typeface="Gill Sans"/>
                <a:sym typeface="Gill Sans"/>
              </a:rPr>
              <a:t>Executive Assistant</a:t>
            </a:r>
            <a:endParaRPr/>
          </a:p>
        </p:txBody>
      </p:sp>
      <p:sp>
        <p:nvSpPr>
          <p:cNvPr id="142" name="Google Shape;142;p9"/>
          <p:cNvSpPr txBox="1"/>
          <p:nvPr/>
        </p:nvSpPr>
        <p:spPr>
          <a:xfrm>
            <a:off x="8666293" y="6011202"/>
            <a:ext cx="2131162" cy="6546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rPr b="1" i="0" lang="en-US" sz="1400" u="none" cap="none" strike="noStrike">
                <a:solidFill>
                  <a:srgbClr val="674831"/>
                </a:solidFill>
                <a:latin typeface="Gill Sans"/>
                <a:ea typeface="Gill Sans"/>
                <a:cs typeface="Gill Sans"/>
                <a:sym typeface="Gill Sans"/>
              </a:rPr>
              <a:t>Selena Silva </a:t>
            </a:r>
            <a:endParaRPr/>
          </a:p>
          <a:p>
            <a:pPr indent="0" lvl="0" marL="0" marR="0" rtl="0" algn="ctr">
              <a:lnSpc>
                <a:spcPct val="100000"/>
              </a:lnSpc>
              <a:spcBef>
                <a:spcPts val="0"/>
              </a:spcBef>
              <a:spcAft>
                <a:spcPts val="0"/>
              </a:spcAft>
              <a:buClr>
                <a:srgbClr val="674831"/>
              </a:buClr>
              <a:buSzPts val="1400"/>
              <a:buFont typeface="Arial"/>
              <a:buNone/>
            </a:pPr>
            <a:r>
              <a:rPr b="0" i="0" lang="en-US" sz="1400" u="none" cap="none" strike="noStrike">
                <a:solidFill>
                  <a:srgbClr val="674831"/>
                </a:solidFill>
                <a:latin typeface="Gill Sans"/>
                <a:ea typeface="Gill Sans"/>
                <a:cs typeface="Gill Sans"/>
                <a:sym typeface="Gill Sans"/>
              </a:rPr>
              <a:t>Program Manager</a:t>
            </a:r>
            <a:endParaRPr/>
          </a:p>
        </p:txBody>
      </p:sp>
      <p:sp>
        <p:nvSpPr>
          <p:cNvPr id="143" name="Google Shape;143;p9"/>
          <p:cNvSpPr txBox="1"/>
          <p:nvPr/>
        </p:nvSpPr>
        <p:spPr>
          <a:xfrm>
            <a:off x="6913068" y="6011202"/>
            <a:ext cx="1695335" cy="59821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4831"/>
              </a:buClr>
              <a:buSzPts val="1400"/>
              <a:buFont typeface="Arial"/>
              <a:buNone/>
            </a:pPr>
            <a:r>
              <a:t/>
            </a:r>
            <a:endParaRPr b="0" i="0" sz="1400" u="none" cap="none" strike="noStrike">
              <a:solidFill>
                <a:srgbClr val="674831"/>
              </a:solidFill>
              <a:latin typeface="Gill Sans"/>
              <a:ea typeface="Gill Sans"/>
              <a:cs typeface="Gill Sans"/>
              <a:sym typeface="Gill Sans"/>
            </a:endParaRPr>
          </a:p>
        </p:txBody>
      </p:sp>
      <p:sp>
        <p:nvSpPr>
          <p:cNvPr id="144" name="Google Shape;144;p9"/>
          <p:cNvSpPr txBox="1"/>
          <p:nvPr>
            <p:ph type="title"/>
          </p:nvPr>
        </p:nvSpPr>
        <p:spPr>
          <a:xfrm>
            <a:off x="1416578" y="312506"/>
            <a:ext cx="10035908" cy="88219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a:t>ASCCC Staff</a:t>
            </a:r>
            <a:endParaRPr/>
          </a:p>
        </p:txBody>
      </p:sp>
      <p:pic>
        <p:nvPicPr>
          <p:cNvPr id="145" name="Google Shape;145;p9"/>
          <p:cNvPicPr preferRelativeResize="0"/>
          <p:nvPr/>
        </p:nvPicPr>
        <p:blipFill rotWithShape="1">
          <a:blip r:embed="rId8">
            <a:alphaModFix/>
          </a:blip>
          <a:srcRect b="0" l="0" r="0" t="0"/>
          <a:stretch/>
        </p:blipFill>
        <p:spPr>
          <a:xfrm>
            <a:off x="8978952" y="3867778"/>
            <a:ext cx="1505843" cy="2011854"/>
          </a:xfrm>
          <a:prstGeom prst="rect">
            <a:avLst/>
          </a:prstGeom>
          <a:noFill/>
          <a:ln>
            <a:noFill/>
          </a:ln>
        </p:spPr>
      </p:pic>
      <p:sp>
        <p:nvSpPr>
          <p:cNvPr id="146" name="Google Shape;146;p9"/>
          <p:cNvSpPr/>
          <p:nvPr/>
        </p:nvSpPr>
        <p:spPr>
          <a:xfrm>
            <a:off x="1209404" y="3024610"/>
            <a:ext cx="993482" cy="901116"/>
          </a:xfrm>
          <a:prstGeom prst="heart">
            <a:avLst/>
          </a:prstGeom>
          <a:solidFill>
            <a:srgbClr val="C02B45"/>
          </a:solidFill>
          <a:ln cap="flat" cmpd="sng" w="12700">
            <a:solidFill>
              <a:srgbClr val="2E71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ASCCC Curriculum Inst. 2020 Theme">
  <a:themeElements>
    <a:clrScheme name="ASCCC CNEI 3">
      <a:dk1>
        <a:srgbClr val="0A3D57"/>
      </a:dk1>
      <a:lt1>
        <a:srgbClr val="FFFFFF"/>
      </a:lt1>
      <a:dk2>
        <a:srgbClr val="1B83A7"/>
      </a:dk2>
      <a:lt2>
        <a:srgbClr val="EFC38F"/>
      </a:lt2>
      <a:accent1>
        <a:srgbClr val="409C94"/>
      </a:accent1>
      <a:accent2>
        <a:srgbClr val="DB5F75"/>
      </a:accent2>
      <a:accent3>
        <a:srgbClr val="B196DA"/>
      </a:accent3>
      <a:accent4>
        <a:srgbClr val="E89575"/>
      </a:accent4>
      <a:accent5>
        <a:srgbClr val="8AC1D3"/>
      </a:accent5>
      <a:accent6>
        <a:srgbClr val="0A3D57"/>
      </a:accent6>
      <a:hlink>
        <a:srgbClr val="1A83A7"/>
      </a:hlink>
      <a:folHlink>
        <a:srgbClr val="B196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2021-04-20T17:00:54Z</dcterms:created>
  <dc:creator>Microsoft Office User</dc:creator>
</cp:coreProperties>
</file>