
<file path=[Content_Types].xml><?xml version="1.0" encoding="utf-8"?>
<Types xmlns="http://schemas.openxmlformats.org/package/2006/content-types">
  <Override PartName="/ppt/slides/slide18.xml" ContentType="application/vnd.openxmlformats-officedocument.presentationml.slide+xml"/>
  <Override PartName="/ppt/slides/slide9.xml" ContentType="application/vnd.openxmlformats-officedocument.presentationml.slide+xml"/>
  <Override PartName="/ppt/slides/slide14.xml" ContentType="application/vnd.openxmlformats-officedocument.presentationml.slide+xml"/>
  <Override PartName="/ppt/slideLayouts/slideLayout9.xml" ContentType="application/vnd.openxmlformats-officedocument.presentationml.slideLayout+xml"/>
  <Override PartName="/ppt/slideLayouts/slideLayout11.xml" ContentType="application/vnd.openxmlformats-officedocument.presentationml.slideLayout+xml"/>
  <Override PartName="/ppt/slides/slide5.xml" ContentType="application/vnd.openxmlformats-officedocument.presentationml.slide+xml"/>
  <Default Extension="rels" ContentType="application/vnd.openxmlformats-package.relationships+xml"/>
  <Default Extension="jpeg" ContentType="image/jpeg"/>
  <Override PartName="/ppt/slides/slide10.xml" ContentType="application/vnd.openxmlformats-officedocument.presentationml.slide+xml"/>
  <Override PartName="/ppt/notesMasters/notesMaster1.xml" ContentType="application/vnd.openxmlformats-officedocument.presentationml.notesMaster+xml"/>
  <Override PartName="/ppt/slides/slide1.xml" ContentType="application/vnd.openxmlformats-officedocument.presentationml.slide+xml"/>
  <Override PartName="/ppt/slides/slide26.xml" ContentType="application/vnd.openxmlformats-officedocument.presentationml.slide+xml"/>
  <Override PartName="/ppt/handoutMasters/handoutMaster1.xml" ContentType="application/vnd.openxmlformats-officedocument.presentationml.handoutMaster+xml"/>
  <Override PartName="/ppt/slideLayouts/slideLayout5.xml" ContentType="application/vnd.openxmlformats-officedocument.presentationml.slideLayout+xml"/>
  <Override PartName="/ppt/theme/theme2.xml" ContentType="application/vnd.openxmlformats-officedocument.theme+xml"/>
  <Override PartName="/ppt/slideLayouts/slideLayout1.xml" ContentType="application/vnd.openxmlformats-officedocument.presentationml.slideLayout+xml"/>
  <Override PartName="/docProps/app.xml" ContentType="application/vnd.openxmlformats-officedocument.extended-properties+xml"/>
  <Override PartName="/ppt/slides/slide22.xml" ContentType="application/vnd.openxmlformats-officedocument.presentationml.slide+xml"/>
  <Override PartName="/ppt/slides/slide30.xml" ContentType="application/vnd.openxmlformats-officedocument.presentationml.slide+xml"/>
  <Default Extension="xml" ContentType="application/xml"/>
  <Override PartName="/ppt/slides/slide19.xml" ContentType="application/vnd.openxmlformats-officedocument.presentationml.slide+xml"/>
  <Override PartName="/ppt/tableStyles.xml" ContentType="application/vnd.openxmlformats-officedocument.presentationml.tableStyles+xml"/>
  <Override PartName="/ppt/slides/slide15.xml" ContentType="application/vnd.openxmlformats-officedocument.presentationml.slide+xml"/>
  <Override PartName="/ppt/notesSlides/notesSlide1.xml" ContentType="application/vnd.openxmlformats-officedocument.presentationml.notesSlide+xml"/>
  <Override PartName="/ppt/slides/slide6.xml" ContentType="application/vnd.openxmlformats-officedocument.presentationml.slide+xml"/>
  <Override PartName="/docProps/core.xml" ContentType="application/vnd.openxmlformats-package.core-properties+xml"/>
  <Override PartName="/ppt/slides/slide11.xml" ContentType="application/vnd.openxmlformats-officedocument.presentationml.slide+xml"/>
  <Override PartName="/ppt/slideLayouts/slideLayout6.xml" ContentType="application/vnd.openxmlformats-officedocument.presentationml.slideLayout+xml"/>
  <Override PartName="/ppt/slides/slide27.xml" ContentType="application/vnd.openxmlformats-officedocument.presentationml.slide+xml"/>
  <Override PartName="/ppt/slides/slide2.xml" ContentType="application/vnd.openxmlformats-officedocument.presentationml.slide+xml"/>
  <Override PartName="/ppt/theme/theme3.xml" ContentType="application/vnd.openxmlformats-officedocument.theme+xml"/>
  <Override PartName="/ppt/slideLayouts/slideLayout2.xml" ContentType="application/vnd.openxmlformats-officedocument.presentationml.slideLayout+xml"/>
  <Default Extension="png" ContentType="image/png"/>
  <Override PartName="/ppt/slides/slide23.xml" ContentType="application/vnd.openxmlformats-officedocument.presentationml.slide+xml"/>
  <Override PartName="/ppt/slides/slide31.xml" ContentType="application/vnd.openxmlformats-officedocument.presentationml.slide+xml"/>
  <Override PartName="/ppt/slides/slide16.xml" ContentType="application/vnd.openxmlformats-officedocument.presentationml.slide+xml"/>
  <Override PartName="/ppt/slides/slide7.xml" ContentType="application/vnd.openxmlformats-officedocument.presentationml.slide+xml"/>
  <Override PartName="/ppt/presentation.xml" ContentType="application/vnd.openxmlformats-officedocument.presentationml.presentation.main+xml"/>
  <Override PartName="/ppt/slides/slide12.xml" ContentType="application/vnd.openxmlformats-officedocument.presentationml.slide+xml"/>
  <Override PartName="/ppt/slideLayouts/slideLayout7.xml" ContentType="application/vnd.openxmlformats-officedocument.presentationml.slideLayout+xml"/>
  <Override PartName="/ppt/slides/slide3.xml" ContentType="application/vnd.openxmlformats-officedocument.presentationml.slide+xml"/>
  <Override PartName="/ppt/slides/slide28.xml" ContentType="application/vnd.openxmlformats-officedocument.presentationml.slide+xml"/>
  <Override PartName="/ppt/slideLayouts/slideLayout3.xml" ContentType="application/vnd.openxmlformats-officedocument.presentationml.slideLayout+xml"/>
  <Override PartName="/ppt/slides/slide24.xml" ContentType="application/vnd.openxmlformats-officedocument.presentationml.slide+xml"/>
  <Override PartName="/ppt/slides/slide32.xml" ContentType="application/vnd.openxmlformats-officedocument.presentationml.slide+xml"/>
  <Override PartName="/ppt/slides/slide20.xml" ContentType="application/vnd.openxmlformats-officedocument.presentationml.slide+xml"/>
  <Override PartName="/ppt/slides/slide17.xml" ContentType="application/vnd.openxmlformats-officedocument.presentationml.slide+xml"/>
  <Override PartName="/ppt/slides/slide8.xml" ContentType="application/vnd.openxmlformats-officedocument.presentationml.slide+xml"/>
  <Override PartName="/ppt/presProps.xml" ContentType="application/vnd.openxmlformats-officedocument.presentationml.presProps+xml"/>
  <Override PartName="/ppt/slides/slide13.xml" ContentType="application/vnd.openxmlformats-officedocument.presentationml.slide+xml"/>
  <Override PartName="/ppt/slideLayouts/slideLayout8.xml" ContentType="application/vnd.openxmlformats-officedocument.presentationml.slideLayout+xml"/>
  <Override PartName="/ppt/slideLayouts/slideLayout10.xml" ContentType="application/vnd.openxmlformats-officedocument.presentationml.slideLayout+xml"/>
  <Override PartName="/ppt/slides/slide4.xml" ContentType="application/vnd.openxmlformats-officedocument.presentationml.slide+xml"/>
  <Override PartName="/ppt/slides/slide29.xml" ContentType="application/vnd.openxmlformats-officedocument.presentationml.slide+xml"/>
  <Override PartName="/ppt/slideLayouts/slideLayout4.xml" ContentType="application/vnd.openxmlformats-officedocument.presentationml.slideLayout+xml"/>
  <Override PartName="/ppt/slides/slide25.xml" ContentType="application/vnd.openxmlformats-officedocument.presentationml.slide+xml"/>
  <Override PartName="/ppt/slideMasters/slideMaster1.xml" ContentType="application/vnd.openxmlformats-officedocument.presentationml.slideMaster+xml"/>
  <Override PartName="/ppt/theme/theme1.xml" ContentType="application/vnd.openxmlformats-officedocument.theme+xml"/>
  <Override PartName="/ppt/slides/slide21.xml" ContentType="application/vnd.openxmlformats-officedocument.presentationml.slide+xml"/>
  <Default Extension="bin" ContentType="application/vnd.openxmlformats-officedocument.presentationml.printerSettings"/>
  <Override PartName="/ppt/viewProps.xml" ContentType="application/vnd.openxmlformats-officedocument.presentationml.viewProp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aveSubsetFonts="1">
  <p:sldMasterIdLst>
    <p:sldMasterId id="2147483960" r:id="rId1"/>
  </p:sldMasterIdLst>
  <p:notesMasterIdLst>
    <p:notesMasterId r:id="rId34"/>
  </p:notesMasterIdLst>
  <p:handoutMasterIdLst>
    <p:handoutMasterId r:id="rId35"/>
  </p:handoutMasterIdLst>
  <p:sldIdLst>
    <p:sldId id="256" r:id="rId2"/>
    <p:sldId id="286" r:id="rId3"/>
    <p:sldId id="287" r:id="rId4"/>
    <p:sldId id="288" r:id="rId5"/>
    <p:sldId id="289" r:id="rId6"/>
    <p:sldId id="290" r:id="rId7"/>
    <p:sldId id="291" r:id="rId8"/>
    <p:sldId id="292" r:id="rId9"/>
    <p:sldId id="293" r:id="rId10"/>
    <p:sldId id="294" r:id="rId11"/>
    <p:sldId id="295" r:id="rId12"/>
    <p:sldId id="296" r:id="rId13"/>
    <p:sldId id="297" r:id="rId14"/>
    <p:sldId id="298" r:id="rId15"/>
    <p:sldId id="299" r:id="rId16"/>
    <p:sldId id="300" r:id="rId17"/>
    <p:sldId id="301" r:id="rId18"/>
    <p:sldId id="302" r:id="rId19"/>
    <p:sldId id="303" r:id="rId20"/>
    <p:sldId id="304" r:id="rId21"/>
    <p:sldId id="305" r:id="rId22"/>
    <p:sldId id="306" r:id="rId23"/>
    <p:sldId id="307" r:id="rId24"/>
    <p:sldId id="308" r:id="rId25"/>
    <p:sldId id="309" r:id="rId26"/>
    <p:sldId id="310" r:id="rId27"/>
    <p:sldId id="311" r:id="rId28"/>
    <p:sldId id="312" r:id="rId29"/>
    <p:sldId id="313" r:id="rId30"/>
    <p:sldId id="314" r:id="rId31"/>
    <p:sldId id="315" r:id="rId32"/>
    <p:sldId id="316" r:id="rId3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xmlns:p="http://schemas.openxmlformats.org/presentationml/2006/main" xmlns:r="http://schemas.openxmlformats.org/officeDocument/2006/relationships" xmlns:a="http://schemas.openxmlformats.org/drawingml/2006/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extLst>
    <p:ext uri="{E76CE94A-603C-4142-B9EB-6D1370010A27}">
      <p14:discardImageEditData xmlns:p14="http://schemas.microsoft.com/office/powerpoint/2010/main" xmlns:p="http://schemas.openxmlformats.org/presentationml/2006/main" xmlns:r="http://schemas.openxmlformats.org/officeDocument/2006/relationships" xmlns:a="http://schemas.openxmlformats.org/drawingml/2006/main" xmlns="" val="0"/>
    </p:ext>
    <p:ext uri="{D31A062A-798A-4329-ABDD-BBA856620510}">
      <p14:defaultImageDpi xmlns:p14="http://schemas.microsoft.com/office/powerpoint/2010/main" xmlns:p="http://schemas.openxmlformats.org/presentationml/2006/main" xmlns:r="http://schemas.openxmlformats.org/officeDocument/2006/relationships" xmlns:a="http://schemas.openxmlformats.org/drawingml/2006/main" xmlns="" val="0"/>
    </p:ext>
    <p:ext uri="{FD5EFAAD-0ECE-453E-9831-46B23BE46B34}">
      <p15:chartTrackingRefBased xmlns="" xmlns:p15="http://schemas.microsoft.com/office/powerpoint/2012/main" xmlns:p="http://schemas.openxmlformats.org/presentationml/2006/main" xmlns:r="http://schemas.openxmlformats.org/officeDocument/2006/relationships" xmlns:a="http://schemas.openxmlformats.org/drawingml/2006/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normalViewPr>
    <p:restoredLeft sz="15604"/>
    <p:restoredTop sz="94685"/>
  </p:normalViewPr>
  <p:slideViewPr>
    <p:cSldViewPr snapToGrid="0" snapToObjects="1">
      <p:cViewPr varScale="1">
        <p:scale>
          <a:sx n="124" d="100"/>
          <a:sy n="124" d="100"/>
        </p:scale>
        <p:origin x="-1896" y="-112"/>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8028800" cy="78028800"/>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slide" Target="slides/slide32.xml"/><Relationship Id="rId34" Type="http://schemas.openxmlformats.org/officeDocument/2006/relationships/notesMaster" Target="notesMasters/notesMaster1.xml"/><Relationship Id="rId35" Type="http://schemas.openxmlformats.org/officeDocument/2006/relationships/handoutMaster" Target="handoutMasters/handoutMaster1.xml"/><Relationship Id="rId36" Type="http://schemas.openxmlformats.org/officeDocument/2006/relationships/printerSettings" Target="printerSettings/printerSettings1.bin"/><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presProps" Target="presProps.xml"/><Relationship Id="rId38" Type="http://schemas.openxmlformats.org/officeDocument/2006/relationships/viewProps" Target="viewProps.xml"/><Relationship Id="rId39" Type="http://schemas.openxmlformats.org/officeDocument/2006/relationships/theme" Target="theme/theme1.xml"/><Relationship Id="rId40"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E369C9EC-5296-D44A-A7E3-9D50F2CBDD28}" type="datetimeFigureOut">
              <a:rPr lang="en-US" smtClean="0"/>
              <a:pPr/>
              <a:t>8/2/17</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20AE1346-2993-0F4D-AEB3-7C0F53CDDF6D}" type="slidenum">
              <a:rPr lang="en-US" smtClean="0"/>
              <a:pPr/>
              <a:t>‹#›</a:t>
            </a:fld>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09397643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C8C79D6-1503-7C47-8D3D-9B8B046E9A19}" type="datetimeFigureOut">
              <a:rPr lang="en-US" smtClean="0"/>
              <a:pPr/>
              <a:t>8/2/17</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898C551-7708-9B49-90E3-D153F408E572}" type="slidenum">
              <a:rPr lang="en-US" smtClean="0"/>
              <a:pPr/>
              <a:t>‹#›</a:t>
            </a:fld>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588096238"/>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898C551-7708-9B49-90E3-D153F408E572}" type="slidenum">
              <a:rPr lang="en-US" smtClean="0"/>
              <a:pPr/>
              <a:t>1</a:t>
            </a:fld>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57717507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371600"/>
            <a:ext cx="7848600" cy="1927225"/>
          </a:xfrm>
        </p:spPr>
        <p:txBody>
          <a:bodyPr anchor="b">
            <a:noAutofit/>
          </a:bodyPr>
          <a:lstStyle>
            <a:lvl1pPr>
              <a:defRPr sz="5400" cap="all" baseline="0"/>
            </a:lvl1pPr>
          </a:lstStyle>
          <a:p>
            <a:r>
              <a:rPr lang="en-US" smtClean="0"/>
              <a:t>Click to edit Master title style</a:t>
            </a:r>
            <a:endParaRPr lang="en-US" dirty="0"/>
          </a:p>
        </p:txBody>
      </p:sp>
      <p:sp>
        <p:nvSpPr>
          <p:cNvPr id="3" name="Subtitle 2"/>
          <p:cNvSpPr>
            <a:spLocks noGrp="1"/>
          </p:cNvSpPr>
          <p:nvPr>
            <p:ph type="subTitle" idx="1"/>
          </p:nvPr>
        </p:nvSpPr>
        <p:spPr>
          <a:xfrm>
            <a:off x="685800" y="3505200"/>
            <a:ext cx="6400800" cy="1752600"/>
          </a:xfrm>
        </p:spPr>
        <p:txBody>
          <a:bodyPr/>
          <a:lstStyle>
            <a:lvl1pPr marL="0" indent="0" algn="l">
              <a:buNone/>
              <a:defRPr>
                <a:solidFill>
                  <a:schemeClr val="tx1">
                    <a:lumMod val="75000"/>
                    <a:lumOff val="2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C8A432C8-69A7-458B-9684-2BFA64B31948}" type="datetime2">
              <a:rPr lang="en-US" smtClean="0"/>
              <a:pPr/>
              <a:t>Wednesday, August 2, 2017</a:t>
            </a:fld>
            <a:endParaRPr lang="en-US"/>
          </a:p>
        </p:txBody>
      </p:sp>
      <p:sp>
        <p:nvSpPr>
          <p:cNvPr id="5" name="Footer Placeholder 4"/>
          <p:cNvSpPr>
            <a:spLocks noGrp="1"/>
          </p:cNvSpPr>
          <p:nvPr>
            <p:ph type="ftr" sz="quarter" idx="11"/>
          </p:nvPr>
        </p:nvSpPr>
        <p:spPr/>
        <p:txBody>
          <a:bodyPr/>
          <a:lstStyle/>
          <a:p>
            <a:pPr algn="r"/>
            <a:endParaRPr lang="en-US" dirty="0"/>
          </a:p>
        </p:txBody>
      </p:sp>
      <p:sp>
        <p:nvSpPr>
          <p:cNvPr id="6" name="Slide Number Placeholder 5"/>
          <p:cNvSpPr>
            <a:spLocks noGrp="1"/>
          </p:cNvSpPr>
          <p:nvPr>
            <p:ph type="sldNum" sz="quarter" idx="12"/>
          </p:nvPr>
        </p:nvSpPr>
        <p:spPr/>
        <p:txBody>
          <a:bodyPr/>
          <a:lstStyle/>
          <a:p>
            <a:fld id="{0CFEC368-1D7A-4F81-ABF6-AE0E36BAF64C}" type="slidenum">
              <a:rPr lang="en-US" smtClean="0"/>
              <a:pPr/>
              <a:t>‹#›</a:t>
            </a:fld>
            <a:endParaRPr lang="en-US"/>
          </a:p>
        </p:txBody>
      </p:sp>
      <p:cxnSp>
        <p:nvCxnSpPr>
          <p:cNvPr id="8" name="Straight Connector 7"/>
          <p:cNvCxnSpPr/>
          <p:nvPr/>
        </p:nvCxnSpPr>
        <p:spPr>
          <a:xfrm>
            <a:off x="685800" y="3398520"/>
            <a:ext cx="784860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CC057FC-95B6-4D89-AFDA-ABA33EE921E5}" type="datetime2">
              <a:rPr lang="en-US" smtClean="0"/>
              <a:pPr/>
              <a:t>Wednesday, August 2, 2017</a:t>
            </a:fld>
            <a:endParaRPr lang="en-US"/>
          </a:p>
        </p:txBody>
      </p:sp>
      <p:sp>
        <p:nvSpPr>
          <p:cNvPr id="5" name="Footer Placeholder 4"/>
          <p:cNvSpPr>
            <a:spLocks noGrp="1"/>
          </p:cNvSpPr>
          <p:nvPr>
            <p:ph type="ftr" sz="quarter" idx="11"/>
          </p:nvPr>
        </p:nvSpPr>
        <p:spPr/>
        <p:txBody>
          <a:bodyPr/>
          <a:lstStyle/>
          <a:p>
            <a:pPr algn="r"/>
            <a:endParaRPr lang="en-US" dirty="0"/>
          </a:p>
        </p:txBody>
      </p:sp>
      <p:sp>
        <p:nvSpPr>
          <p:cNvPr id="6" name="Slide Number Placeholder 5"/>
          <p:cNvSpPr>
            <a:spLocks noGrp="1"/>
          </p:cNvSpPr>
          <p:nvPr>
            <p:ph type="sldNum" sz="quarter" idx="12"/>
          </p:nvPr>
        </p:nvSpPr>
        <p:spPr/>
        <p:txBody>
          <a:bodyPr/>
          <a:lstStyle/>
          <a:p>
            <a:fld id="{0CFEC368-1D7A-4F81-ABF6-AE0E36BAF64C}"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609600"/>
            <a:ext cx="2057400" cy="5867400"/>
          </a:xfrm>
        </p:spPr>
        <p:txBody>
          <a:bodyPr vert="eaVert" anchor="b"/>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609600"/>
            <a:ext cx="6019800" cy="5867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EC4549AC-EB31-477F-92A9-B1988E232878}" type="datetime2">
              <a:rPr lang="en-US" smtClean="0"/>
              <a:pPr/>
              <a:t>Wednesday, August 2, 2017</a:t>
            </a:fld>
            <a:endParaRPr lang="en-US"/>
          </a:p>
        </p:txBody>
      </p:sp>
      <p:sp>
        <p:nvSpPr>
          <p:cNvPr id="5" name="Footer Placeholder 4"/>
          <p:cNvSpPr>
            <a:spLocks noGrp="1"/>
          </p:cNvSpPr>
          <p:nvPr>
            <p:ph type="ftr" sz="quarter" idx="11"/>
          </p:nvPr>
        </p:nvSpPr>
        <p:spPr/>
        <p:txBody>
          <a:bodyPr/>
          <a:lstStyle/>
          <a:p>
            <a:pPr algn="r"/>
            <a:endParaRPr lang="en-US" dirty="0"/>
          </a:p>
        </p:txBody>
      </p:sp>
      <p:sp>
        <p:nvSpPr>
          <p:cNvPr id="6" name="Slide Number Placeholder 5"/>
          <p:cNvSpPr>
            <a:spLocks noGrp="1"/>
          </p:cNvSpPr>
          <p:nvPr>
            <p:ph type="sldNum" sz="quarter" idx="12"/>
          </p:nvPr>
        </p:nvSpPr>
        <p:spPr/>
        <p:txBody>
          <a:bodyPr/>
          <a:lstStyle/>
          <a:p>
            <a:fld id="{0CFEC368-1D7A-4F81-ABF6-AE0E36BAF64C}"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396A3A3-94A6-4E5B-AF39-173ACA3E61CC}" type="datetime2">
              <a:rPr lang="en-US" smtClean="0"/>
              <a:pPr/>
              <a:t>Wednesday, August 2, 2017</a:t>
            </a:fld>
            <a:endParaRPr lang="en-US"/>
          </a:p>
        </p:txBody>
      </p:sp>
      <p:sp>
        <p:nvSpPr>
          <p:cNvPr id="5" name="Footer Placeholder 4"/>
          <p:cNvSpPr>
            <a:spLocks noGrp="1"/>
          </p:cNvSpPr>
          <p:nvPr>
            <p:ph type="ftr" sz="quarter" idx="11"/>
          </p:nvPr>
        </p:nvSpPr>
        <p:spPr/>
        <p:txBody>
          <a:bodyPr/>
          <a:lstStyle/>
          <a:p>
            <a:pPr algn="r"/>
            <a:endParaRPr lang="en-US" dirty="0"/>
          </a:p>
        </p:txBody>
      </p:sp>
      <p:sp>
        <p:nvSpPr>
          <p:cNvPr id="6" name="Slide Number Placeholder 5"/>
          <p:cNvSpPr>
            <a:spLocks noGrp="1"/>
          </p:cNvSpPr>
          <p:nvPr>
            <p:ph type="sldNum" sz="quarter" idx="12"/>
          </p:nvPr>
        </p:nvSpPr>
        <p:spPr/>
        <p:txBody>
          <a:bodyPr/>
          <a:lstStyle/>
          <a:p>
            <a:fld id="{0CFEC368-1D7A-4F81-ABF6-AE0E36BAF64C}"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secHead" preserve="1">
  <p:cSld name="Section Header">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22313" y="2362200"/>
            <a:ext cx="7772400" cy="2200275"/>
          </a:xfrm>
        </p:spPr>
        <p:txBody>
          <a:bodyPr anchor="b">
            <a:normAutofit/>
          </a:bodyPr>
          <a:lstStyle>
            <a:lvl1pPr algn="l">
              <a:defRPr sz="48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722313" y="4626864"/>
            <a:ext cx="7772400" cy="1500187"/>
          </a:xfrm>
        </p:spPr>
        <p:txBody>
          <a:bodyPr anchor="t">
            <a:normAutofit/>
          </a:bodyPr>
          <a:lstStyle>
            <a:lvl1pPr marL="0" indent="0">
              <a:buNone/>
              <a:defRPr sz="24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933D019-A32C-4EAD-B8E6-DBDA699692FD}" type="datetime2">
              <a:rPr lang="en-US" smtClean="0"/>
              <a:pPr/>
              <a:t>Wednesday, August 2, 2017</a:t>
            </a:fld>
            <a:endParaRPr lang="en-US"/>
          </a:p>
        </p:txBody>
      </p:sp>
      <p:sp>
        <p:nvSpPr>
          <p:cNvPr id="5" name="Footer Placeholder 4"/>
          <p:cNvSpPr>
            <a:spLocks noGrp="1"/>
          </p:cNvSpPr>
          <p:nvPr>
            <p:ph type="ftr" sz="quarter" idx="11"/>
          </p:nvPr>
        </p:nvSpPr>
        <p:spPr/>
        <p:txBody>
          <a:bodyPr/>
          <a:lstStyle/>
          <a:p>
            <a:pPr algn="r"/>
            <a:endParaRPr lang="en-US" dirty="0"/>
          </a:p>
        </p:txBody>
      </p:sp>
      <p:sp>
        <p:nvSpPr>
          <p:cNvPr id="6" name="Slide Number Placeholder 5"/>
          <p:cNvSpPr>
            <a:spLocks noGrp="1"/>
          </p:cNvSpPr>
          <p:nvPr>
            <p:ph type="sldNum" sz="quarter" idx="12"/>
          </p:nvPr>
        </p:nvSpPr>
        <p:spPr/>
        <p:txBody>
          <a:bodyPr/>
          <a:lstStyle/>
          <a:p>
            <a:fld id="{0CFEC368-1D7A-4F81-ABF6-AE0E36BAF64C}" type="slidenum">
              <a:rPr lang="en-US" smtClean="0"/>
              <a:pPr/>
              <a:t>‹#›</a:t>
            </a:fld>
            <a:endParaRPr lang="en-US"/>
          </a:p>
        </p:txBody>
      </p:sp>
      <p:cxnSp>
        <p:nvCxnSpPr>
          <p:cNvPr id="7" name="Straight Connector 6"/>
          <p:cNvCxnSpPr/>
          <p:nvPr/>
        </p:nvCxnSpPr>
        <p:spPr>
          <a:xfrm>
            <a:off x="731520" y="4599432"/>
            <a:ext cx="784860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73352"/>
            <a:ext cx="4038600" cy="47183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673352"/>
            <a:ext cx="4038600" cy="47183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CCEBA98F-560C-4997-81C4-81D4D9187EAB}" type="datetime2">
              <a:rPr lang="en-US" smtClean="0"/>
              <a:pPr/>
              <a:t>Wednesday, August 2, 2017</a:t>
            </a:fld>
            <a:endParaRPr lang="en-US"/>
          </a:p>
        </p:txBody>
      </p:sp>
      <p:sp>
        <p:nvSpPr>
          <p:cNvPr id="6" name="Footer Placeholder 5"/>
          <p:cNvSpPr>
            <a:spLocks noGrp="1"/>
          </p:cNvSpPr>
          <p:nvPr>
            <p:ph type="ftr" sz="quarter" idx="11"/>
          </p:nvPr>
        </p:nvSpPr>
        <p:spPr/>
        <p:txBody>
          <a:bodyPr/>
          <a:lstStyle/>
          <a:p>
            <a:pPr algn="r"/>
            <a:endParaRPr lang="en-US" dirty="0"/>
          </a:p>
        </p:txBody>
      </p:sp>
      <p:sp>
        <p:nvSpPr>
          <p:cNvPr id="7" name="Slide Number Placeholder 6"/>
          <p:cNvSpPr>
            <a:spLocks noGrp="1"/>
          </p:cNvSpPr>
          <p:nvPr>
            <p:ph type="sldNum" sz="quarter" idx="12"/>
          </p:nvPr>
        </p:nvSpPr>
        <p:spPr/>
        <p:txBody>
          <a:bodyPr/>
          <a:lstStyle/>
          <a:p>
            <a:fld id="{0CFEC368-1D7A-4F81-ABF6-AE0E36BAF64C}"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457200" y="1676400"/>
            <a:ext cx="393192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sz="20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438400"/>
            <a:ext cx="393192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754880" y="1676400"/>
            <a:ext cx="393192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lang="en-US" sz="2000" b="0" kern="1200" dirty="0" smtClean="0">
                <a:solidFill>
                  <a:schemeClr val="tx2"/>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754880" y="2438400"/>
            <a:ext cx="393192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150972B2-CA5C-437D-87D0-8081271A9E4B}" type="datetime2">
              <a:rPr lang="en-US" smtClean="0"/>
              <a:pPr/>
              <a:t>Wednesday, August 2, 2017</a:t>
            </a:fld>
            <a:endParaRPr lang="en-US"/>
          </a:p>
        </p:txBody>
      </p:sp>
      <p:sp>
        <p:nvSpPr>
          <p:cNvPr id="8" name="Footer Placeholder 7"/>
          <p:cNvSpPr>
            <a:spLocks noGrp="1"/>
          </p:cNvSpPr>
          <p:nvPr>
            <p:ph type="ftr" sz="quarter" idx="11"/>
          </p:nvPr>
        </p:nvSpPr>
        <p:spPr/>
        <p:txBody>
          <a:bodyPr/>
          <a:lstStyle/>
          <a:p>
            <a:pPr algn="r"/>
            <a:endParaRPr lang="en-US" dirty="0"/>
          </a:p>
        </p:txBody>
      </p:sp>
      <p:sp>
        <p:nvSpPr>
          <p:cNvPr id="9" name="Slide Number Placeholder 8"/>
          <p:cNvSpPr>
            <a:spLocks noGrp="1"/>
          </p:cNvSpPr>
          <p:nvPr>
            <p:ph type="sldNum" sz="quarter" idx="12"/>
          </p:nvPr>
        </p:nvSpPr>
        <p:spPr/>
        <p:txBody>
          <a:bodyPr/>
          <a:lstStyle/>
          <a:p>
            <a:fld id="{0CFEC368-1D7A-4F81-ABF6-AE0E36BAF64C}" type="slidenum">
              <a:rPr lang="en-US" smtClean="0"/>
              <a:pPr/>
              <a:t>‹#›</a:t>
            </a:fld>
            <a:endParaRPr lang="en-US"/>
          </a:p>
        </p:txBody>
      </p:sp>
      <p:cxnSp>
        <p:nvCxnSpPr>
          <p:cNvPr id="11" name="Straight Connector 10"/>
          <p:cNvCxnSpPr/>
          <p:nvPr/>
        </p:nvCxnSpPr>
        <p:spPr>
          <a:xfrm rot="5400000">
            <a:off x="2217817" y="4045823"/>
            <a:ext cx="4709160" cy="794"/>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9CD4847-11EF-4466-A8AD-85CDB7B49118}" type="datetime2">
              <a:rPr lang="en-US" smtClean="0"/>
              <a:pPr/>
              <a:t>Wednesday, August 2, 2017</a:t>
            </a:fld>
            <a:endParaRPr lang="en-US"/>
          </a:p>
        </p:txBody>
      </p:sp>
      <p:sp>
        <p:nvSpPr>
          <p:cNvPr id="4" name="Footer Placeholder 3"/>
          <p:cNvSpPr>
            <a:spLocks noGrp="1"/>
          </p:cNvSpPr>
          <p:nvPr>
            <p:ph type="ftr" sz="quarter" idx="11"/>
          </p:nvPr>
        </p:nvSpPr>
        <p:spPr/>
        <p:txBody>
          <a:bodyPr/>
          <a:lstStyle/>
          <a:p>
            <a:pPr algn="r"/>
            <a:endParaRPr lang="en-US" dirty="0"/>
          </a:p>
        </p:txBody>
      </p:sp>
      <p:sp>
        <p:nvSpPr>
          <p:cNvPr id="5" name="Slide Number Placeholder 4"/>
          <p:cNvSpPr>
            <a:spLocks noGrp="1"/>
          </p:cNvSpPr>
          <p:nvPr>
            <p:ph type="sldNum" sz="quarter" idx="12"/>
          </p:nvPr>
        </p:nvSpPr>
        <p:spPr/>
        <p:txBody>
          <a:bodyPr/>
          <a:lstStyle/>
          <a:p>
            <a:fld id="{0CFEC368-1D7A-4F81-ABF6-AE0E36BAF64C}"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168457A-3AB9-4880-8A0C-9F8524491207}" type="datetime2">
              <a:rPr lang="en-US" smtClean="0"/>
              <a:pPr/>
              <a:t>Wednesday, August 2, 2017</a:t>
            </a:fld>
            <a:endParaRPr lang="en-US"/>
          </a:p>
        </p:txBody>
      </p:sp>
      <p:sp>
        <p:nvSpPr>
          <p:cNvPr id="3" name="Footer Placeholder 2"/>
          <p:cNvSpPr>
            <a:spLocks noGrp="1"/>
          </p:cNvSpPr>
          <p:nvPr>
            <p:ph type="ftr" sz="quarter" idx="11"/>
          </p:nvPr>
        </p:nvSpPr>
        <p:spPr/>
        <p:txBody>
          <a:bodyPr/>
          <a:lstStyle/>
          <a:p>
            <a:pPr algn="r"/>
            <a:endParaRPr lang="en-US" dirty="0"/>
          </a:p>
        </p:txBody>
      </p:sp>
      <p:sp>
        <p:nvSpPr>
          <p:cNvPr id="4" name="Slide Number Placeholder 3"/>
          <p:cNvSpPr>
            <a:spLocks noGrp="1"/>
          </p:cNvSpPr>
          <p:nvPr>
            <p:ph type="sldNum" sz="quarter" idx="12"/>
          </p:nvPr>
        </p:nvSpPr>
        <p:spPr/>
        <p:txBody>
          <a:bodyPr/>
          <a:lstStyle/>
          <a:p>
            <a:fld id="{0CFEC368-1D7A-4F81-ABF6-AE0E36BAF64C}"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792080"/>
            <a:ext cx="2139696" cy="1261872"/>
          </a:xfrm>
        </p:spPr>
        <p:txBody>
          <a:bodyPr anchor="b">
            <a:noAutofit/>
          </a:bodyPr>
          <a:lstStyle>
            <a:lvl1pPr algn="l">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2971800" y="792080"/>
            <a:ext cx="5715000" cy="557784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57201" y="2130552"/>
            <a:ext cx="2139696" cy="424361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FE976D3-5B7F-4300-ABED-C91F1B2AE209}" type="datetime2">
              <a:rPr lang="en-US" smtClean="0"/>
              <a:pPr/>
              <a:t>Wednesday, August 2, 2017</a:t>
            </a:fld>
            <a:endParaRPr lang="en-US"/>
          </a:p>
        </p:txBody>
      </p:sp>
      <p:sp>
        <p:nvSpPr>
          <p:cNvPr id="6" name="Footer Placeholder 5"/>
          <p:cNvSpPr>
            <a:spLocks noGrp="1"/>
          </p:cNvSpPr>
          <p:nvPr>
            <p:ph type="ftr" sz="quarter" idx="11"/>
          </p:nvPr>
        </p:nvSpPr>
        <p:spPr/>
        <p:txBody>
          <a:bodyPr/>
          <a:lstStyle/>
          <a:p>
            <a:pPr algn="r"/>
            <a:endParaRPr lang="en-US" dirty="0"/>
          </a:p>
        </p:txBody>
      </p:sp>
      <p:sp>
        <p:nvSpPr>
          <p:cNvPr id="7" name="Slide Number Placeholder 6"/>
          <p:cNvSpPr>
            <a:spLocks noGrp="1"/>
          </p:cNvSpPr>
          <p:nvPr>
            <p:ph type="sldNum" sz="quarter" idx="12"/>
          </p:nvPr>
        </p:nvSpPr>
        <p:spPr/>
        <p:txBody>
          <a:bodyPr/>
          <a:lstStyle/>
          <a:p>
            <a:fld id="{0CFEC368-1D7A-4F81-ABF6-AE0E36BAF64C}" type="slidenum">
              <a:rPr lang="en-US" smtClean="0"/>
              <a:pPr/>
              <a:t>‹#›</a:t>
            </a:fld>
            <a:endParaRPr lang="en-US"/>
          </a:p>
        </p:txBody>
      </p:sp>
      <p:cxnSp>
        <p:nvCxnSpPr>
          <p:cNvPr id="9" name="Straight Connector 8"/>
          <p:cNvCxnSpPr/>
          <p:nvPr/>
        </p:nvCxnSpPr>
        <p:spPr>
          <a:xfrm rot="5400000">
            <a:off x="-13116" y="3580206"/>
            <a:ext cx="557784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792480"/>
            <a:ext cx="2142680" cy="1264920"/>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p:cNvSpPr>
          <p:nvPr>
            <p:ph type="pic" idx="1"/>
          </p:nvPr>
        </p:nvSpPr>
        <p:spPr>
          <a:xfrm>
            <a:off x="2858610" y="838201"/>
            <a:ext cx="5904390" cy="5500456"/>
          </a:xfrm>
          <a:solidFill>
            <a:schemeClr val="bg2"/>
          </a:solidFill>
          <a:ln w="76200">
            <a:solidFill>
              <a:srgbClr val="FFFFFF"/>
            </a:solidFill>
            <a:miter lim="800000"/>
          </a:ln>
          <a:effectLst>
            <a:outerShdw blurRad="50800" dist="12700" dir="5400000" algn="t" rotWithShape="0">
              <a:prstClr val="black">
                <a:alpha val="59000"/>
              </a:prstClr>
            </a:outerShdw>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457200" y="2133600"/>
            <a:ext cx="2139696" cy="424281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BDC1E59-17DD-41CE-97CA-624A472382D4}" type="datetime2">
              <a:rPr lang="en-US" smtClean="0"/>
              <a:pPr/>
              <a:t>Wednesday, August 2, 2017</a:t>
            </a:fld>
            <a:endParaRPr lang="en-US"/>
          </a:p>
        </p:txBody>
      </p:sp>
      <p:sp>
        <p:nvSpPr>
          <p:cNvPr id="6" name="Footer Placeholder 5"/>
          <p:cNvSpPr>
            <a:spLocks noGrp="1"/>
          </p:cNvSpPr>
          <p:nvPr>
            <p:ph type="ftr" sz="quarter" idx="11"/>
          </p:nvPr>
        </p:nvSpPr>
        <p:spPr/>
        <p:txBody>
          <a:bodyPr/>
          <a:lstStyle/>
          <a:p>
            <a:pPr algn="r"/>
            <a:endParaRPr lang="en-US" dirty="0"/>
          </a:p>
        </p:txBody>
      </p:sp>
      <p:sp>
        <p:nvSpPr>
          <p:cNvPr id="7" name="Slide Number Placeholder 6"/>
          <p:cNvSpPr>
            <a:spLocks noGrp="1"/>
          </p:cNvSpPr>
          <p:nvPr>
            <p:ph type="sldNum" sz="quarter" idx="12"/>
          </p:nvPr>
        </p:nvSpPr>
        <p:spPr/>
        <p:txBody>
          <a:bodyPr/>
          <a:lstStyle/>
          <a:p>
            <a:fld id="{0CFEC368-1D7A-4F81-ABF6-AE0E36BAF64C}"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10" name="Rectangle 9"/>
          <p:cNvSpPr/>
          <p:nvPr/>
        </p:nvSpPr>
        <p:spPr>
          <a:xfrm>
            <a:off x="0" y="220786"/>
            <a:ext cx="9144000" cy="2286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457200" y="533400"/>
            <a:ext cx="8229600" cy="9906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0"/>
            <a:ext cx="8229600" cy="4876800"/>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Rectangle 6"/>
          <p:cNvSpPr/>
          <p:nvPr/>
        </p:nvSpPr>
        <p:spPr>
          <a:xfrm>
            <a:off x="0" y="0"/>
            <a:ext cx="9144000" cy="36576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2"/>
          </p:nvPr>
        </p:nvSpPr>
        <p:spPr>
          <a:xfrm>
            <a:off x="457200" y="18288"/>
            <a:ext cx="2895600" cy="329184"/>
          </a:xfrm>
          <a:prstGeom prst="rect">
            <a:avLst/>
          </a:prstGeom>
        </p:spPr>
        <p:txBody>
          <a:bodyPr vert="horz" lIns="91440" tIns="45720" rIns="91440" bIns="45720" rtlCol="0" anchor="ctr"/>
          <a:lstStyle>
            <a:lvl1pPr algn="l">
              <a:defRPr sz="1200">
                <a:solidFill>
                  <a:srgbClr val="FFFFFF"/>
                </a:solidFill>
              </a:defRPr>
            </a:lvl1pPr>
          </a:lstStyle>
          <a:p>
            <a:fld id="{A80CB818-7379-467D-8E76-EF9D9074A26C}" type="datetime2">
              <a:rPr lang="en-US" smtClean="0"/>
              <a:pPr/>
              <a:t>Wednesday, August 2, 2017</a:t>
            </a:fld>
            <a:endParaRPr lang="en-US" dirty="0"/>
          </a:p>
        </p:txBody>
      </p:sp>
      <p:sp>
        <p:nvSpPr>
          <p:cNvPr id="5" name="Footer Placeholder 4"/>
          <p:cNvSpPr>
            <a:spLocks noGrp="1"/>
          </p:cNvSpPr>
          <p:nvPr>
            <p:ph type="ftr" sz="quarter" idx="3"/>
          </p:nvPr>
        </p:nvSpPr>
        <p:spPr>
          <a:xfrm>
            <a:off x="3429000" y="18288"/>
            <a:ext cx="4114800" cy="329184"/>
          </a:xfrm>
          <a:prstGeom prst="rect">
            <a:avLst/>
          </a:prstGeom>
        </p:spPr>
        <p:txBody>
          <a:bodyPr vert="horz" lIns="91440" tIns="45720" rIns="91440" bIns="45720" rtlCol="0" anchor="ctr"/>
          <a:lstStyle>
            <a:lvl1pPr algn="ctr">
              <a:defRPr sz="1200">
                <a:solidFill>
                  <a:srgbClr val="FFFFFF"/>
                </a:solidFill>
              </a:defRPr>
            </a:lvl1pPr>
          </a:lstStyle>
          <a:p>
            <a:pPr algn="r"/>
            <a:endParaRPr lang="en-US" dirty="0"/>
          </a:p>
        </p:txBody>
      </p:sp>
      <p:sp>
        <p:nvSpPr>
          <p:cNvPr id="6" name="Slide Number Placeholder 5"/>
          <p:cNvSpPr>
            <a:spLocks noGrp="1"/>
          </p:cNvSpPr>
          <p:nvPr>
            <p:ph type="sldNum" sz="quarter" idx="4"/>
          </p:nvPr>
        </p:nvSpPr>
        <p:spPr>
          <a:xfrm>
            <a:off x="7620000" y="18288"/>
            <a:ext cx="1066800" cy="329184"/>
          </a:xfrm>
          <a:prstGeom prst="rect">
            <a:avLst/>
          </a:prstGeom>
        </p:spPr>
        <p:txBody>
          <a:bodyPr vert="horz" lIns="91440" tIns="45720" rIns="91440" bIns="45720" rtlCol="0" anchor="ctr"/>
          <a:lstStyle>
            <a:lvl1pPr algn="l">
              <a:defRPr sz="1400" b="1">
                <a:solidFill>
                  <a:srgbClr val="FFFFFF"/>
                </a:solidFill>
              </a:defRPr>
            </a:lvl1pPr>
          </a:lstStyle>
          <a:p>
            <a:fld id="{0CFEC368-1D7A-4F81-ABF6-AE0E36BAF64C}"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961" r:id="rId1"/>
    <p:sldLayoutId id="2147483962" r:id="rId2"/>
    <p:sldLayoutId id="2147483963" r:id="rId3"/>
    <p:sldLayoutId id="2147483964" r:id="rId4"/>
    <p:sldLayoutId id="2147483965" r:id="rId5"/>
    <p:sldLayoutId id="2147483966" r:id="rId6"/>
    <p:sldLayoutId id="2147483967" r:id="rId7"/>
    <p:sldLayoutId id="2147483968" r:id="rId8"/>
    <p:sldLayoutId id="2147483969" r:id="rId9"/>
    <p:sldLayoutId id="2147483970" r:id="rId10"/>
    <p:sldLayoutId id="2147483971" r:id="rId11"/>
  </p:sldLayoutIdLst>
  <p:hf sldNum="0" hdr="0" ftr="0" dt="0"/>
  <p:txStyles>
    <p:titleStyle>
      <a:lvl1pPr algn="l" defTabSz="914400" rtl="0" eaLnBrk="1" latinLnBrk="0" hangingPunct="1">
        <a:spcBef>
          <a:spcPct val="0"/>
        </a:spcBef>
        <a:buNone/>
        <a:defRPr sz="4000" kern="1200" spc="-100" baseline="0">
          <a:solidFill>
            <a:schemeClr val="tx2"/>
          </a:solidFill>
          <a:latin typeface="+mj-lt"/>
          <a:ea typeface="+mj-ea"/>
          <a:cs typeface="+mj-cs"/>
        </a:defRPr>
      </a:lvl1pPr>
    </p:titleStyle>
    <p:bodyStyle>
      <a:lvl1pPr marL="182880" indent="-182880" algn="l" defTabSz="914400" rtl="0" eaLnBrk="1" latinLnBrk="0" hangingPunct="1">
        <a:spcBef>
          <a:spcPct val="20000"/>
        </a:spcBef>
        <a:buClr>
          <a:schemeClr val="accent1"/>
        </a:buClr>
        <a:buSzPct val="85000"/>
        <a:buFont typeface="Arial" pitchFamily="34" charset="0"/>
        <a:buChar char="•"/>
        <a:defRPr sz="2400" kern="1200">
          <a:solidFill>
            <a:schemeClr val="tx1"/>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sz="2000" kern="1200">
          <a:solidFill>
            <a:schemeClr val="tx1"/>
          </a:solidFill>
          <a:latin typeface="+mn-lt"/>
          <a:ea typeface="+mn-ea"/>
          <a:cs typeface="+mn-cs"/>
        </a:defRPr>
      </a:lvl2pPr>
      <a:lvl3pPr marL="731520" indent="-182880" algn="l" defTabSz="914400" rtl="0" eaLnBrk="1" latinLnBrk="0" hangingPunct="1">
        <a:spcBef>
          <a:spcPct val="20000"/>
        </a:spcBef>
        <a:buClr>
          <a:schemeClr val="accent1"/>
        </a:buClr>
        <a:buSzPct val="90000"/>
        <a:buFont typeface="Arial" pitchFamily="34" charset="0"/>
        <a:buChar char="•"/>
        <a:defRPr sz="1800" kern="1200">
          <a:solidFill>
            <a:schemeClr val="tx1"/>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sz="1600" kern="1200">
          <a:solidFill>
            <a:schemeClr val="tx1"/>
          </a:solidFill>
          <a:latin typeface="+mn-lt"/>
          <a:ea typeface="+mn-ea"/>
          <a:cs typeface="+mn-cs"/>
        </a:defRPr>
      </a:lvl4pPr>
      <a:lvl5pPr marL="1188720" indent="-137160" algn="l" defTabSz="914400" rtl="0" eaLnBrk="1" latinLnBrk="0" hangingPunct="1">
        <a:spcBef>
          <a:spcPct val="20000"/>
        </a:spcBef>
        <a:buClr>
          <a:schemeClr val="accent1"/>
        </a:buClr>
        <a:buSzPct val="100000"/>
        <a:buFont typeface="Arial" pitchFamily="34" charset="0"/>
        <a:buChar char="•"/>
        <a:defRPr sz="14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image" Target="../media/image3.jpeg"/><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9.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0.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1.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2.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13.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4.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5.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6.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7.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8.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9.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0.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1.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2.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3.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4.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5.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s://www.eduappcenter.com/" TargetMode="Externa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png"/><Relationship Id="rId3" Type="http://schemas.openxmlformats.org/officeDocument/2006/relationships/image" Target="../media/image5.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hyperlink" Target="http://www.onefortraining.org/" TargetMode="External"/><Relationship Id="rId4" Type="http://schemas.openxmlformats.org/officeDocument/2006/relationships/hyperlink" Target="http://www.onefortraining.org/node/922" TargetMode="External"/><Relationship Id="rId5" Type="http://schemas.openxmlformats.org/officeDocument/2006/relationships/hyperlink" Target="http://www.onefortraining.org/node/785" TargetMode="External"/><Relationship Id="rId6" Type="http://schemas.openxmlformats.org/officeDocument/2006/relationships/hyperlink" Target="https://prolearningnetwork.cccco.edu/" TargetMode="External"/><Relationship Id="rId1" Type="http://schemas.openxmlformats.org/officeDocument/2006/relationships/slideLayout" Target="../slideLayouts/slideLayout2.xml"/><Relationship Id="rId2" Type="http://schemas.openxmlformats.org/officeDocument/2006/relationships/hyperlink" Target="https://www.canvaslms.com/" TargetMode="Externa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chor="ctr"/>
          <a:lstStyle/>
          <a:p>
            <a:pPr algn="ctr"/>
            <a:r>
              <a:rPr lang="en-US" sz="6000" b="1" cap="none" dirty="0" smtClean="0">
                <a:latin typeface="+mn-lt"/>
                <a:cs typeface="Times New Roman"/>
              </a:rPr>
              <a:t>Canvas 101</a:t>
            </a:r>
            <a:endParaRPr lang="en-US" sz="6000" cap="none" dirty="0">
              <a:latin typeface="+mn-lt"/>
              <a:cs typeface="Times New Roman"/>
            </a:endParaRPr>
          </a:p>
        </p:txBody>
      </p:sp>
      <p:sp>
        <p:nvSpPr>
          <p:cNvPr id="3" name="Subtitle 2"/>
          <p:cNvSpPr>
            <a:spLocks noGrp="1"/>
          </p:cNvSpPr>
          <p:nvPr>
            <p:ph type="subTitle" idx="1"/>
          </p:nvPr>
        </p:nvSpPr>
        <p:spPr>
          <a:xfrm>
            <a:off x="685800" y="3505200"/>
            <a:ext cx="4411589" cy="2965760"/>
          </a:xfrm>
        </p:spPr>
        <p:txBody>
          <a:bodyPr>
            <a:normAutofit fontScale="85000" lnSpcReduction="20000"/>
          </a:bodyPr>
          <a:lstStyle/>
          <a:p>
            <a:r>
              <a:rPr lang="en-US" dirty="0" smtClean="0">
                <a:cs typeface="Times New Roman"/>
              </a:rPr>
              <a:t/>
            </a:r>
            <a:br>
              <a:rPr lang="en-US" dirty="0" smtClean="0">
                <a:cs typeface="Times New Roman"/>
              </a:rPr>
            </a:br>
            <a:r>
              <a:rPr lang="en-US" dirty="0" smtClean="0">
                <a:cs typeface="Times New Roman"/>
              </a:rPr>
              <a:t>Michelle </a:t>
            </a:r>
            <a:r>
              <a:rPr lang="en-US" dirty="0" err="1" smtClean="0">
                <a:cs typeface="Times New Roman"/>
              </a:rPr>
              <a:t>Pilati</a:t>
            </a:r>
            <a:r>
              <a:rPr lang="en-US" dirty="0" smtClean="0">
                <a:cs typeface="Times New Roman"/>
              </a:rPr>
              <a:t>,</a:t>
            </a:r>
            <a:endParaRPr lang="en-US" dirty="0" smtClean="0">
              <a:cs typeface="Times New Roman"/>
            </a:endParaRPr>
          </a:p>
          <a:p>
            <a:r>
              <a:rPr lang="en-US" dirty="0" smtClean="0">
                <a:cs typeface="Times New Roman"/>
              </a:rPr>
              <a:t>ASCCC</a:t>
            </a:r>
            <a:r>
              <a:rPr lang="en-US" dirty="0" smtClean="0">
                <a:cs typeface="Times New Roman"/>
              </a:rPr>
              <a:t> Past President</a:t>
            </a:r>
          </a:p>
          <a:p>
            <a:endParaRPr lang="en-US" dirty="0" smtClean="0">
              <a:cs typeface="Times New Roman"/>
            </a:endParaRPr>
          </a:p>
          <a:p>
            <a:r>
              <a:rPr lang="en-US" dirty="0" smtClean="0"/>
              <a:t>Conan McKay</a:t>
            </a:r>
            <a:r>
              <a:rPr lang="en-US" dirty="0" smtClean="0">
                <a:cs typeface="Times New Roman"/>
              </a:rPr>
              <a:t>, </a:t>
            </a:r>
            <a:endParaRPr lang="en-US" dirty="0" smtClean="0">
              <a:cs typeface="Times New Roman"/>
            </a:endParaRPr>
          </a:p>
          <a:p>
            <a:r>
              <a:rPr lang="en-US" dirty="0" smtClean="0">
                <a:cs typeface="Times New Roman"/>
              </a:rPr>
              <a:t>Part-time Faculty Committee,</a:t>
            </a:r>
            <a:r>
              <a:rPr lang="en-US" dirty="0" smtClean="0">
                <a:cs typeface="Times New Roman"/>
              </a:rPr>
              <a:t> Facilitator</a:t>
            </a:r>
            <a:br>
              <a:rPr lang="en-US" dirty="0" smtClean="0">
                <a:cs typeface="Times New Roman"/>
              </a:rPr>
            </a:br>
            <a:endParaRPr lang="en-US" dirty="0" smtClean="0">
              <a:cs typeface="Times New Roman"/>
            </a:endParaRPr>
          </a:p>
          <a:p>
            <a:pPr algn="ctr"/>
            <a:r>
              <a:rPr lang="en-US" sz="1600" dirty="0" smtClean="0">
                <a:solidFill>
                  <a:srgbClr val="FF0000"/>
                </a:solidFill>
                <a:cs typeface="Times New Roman"/>
              </a:rPr>
              <a:t>2017 Summer Part-time Faculty Leadership Institute </a:t>
            </a:r>
            <a:endParaRPr lang="en-US" sz="1600" dirty="0">
              <a:solidFill>
                <a:srgbClr val="FF0000"/>
              </a:solidFill>
              <a:cs typeface="Times New Roman"/>
            </a:endParaRPr>
          </a:p>
          <a:p>
            <a:pPr algn="ctr"/>
            <a:r>
              <a:rPr lang="en-US" sz="1600" dirty="0" smtClean="0">
                <a:solidFill>
                  <a:srgbClr val="FF0000"/>
                </a:solidFill>
                <a:cs typeface="Times New Roman"/>
              </a:rPr>
              <a:t>August</a:t>
            </a:r>
            <a:r>
              <a:rPr lang="en-US" sz="1600" dirty="0" smtClean="0">
                <a:solidFill>
                  <a:srgbClr val="FF0000"/>
                </a:solidFill>
                <a:cs typeface="Times New Roman"/>
              </a:rPr>
              <a:t> 4, </a:t>
            </a:r>
            <a:r>
              <a:rPr lang="en-US" sz="1600" dirty="0" smtClean="0">
                <a:solidFill>
                  <a:srgbClr val="FF0000"/>
                </a:solidFill>
                <a:cs typeface="Times New Roman"/>
              </a:rPr>
              <a:t>Double Tree  Anaheim, CA</a:t>
            </a:r>
            <a:endParaRPr lang="en-US" sz="1600" dirty="0">
              <a:solidFill>
                <a:srgbClr val="FF0000"/>
              </a:solidFill>
              <a:cs typeface="Times New Roman"/>
            </a:endParaRPr>
          </a:p>
          <a:p>
            <a:endParaRPr lang="en-US" dirty="0">
              <a:latin typeface="Times New Roman"/>
              <a:cs typeface="Times New Roman"/>
            </a:endParaRPr>
          </a:p>
        </p:txBody>
      </p:sp>
      <p:pic>
        <p:nvPicPr>
          <p:cNvPr id="5" name="Picture 4" descr="ASCCC_Logo"/>
          <p:cNvPicPr/>
          <p:nvPr/>
        </p:nvPicPr>
        <p:blipFill>
          <a:blip r:embed="rId3"/>
          <a:srcRect/>
          <a:stretch>
            <a:fillRect/>
          </a:stretch>
        </p:blipFill>
        <p:spPr bwMode="auto">
          <a:xfrm>
            <a:off x="2249507" y="400050"/>
            <a:ext cx="4231670" cy="786470"/>
          </a:xfrm>
          <a:prstGeom prst="rect">
            <a:avLst/>
          </a:prstGeom>
          <a:noFill/>
          <a:ln w="9525">
            <a:noFill/>
            <a:miter lim="800000"/>
            <a:headEnd/>
            <a:tailEnd/>
          </a:ln>
        </p:spPr>
      </p:pic>
      <p:pic>
        <p:nvPicPr>
          <p:cNvPr id="6" name="Picture 5" descr="CanvasLogo.jpg"/>
          <p:cNvPicPr>
            <a:picLocks noChangeAspect="1"/>
          </p:cNvPicPr>
          <p:nvPr/>
        </p:nvPicPr>
        <p:blipFill>
          <a:blip r:embed="rId4"/>
          <a:stretch>
            <a:fillRect/>
          </a:stretch>
        </p:blipFill>
        <p:spPr>
          <a:xfrm>
            <a:off x="5609436" y="3901947"/>
            <a:ext cx="2287531" cy="2287531"/>
          </a:xfrm>
          <a:prstGeom prst="rect">
            <a:avLst/>
          </a:prstGeom>
        </p:spPr>
      </p:pic>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571385050"/>
      </p:ext>
    </p:extLst>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
            </a:r>
            <a:br>
              <a:rPr lang="en-US" dirty="0" smtClean="0"/>
            </a:br>
            <a:r>
              <a:rPr lang="en-US" dirty="0" smtClean="0"/>
              <a:t>Canvas </a:t>
            </a:r>
            <a:r>
              <a:rPr lang="en-US" dirty="0" smtClean="0"/>
              <a:t>Basics</a:t>
            </a:r>
            <a:br>
              <a:rPr lang="en-US" dirty="0" smtClean="0"/>
            </a:br>
            <a:endParaRPr lang="en-US" dirty="0"/>
          </a:p>
        </p:txBody>
      </p:sp>
      <p:sp>
        <p:nvSpPr>
          <p:cNvPr id="3" name="Content Placeholder 2"/>
          <p:cNvSpPr>
            <a:spLocks noGrp="1"/>
          </p:cNvSpPr>
          <p:nvPr>
            <p:ph idx="1"/>
          </p:nvPr>
        </p:nvSpPr>
        <p:spPr/>
        <p:txBody>
          <a:bodyPr>
            <a:normAutofit/>
          </a:bodyPr>
          <a:lstStyle/>
          <a:p>
            <a:r>
              <a:rPr lang="en-US" sz="3600" dirty="0" smtClean="0"/>
              <a:t>Dashboard</a:t>
            </a:r>
          </a:p>
          <a:p>
            <a:r>
              <a:rPr lang="en-US" sz="3600" dirty="0" smtClean="0"/>
              <a:t>Account &gt; Settings &amp; Notifications</a:t>
            </a:r>
          </a:p>
          <a:p>
            <a:r>
              <a:rPr lang="en-US" sz="3600" dirty="0" smtClean="0"/>
              <a:t>Inbox</a:t>
            </a:r>
          </a:p>
          <a:p>
            <a:r>
              <a:rPr lang="en-US" sz="3600" dirty="0" smtClean="0"/>
              <a:t>Modules</a:t>
            </a:r>
            <a:endParaRPr lang="en-US" sz="3600" dirty="0"/>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Dashboard – Card View</a:t>
            </a:r>
            <a:endParaRPr lang="en-US" dirty="0"/>
          </a:p>
        </p:txBody>
      </p:sp>
      <p:pic>
        <p:nvPicPr>
          <p:cNvPr id="6" name="Content Placeholder 5" descr="Screen Shot 2017-08-02 at 8.56.08 AM.png"/>
          <p:cNvPicPr>
            <a:picLocks noGrp="1" noChangeAspect="1"/>
          </p:cNvPicPr>
          <p:nvPr>
            <p:ph idx="1"/>
          </p:nvPr>
        </p:nvPicPr>
        <p:blipFill>
          <a:blip r:embed="rId2"/>
          <a:srcRect l="-978" r="-978"/>
          <a:stretch>
            <a:fillRect/>
          </a:stretch>
        </p:blipFill>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Dashboard – Recent Activity</a:t>
            </a:r>
            <a:endParaRPr lang="en-US" dirty="0"/>
          </a:p>
        </p:txBody>
      </p:sp>
      <p:pic>
        <p:nvPicPr>
          <p:cNvPr id="4" name="Content Placeholder 3" descr="Screen Shot 2017-08-02 at 8.56.24 AM.png"/>
          <p:cNvPicPr>
            <a:picLocks noGrp="1" noChangeAspect="1"/>
          </p:cNvPicPr>
          <p:nvPr>
            <p:ph idx="1"/>
          </p:nvPr>
        </p:nvPicPr>
        <p:blipFill>
          <a:blip r:embed="rId2"/>
          <a:srcRect t="-19330" b="-19330"/>
          <a:stretch>
            <a:fillRect/>
          </a:stretch>
        </p:blipFill>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Account</a:t>
            </a:r>
            <a:endParaRPr lang="en-US" dirty="0"/>
          </a:p>
        </p:txBody>
      </p:sp>
      <p:sp>
        <p:nvSpPr>
          <p:cNvPr id="3" name="Content Placeholder 2"/>
          <p:cNvSpPr>
            <a:spLocks noGrp="1"/>
          </p:cNvSpPr>
          <p:nvPr>
            <p:ph sz="half" idx="1"/>
          </p:nvPr>
        </p:nvSpPr>
        <p:spPr/>
        <p:txBody>
          <a:bodyPr/>
          <a:lstStyle/>
          <a:p>
            <a:r>
              <a:rPr lang="en-US" dirty="0" smtClean="0"/>
              <a:t>Profile – Image, contact, bio, links</a:t>
            </a:r>
          </a:p>
          <a:p>
            <a:r>
              <a:rPr lang="en-US" dirty="0" smtClean="0"/>
              <a:t>*Settings – Ways to contact</a:t>
            </a:r>
          </a:p>
          <a:p>
            <a:r>
              <a:rPr lang="en-US" dirty="0" smtClean="0"/>
              <a:t>*Notifications – What you want to be notified of – when and how</a:t>
            </a:r>
          </a:p>
          <a:p>
            <a:endParaRPr lang="en-US" dirty="0" smtClean="0"/>
          </a:p>
          <a:p>
            <a:pPr>
              <a:buNone/>
            </a:pPr>
            <a:r>
              <a:rPr lang="en-US" dirty="0" smtClean="0"/>
              <a:t>*Guide students to these…</a:t>
            </a:r>
            <a:endParaRPr lang="en-US" dirty="0"/>
          </a:p>
        </p:txBody>
      </p:sp>
      <p:pic>
        <p:nvPicPr>
          <p:cNvPr id="5" name="Content Placeholder 4" descr="Screen Shot 2017-08-02 at 8.58.51 AM.png"/>
          <p:cNvPicPr>
            <a:picLocks noGrp="1" noChangeAspect="1"/>
          </p:cNvPicPr>
          <p:nvPr>
            <p:ph sz="half" idx="2"/>
          </p:nvPr>
        </p:nvPicPr>
        <p:blipFill>
          <a:blip r:embed="rId2"/>
          <a:srcRect l="-137" r="-137"/>
          <a:stretch>
            <a:fillRect/>
          </a:stretch>
        </p:blipFill>
        <p:spPr>
          <a:xfrm>
            <a:off x="4648200" y="980071"/>
            <a:ext cx="4038600" cy="5411585"/>
          </a:xfrm>
        </p:spPr>
      </p:pic>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Notifications</a:t>
            </a:r>
            <a:endParaRPr lang="en-US" dirty="0"/>
          </a:p>
        </p:txBody>
      </p:sp>
      <p:pic>
        <p:nvPicPr>
          <p:cNvPr id="5" name="Picture 4" descr="Screen Shot 2017-08-02 at 9.04.23 AM.png"/>
          <p:cNvPicPr>
            <a:picLocks noChangeAspect="1"/>
          </p:cNvPicPr>
          <p:nvPr/>
        </p:nvPicPr>
        <p:blipFill>
          <a:blip r:embed="rId2"/>
          <a:stretch>
            <a:fillRect/>
          </a:stretch>
        </p:blipFill>
        <p:spPr>
          <a:xfrm>
            <a:off x="0" y="306178"/>
            <a:ext cx="9144000" cy="6245643"/>
          </a:xfrm>
          <a:prstGeom prst="rect">
            <a:avLst/>
          </a:prstGeom>
        </p:spPr>
      </p:pic>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Inbox</a:t>
            </a:r>
            <a:endParaRPr lang="en-US" dirty="0"/>
          </a:p>
        </p:txBody>
      </p:sp>
      <p:sp>
        <p:nvSpPr>
          <p:cNvPr id="4" name="Content Placeholder 3"/>
          <p:cNvSpPr>
            <a:spLocks noGrp="1"/>
          </p:cNvSpPr>
          <p:nvPr>
            <p:ph idx="1"/>
          </p:nvPr>
        </p:nvSpPr>
        <p:spPr/>
        <p:txBody>
          <a:bodyPr/>
          <a:lstStyle/>
          <a:p>
            <a:r>
              <a:rPr lang="en-US" dirty="0" smtClean="0"/>
              <a:t>Messages sent using “Conversations” can be received and responded to in your E-Mail. </a:t>
            </a:r>
          </a:p>
          <a:p>
            <a:r>
              <a:rPr lang="en-US" dirty="0" smtClean="0"/>
              <a:t>All courses accessible from a single interface. </a:t>
            </a:r>
          </a:p>
          <a:p>
            <a:endParaRPr lang="en-US" dirty="0" smtClean="0"/>
          </a:p>
          <a:p>
            <a:pPr>
              <a:buNone/>
            </a:pPr>
            <a:endParaRPr lang="en-US" dirty="0" smtClean="0"/>
          </a:p>
        </p:txBody>
      </p:sp>
      <p:pic>
        <p:nvPicPr>
          <p:cNvPr id="5" name="Picture 4" descr="Screen Shot 2017-08-02 at 9.07.47 AM.png"/>
          <p:cNvPicPr>
            <a:picLocks noChangeAspect="1"/>
          </p:cNvPicPr>
          <p:nvPr/>
        </p:nvPicPr>
        <p:blipFill>
          <a:blip r:embed="rId2"/>
          <a:stretch>
            <a:fillRect/>
          </a:stretch>
        </p:blipFill>
        <p:spPr>
          <a:xfrm>
            <a:off x="650019" y="3010219"/>
            <a:ext cx="8105552" cy="4045280"/>
          </a:xfrm>
          <a:prstGeom prst="rect">
            <a:avLst/>
          </a:prstGeom>
        </p:spPr>
      </p:pic>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Messages can also be sent from Grades</a:t>
            </a:r>
            <a:endParaRPr lang="en-US" dirty="0"/>
          </a:p>
        </p:txBody>
      </p:sp>
      <p:pic>
        <p:nvPicPr>
          <p:cNvPr id="4" name="Content Placeholder 3" descr="Screen Shot 2017-08-02 at 9.10.17 AM.png"/>
          <p:cNvPicPr>
            <a:picLocks noGrp="1" noChangeAspect="1"/>
          </p:cNvPicPr>
          <p:nvPr>
            <p:ph idx="1"/>
          </p:nvPr>
        </p:nvPicPr>
        <p:blipFill>
          <a:blip r:embed="rId2"/>
          <a:srcRect l="-30351" r="-30351"/>
          <a:stretch>
            <a:fillRect/>
          </a:stretch>
        </p:blipFill>
        <p:spPr/>
      </p:pic>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And students can comment on assessments..</a:t>
            </a:r>
            <a:endParaRPr lang="en-US" dirty="0"/>
          </a:p>
        </p:txBody>
      </p:sp>
      <p:sp>
        <p:nvSpPr>
          <p:cNvPr id="4" name="Content Placeholder 3"/>
          <p:cNvSpPr>
            <a:spLocks noGrp="1"/>
          </p:cNvSpPr>
          <p:nvPr>
            <p:ph sz="half" idx="1"/>
          </p:nvPr>
        </p:nvSpPr>
        <p:spPr/>
        <p:txBody>
          <a:bodyPr/>
          <a:lstStyle/>
          <a:p>
            <a:r>
              <a:rPr lang="en-US" dirty="0" smtClean="0"/>
              <a:t>Allows for within assessment dialogue.</a:t>
            </a:r>
          </a:p>
          <a:p>
            <a:pPr>
              <a:buNone/>
            </a:pPr>
            <a:endParaRPr lang="en-US" dirty="0"/>
          </a:p>
        </p:txBody>
      </p:sp>
      <p:pic>
        <p:nvPicPr>
          <p:cNvPr id="8" name="Content Placeholder 7" descr="Screen Shot 2017-08-02 at 9.14.01 AM.png"/>
          <p:cNvPicPr>
            <a:picLocks noGrp="1" noChangeAspect="1"/>
          </p:cNvPicPr>
          <p:nvPr>
            <p:ph sz="half" idx="2"/>
          </p:nvPr>
        </p:nvPicPr>
        <p:blipFill>
          <a:blip r:embed="rId2"/>
          <a:srcRect t="-5045" b="-5045"/>
          <a:stretch>
            <a:fillRect/>
          </a:stretch>
        </p:blipFill>
        <p:spPr/>
      </p:pic>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Modules</a:t>
            </a:r>
            <a:endParaRPr lang="en-US" dirty="0"/>
          </a:p>
        </p:txBody>
      </p:sp>
      <p:pic>
        <p:nvPicPr>
          <p:cNvPr id="6" name="Picture 5" descr="Screen Shot 2017-08-02 at 9.16.51 AM.png"/>
          <p:cNvPicPr>
            <a:picLocks noChangeAspect="1"/>
          </p:cNvPicPr>
          <p:nvPr/>
        </p:nvPicPr>
        <p:blipFill>
          <a:blip r:embed="rId2"/>
          <a:stretch>
            <a:fillRect/>
          </a:stretch>
        </p:blipFill>
        <p:spPr>
          <a:xfrm>
            <a:off x="0" y="1524000"/>
            <a:ext cx="9144000" cy="4536747"/>
          </a:xfrm>
          <a:prstGeom prst="rect">
            <a:avLst/>
          </a:prstGeom>
        </p:spPr>
      </p:pic>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Students “Next” through a Module</a:t>
            </a:r>
            <a:endParaRPr lang="en-US" dirty="0"/>
          </a:p>
        </p:txBody>
      </p:sp>
      <p:pic>
        <p:nvPicPr>
          <p:cNvPr id="3" name="Picture 2" descr="Screen Shot 2017-08-02 at 9.18.18 AM.png"/>
          <p:cNvPicPr>
            <a:picLocks noChangeAspect="1"/>
          </p:cNvPicPr>
          <p:nvPr/>
        </p:nvPicPr>
        <p:blipFill>
          <a:blip r:embed="rId2"/>
          <a:stretch>
            <a:fillRect/>
          </a:stretch>
        </p:blipFill>
        <p:spPr>
          <a:xfrm>
            <a:off x="0" y="1710125"/>
            <a:ext cx="9144000" cy="4980363"/>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Overview</a:t>
            </a:r>
            <a:endParaRPr lang="en-US" dirty="0"/>
          </a:p>
        </p:txBody>
      </p:sp>
      <p:sp>
        <p:nvSpPr>
          <p:cNvPr id="3" name="Content Placeholder 2"/>
          <p:cNvSpPr>
            <a:spLocks noGrp="1"/>
          </p:cNvSpPr>
          <p:nvPr>
            <p:ph idx="1"/>
          </p:nvPr>
        </p:nvSpPr>
        <p:spPr/>
        <p:txBody>
          <a:bodyPr>
            <a:normAutofit/>
          </a:bodyPr>
          <a:lstStyle/>
          <a:p>
            <a:r>
              <a:rPr lang="en-US" sz="3600" dirty="0" smtClean="0"/>
              <a:t>Why Canvas?</a:t>
            </a:r>
          </a:p>
          <a:p>
            <a:r>
              <a:rPr lang="en-US" sz="3600" dirty="0" smtClean="0"/>
              <a:t>Canvas Resources</a:t>
            </a:r>
          </a:p>
          <a:p>
            <a:r>
              <a:rPr lang="en-US" sz="3600" dirty="0" smtClean="0"/>
              <a:t>Canvas Basics</a:t>
            </a:r>
          </a:p>
          <a:p>
            <a:r>
              <a:rPr lang="en-US" sz="3600" dirty="0" smtClean="0"/>
              <a:t>Creating Accessible Content in Canvas</a:t>
            </a:r>
          </a:p>
          <a:p>
            <a:r>
              <a:rPr lang="en-US" sz="3600" dirty="0" smtClean="0"/>
              <a:t>Getting Started in Canvas (Demo – Internet permitting)</a:t>
            </a:r>
            <a:endParaRPr lang="en-US" sz="3600" dirty="0"/>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
            </a:r>
            <a:br>
              <a:rPr lang="en-US" dirty="0" smtClean="0"/>
            </a:br>
            <a:r>
              <a:rPr lang="en-US" dirty="0" smtClean="0"/>
              <a:t>Creating </a:t>
            </a:r>
            <a:r>
              <a:rPr lang="en-US" dirty="0" smtClean="0"/>
              <a:t>Accessible Content in Canvas</a:t>
            </a:r>
            <a:br>
              <a:rPr lang="en-US" dirty="0" smtClean="0"/>
            </a:br>
            <a:endParaRPr lang="en-US" dirty="0"/>
          </a:p>
        </p:txBody>
      </p:sp>
      <p:sp>
        <p:nvSpPr>
          <p:cNvPr id="3" name="Content Placeholder 2"/>
          <p:cNvSpPr>
            <a:spLocks noGrp="1"/>
          </p:cNvSpPr>
          <p:nvPr>
            <p:ph idx="1"/>
          </p:nvPr>
        </p:nvSpPr>
        <p:spPr/>
        <p:txBody>
          <a:bodyPr/>
          <a:lstStyle/>
          <a:p>
            <a:r>
              <a:rPr lang="en-US" dirty="0" smtClean="0"/>
              <a:t>When in Modules, new pages can be created by: </a:t>
            </a:r>
          </a:p>
          <a:p>
            <a:pPr>
              <a:buNone/>
            </a:pPr>
            <a:r>
              <a:rPr lang="en-US" dirty="0" smtClean="0"/>
              <a:t>1. Clicking on “View all pages” &gt; </a:t>
            </a:r>
          </a:p>
          <a:p>
            <a:pPr lvl="1"/>
            <a:r>
              <a:rPr lang="en-US" dirty="0" smtClean="0"/>
              <a:t>+ Page</a:t>
            </a:r>
          </a:p>
          <a:p>
            <a:pPr lvl="1"/>
            <a:r>
              <a:rPr lang="en-US" dirty="0" smtClean="0"/>
              <a:t>Allows for you to create a page – title and body – that you can then add to a Module</a:t>
            </a:r>
          </a:p>
          <a:p>
            <a:pPr>
              <a:buNone/>
            </a:pPr>
            <a:r>
              <a:rPr lang="en-US" dirty="0" smtClean="0"/>
              <a:t>2. Clicking on the + symbol for a Module: </a:t>
            </a:r>
            <a:endParaRPr lang="en-US" dirty="0"/>
          </a:p>
        </p:txBody>
      </p:sp>
      <p:pic>
        <p:nvPicPr>
          <p:cNvPr id="4" name="Picture 3" descr="Screen Shot 2017-08-02 at 9.22.20 AM.png"/>
          <p:cNvPicPr>
            <a:picLocks noChangeAspect="1"/>
          </p:cNvPicPr>
          <p:nvPr/>
        </p:nvPicPr>
        <p:blipFill>
          <a:blip r:embed="rId2"/>
          <a:stretch>
            <a:fillRect/>
          </a:stretch>
        </p:blipFill>
        <p:spPr>
          <a:xfrm>
            <a:off x="1193800" y="4036822"/>
            <a:ext cx="6756400" cy="2440178"/>
          </a:xfrm>
          <a:prstGeom prst="rect">
            <a:avLst/>
          </a:prstGeom>
        </p:spPr>
      </p:pic>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Creating a blank canvas</a:t>
            </a:r>
            <a:endParaRPr lang="en-US" dirty="0"/>
          </a:p>
        </p:txBody>
      </p:sp>
      <p:pic>
        <p:nvPicPr>
          <p:cNvPr id="4" name="Content Placeholder 3" descr="Screen Shot 2017-08-02 at 9.25.55 AM.png"/>
          <p:cNvPicPr>
            <a:picLocks noGrp="1" noChangeAspect="1"/>
          </p:cNvPicPr>
          <p:nvPr>
            <p:ph idx="1"/>
          </p:nvPr>
        </p:nvPicPr>
        <p:blipFill>
          <a:blip r:embed="rId2"/>
          <a:srcRect l="-11180" r="-11180"/>
          <a:stretch>
            <a:fillRect/>
          </a:stretch>
        </p:blipFill>
        <p:spPr/>
      </p:pic>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Add “Headers” using “Paragraph”</a:t>
            </a:r>
            <a:endParaRPr lang="en-US" dirty="0"/>
          </a:p>
        </p:txBody>
      </p:sp>
      <p:pic>
        <p:nvPicPr>
          <p:cNvPr id="4" name="Content Placeholder 3" descr="Screen Shot 2017-08-02 at 9.29.48 AM.png"/>
          <p:cNvPicPr>
            <a:picLocks noGrp="1" noChangeAspect="1"/>
          </p:cNvPicPr>
          <p:nvPr>
            <p:ph idx="1"/>
          </p:nvPr>
        </p:nvPicPr>
        <p:blipFill>
          <a:blip r:embed="rId2"/>
          <a:srcRect l="-6692" r="-6692"/>
          <a:stretch>
            <a:fillRect/>
          </a:stretch>
        </p:blipFill>
        <p:spPr/>
      </p:pic>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Create lists using options in menu</a:t>
            </a:r>
            <a:endParaRPr lang="en-US" dirty="0"/>
          </a:p>
        </p:txBody>
      </p:sp>
      <p:pic>
        <p:nvPicPr>
          <p:cNvPr id="4" name="Content Placeholder 3" descr="Screen Shot 2017-08-02 at 9.31.40 AM.png"/>
          <p:cNvPicPr>
            <a:picLocks noGrp="1" noChangeAspect="1"/>
          </p:cNvPicPr>
          <p:nvPr>
            <p:ph idx="1"/>
          </p:nvPr>
        </p:nvPicPr>
        <p:blipFill>
          <a:blip r:embed="rId2"/>
          <a:srcRect l="-14359" r="-14359"/>
          <a:stretch>
            <a:fillRect/>
          </a:stretch>
        </p:blipFill>
        <p:spPr/>
      </p:pic>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Adding Images</a:t>
            </a:r>
            <a:endParaRPr lang="en-US" dirty="0"/>
          </a:p>
        </p:txBody>
      </p:sp>
      <p:pic>
        <p:nvPicPr>
          <p:cNvPr id="4" name="Content Placeholder 3" descr="Screen Shot 2017-08-02 at 9.32.29 AM.png"/>
          <p:cNvPicPr>
            <a:picLocks noGrp="1" noChangeAspect="1"/>
          </p:cNvPicPr>
          <p:nvPr>
            <p:ph idx="1"/>
          </p:nvPr>
        </p:nvPicPr>
        <p:blipFill>
          <a:blip r:embed="rId2"/>
          <a:srcRect t="-15288" b="-15288"/>
          <a:stretch>
            <a:fillRect/>
          </a:stretch>
        </p:blipFill>
        <p:spPr>
          <a:xfrm>
            <a:off x="457200" y="1290178"/>
            <a:ext cx="8229600" cy="4876800"/>
          </a:xfrm>
        </p:spPr>
      </p:pic>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Embed Images Menu</a:t>
            </a:r>
            <a:endParaRPr lang="en-US" dirty="0"/>
          </a:p>
        </p:txBody>
      </p:sp>
      <p:sp>
        <p:nvSpPr>
          <p:cNvPr id="3" name="Content Placeholder 2"/>
          <p:cNvSpPr>
            <a:spLocks noGrp="1"/>
          </p:cNvSpPr>
          <p:nvPr>
            <p:ph idx="1"/>
          </p:nvPr>
        </p:nvSpPr>
        <p:spPr/>
        <p:txBody>
          <a:bodyPr/>
          <a:lstStyle/>
          <a:p>
            <a:r>
              <a:rPr lang="en-US" dirty="0" smtClean="0"/>
              <a:t>Canvas default alt text is the file name – that’s bad!</a:t>
            </a:r>
            <a:endParaRPr lang="en-US" dirty="0"/>
          </a:p>
        </p:txBody>
      </p:sp>
      <p:pic>
        <p:nvPicPr>
          <p:cNvPr id="4" name="Picture 3" descr="Screen Shot 2017-08-02 at 9.33.28 AM.png"/>
          <p:cNvPicPr>
            <a:picLocks noChangeAspect="1"/>
          </p:cNvPicPr>
          <p:nvPr/>
        </p:nvPicPr>
        <p:blipFill>
          <a:blip r:embed="rId2"/>
          <a:stretch>
            <a:fillRect/>
          </a:stretch>
        </p:blipFill>
        <p:spPr>
          <a:xfrm>
            <a:off x="1302501" y="2037429"/>
            <a:ext cx="5397682" cy="4820571"/>
          </a:xfrm>
          <a:prstGeom prst="rect">
            <a:avLst/>
          </a:prstGeom>
        </p:spPr>
      </p:pic>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Flickr</a:t>
            </a:r>
            <a:r>
              <a:rPr lang="en-US" dirty="0" smtClean="0"/>
              <a:t> – Creative Commons Images</a:t>
            </a:r>
            <a:endParaRPr lang="en-US" dirty="0"/>
          </a:p>
        </p:txBody>
      </p:sp>
      <p:pic>
        <p:nvPicPr>
          <p:cNvPr id="4" name="Content Placeholder 3" descr="Screen Shot 2017-08-02 at 9.34.54 AM.png"/>
          <p:cNvPicPr>
            <a:picLocks noGrp="1" noChangeAspect="1"/>
          </p:cNvPicPr>
          <p:nvPr>
            <p:ph idx="1"/>
          </p:nvPr>
        </p:nvPicPr>
        <p:blipFill>
          <a:blip r:embed="rId2"/>
          <a:srcRect l="-5386" r="-5386"/>
          <a:stretch>
            <a:fillRect/>
          </a:stretch>
        </p:blipFill>
        <p:spPr/>
      </p:pic>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Screen Shot 2017-08-02 at 9.35.50 AM.png"/>
          <p:cNvPicPr>
            <a:picLocks noGrp="1" noChangeAspect="1"/>
          </p:cNvPicPr>
          <p:nvPr>
            <p:ph idx="1"/>
          </p:nvPr>
        </p:nvPicPr>
        <p:blipFill>
          <a:blip r:embed="rId2"/>
          <a:srcRect l="-20296" r="-20296"/>
          <a:stretch>
            <a:fillRect/>
          </a:stretch>
        </p:blipFill>
        <p:spPr>
          <a:xfrm>
            <a:off x="-130004" y="900066"/>
            <a:ext cx="8816804" cy="5576934"/>
          </a:xfrm>
        </p:spPr>
      </p:pic>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Links Must be Meaningful</a:t>
            </a:r>
            <a:endParaRPr lang="en-US" dirty="0"/>
          </a:p>
        </p:txBody>
      </p:sp>
      <p:sp>
        <p:nvSpPr>
          <p:cNvPr id="3" name="Content Placeholder 2"/>
          <p:cNvSpPr>
            <a:spLocks noGrp="1"/>
          </p:cNvSpPr>
          <p:nvPr>
            <p:ph idx="1"/>
          </p:nvPr>
        </p:nvSpPr>
        <p:spPr/>
        <p:txBody>
          <a:bodyPr/>
          <a:lstStyle/>
          <a:p>
            <a:r>
              <a:rPr lang="en-US" dirty="0" smtClean="0"/>
              <a:t>“Click here” means nothing to a screen reader. </a:t>
            </a:r>
          </a:p>
          <a:p>
            <a:r>
              <a:rPr lang="en-US" dirty="0" smtClean="0"/>
              <a:t>Syllabus for XXX</a:t>
            </a:r>
          </a:p>
          <a:p>
            <a:r>
              <a:rPr lang="en-US" dirty="0" smtClean="0"/>
              <a:t>Download PDQ</a:t>
            </a:r>
            <a:endParaRPr lang="en-US" dirty="0"/>
          </a:p>
        </p:txBody>
      </p:sp>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Getting Started</a:t>
            </a:r>
            <a:endParaRPr lang="en-US" dirty="0"/>
          </a:p>
        </p:txBody>
      </p:sp>
      <p:pic>
        <p:nvPicPr>
          <p:cNvPr id="4" name="Content Placeholder 3" descr="Screen Shot 2017-08-02 at 9.38.21 AM.png"/>
          <p:cNvPicPr>
            <a:picLocks noGrp="1" noChangeAspect="1"/>
          </p:cNvPicPr>
          <p:nvPr>
            <p:ph idx="1"/>
          </p:nvPr>
        </p:nvPicPr>
        <p:blipFill>
          <a:blip r:embed="rId2"/>
          <a:srcRect t="-11915" b="-11915"/>
          <a:stretch>
            <a:fillRect/>
          </a:stretch>
        </p:blipFill>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Why Canvas?</a:t>
            </a:r>
            <a:endParaRPr lang="en-US" dirty="0"/>
          </a:p>
        </p:txBody>
      </p:sp>
      <p:sp>
        <p:nvSpPr>
          <p:cNvPr id="3" name="Content Placeholder 2"/>
          <p:cNvSpPr>
            <a:spLocks noGrp="1"/>
          </p:cNvSpPr>
          <p:nvPr>
            <p:ph idx="1"/>
          </p:nvPr>
        </p:nvSpPr>
        <p:spPr/>
        <p:txBody>
          <a:bodyPr>
            <a:normAutofit/>
          </a:bodyPr>
          <a:lstStyle/>
          <a:p>
            <a:r>
              <a:rPr lang="en-US" sz="3200" dirty="0" smtClean="0"/>
              <a:t>What features do you want in a course management system?</a:t>
            </a:r>
          </a:p>
          <a:p>
            <a:r>
              <a:rPr lang="en-US" sz="3200" dirty="0" smtClean="0"/>
              <a:t>What features do students want in a course management system?</a:t>
            </a:r>
          </a:p>
          <a:p>
            <a:r>
              <a:rPr lang="en-US" sz="3200" dirty="0" smtClean="0"/>
              <a:t>What features would specifically appeal to a part-time faculty member?</a:t>
            </a:r>
            <a:endParaRPr lang="en-US" sz="3200" dirty="0"/>
          </a:p>
        </p:txBody>
      </p:sp>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0" y="533400"/>
            <a:ext cx="8229600" cy="990600"/>
          </a:xfrm>
        </p:spPr>
        <p:txBody>
          <a:bodyPr/>
          <a:lstStyle/>
          <a:p>
            <a:r>
              <a:rPr lang="en-US" dirty="0" smtClean="0"/>
              <a:t>Choose Home Page…</a:t>
            </a:r>
            <a:endParaRPr lang="en-US" dirty="0"/>
          </a:p>
        </p:txBody>
      </p:sp>
      <p:pic>
        <p:nvPicPr>
          <p:cNvPr id="4" name="Picture 3" descr="Screen Shot 2017-08-02 at 9.39.15 AM.png"/>
          <p:cNvPicPr>
            <a:picLocks noChangeAspect="1"/>
          </p:cNvPicPr>
          <p:nvPr/>
        </p:nvPicPr>
        <p:blipFill>
          <a:blip r:embed="rId2"/>
          <a:stretch>
            <a:fillRect/>
          </a:stretch>
        </p:blipFill>
        <p:spPr>
          <a:xfrm>
            <a:off x="1473200" y="1524000"/>
            <a:ext cx="6197600" cy="5334000"/>
          </a:xfrm>
          <a:prstGeom prst="rect">
            <a:avLst/>
          </a:prstGeom>
        </p:spPr>
      </p:pic>
    </p:spTree>
  </p:cSld>
  <p:clrMapOvr>
    <a:masterClrMapping/>
  </p:clrMapOvr>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What should be on the Home Page?</a:t>
            </a:r>
            <a:endParaRPr lang="en-US" dirty="0"/>
          </a:p>
        </p:txBody>
      </p:sp>
      <p:sp>
        <p:nvSpPr>
          <p:cNvPr id="4" name="Content Placeholder 3"/>
          <p:cNvSpPr>
            <a:spLocks noGrp="1"/>
          </p:cNvSpPr>
          <p:nvPr>
            <p:ph idx="1"/>
          </p:nvPr>
        </p:nvSpPr>
        <p:spPr/>
        <p:txBody>
          <a:bodyPr/>
          <a:lstStyle/>
          <a:p>
            <a:r>
              <a:rPr lang="en-US" sz="3600" dirty="0" smtClean="0"/>
              <a:t>Is this an online course?</a:t>
            </a:r>
          </a:p>
          <a:p>
            <a:r>
              <a:rPr lang="en-US" sz="3600" dirty="0" smtClean="0"/>
              <a:t>Is this supplements to a F2F?</a:t>
            </a:r>
          </a:p>
          <a:p>
            <a:r>
              <a:rPr lang="en-US" sz="3600" dirty="0" smtClean="0"/>
              <a:t>How are you planning to use Canvas?</a:t>
            </a:r>
          </a:p>
          <a:p>
            <a:pPr>
              <a:buNone/>
            </a:pPr>
            <a:endParaRPr lang="en-US" dirty="0"/>
          </a:p>
        </p:txBody>
      </p:sp>
    </p:spTree>
  </p:cSld>
  <p:clrMapOvr>
    <a:masterClrMapping/>
  </p:clrMapOvr>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Questions and Discussion</a:t>
            </a:r>
            <a:endParaRPr lang="en-US" dirty="0"/>
          </a:p>
        </p:txBody>
      </p:sp>
      <p:sp>
        <p:nvSpPr>
          <p:cNvPr id="3" name="Content Placeholder 2"/>
          <p:cNvSpPr>
            <a:spLocks noGrp="1"/>
          </p:cNvSpPr>
          <p:nvPr>
            <p:ph idx="1"/>
          </p:nvPr>
        </p:nvSpPr>
        <p:spPr/>
        <p:txBody>
          <a:bodyPr/>
          <a:lstStyle/>
          <a:p>
            <a:r>
              <a:rPr lang="en-US" dirty="0" smtClean="0"/>
              <a:t>Thanks!</a:t>
            </a:r>
          </a:p>
          <a:p>
            <a:r>
              <a:rPr lang="en-US" dirty="0" err="1" smtClean="0"/>
              <a:t>mpilati@riohondo.edu</a:t>
            </a:r>
            <a:endParaRPr lang="en-US" dirty="0"/>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Why Canvas?</a:t>
            </a:r>
            <a:endParaRPr lang="en-US" dirty="0"/>
          </a:p>
        </p:txBody>
      </p:sp>
      <p:sp>
        <p:nvSpPr>
          <p:cNvPr id="3" name="Content Placeholder 2"/>
          <p:cNvSpPr>
            <a:spLocks noGrp="1"/>
          </p:cNvSpPr>
          <p:nvPr>
            <p:ph idx="1"/>
          </p:nvPr>
        </p:nvSpPr>
        <p:spPr/>
        <p:txBody>
          <a:bodyPr>
            <a:normAutofit/>
          </a:bodyPr>
          <a:lstStyle/>
          <a:p>
            <a:r>
              <a:rPr lang="en-US" sz="2800" dirty="0" smtClean="0"/>
              <a:t>Selected by the Online Education Initiative (OEI).</a:t>
            </a:r>
          </a:p>
          <a:p>
            <a:r>
              <a:rPr lang="en-US" sz="2800" dirty="0" smtClean="0"/>
              <a:t>So?</a:t>
            </a:r>
          </a:p>
          <a:p>
            <a:r>
              <a:rPr lang="en-US" sz="2800" dirty="0" smtClean="0"/>
              <a:t>106/114</a:t>
            </a:r>
          </a:p>
          <a:p>
            <a:r>
              <a:rPr lang="en-US" sz="2800" dirty="0" smtClean="0"/>
              <a:t>Why did the OEI select Canvas?</a:t>
            </a:r>
          </a:p>
          <a:p>
            <a:pPr lvl="1"/>
            <a:r>
              <a:rPr lang="en-US" sz="2800" dirty="0" smtClean="0"/>
              <a:t>Ease of use for students and faculty.</a:t>
            </a:r>
          </a:p>
          <a:p>
            <a:pPr lvl="1"/>
            <a:r>
              <a:rPr lang="en-US" sz="2800" dirty="0" smtClean="0"/>
              <a:t>Mobile capability. (**NEW** “Canvas Teacher”)</a:t>
            </a:r>
          </a:p>
          <a:p>
            <a:pPr lvl="1"/>
            <a:r>
              <a:rPr lang="en-US" sz="2800" dirty="0" smtClean="0"/>
              <a:t>Ease of integration – Canvas architecture simplifies the addition of various features. </a:t>
            </a:r>
            <a:endParaRPr lang="en-US" sz="28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accel="50000" decel="5000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accel="50000" decel="50000"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accel="50000" decel="50000"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accel="50000" decel="50000"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par>
                                <p:cTn id="27" presetID="2" presetClass="entr" presetSubtype="4" accel="50000" decel="50000" fill="hold" grpId="0" nodeType="withEffect">
                                  <p:stCondLst>
                                    <p:cond delay="0"/>
                                  </p:stCondLst>
                                  <p:childTnLst>
                                    <p:set>
                                      <p:cBhvr>
                                        <p:cTn id="28" dur="1" fill="hold">
                                          <p:stCondLst>
                                            <p:cond delay="0"/>
                                          </p:stCondLst>
                                        </p:cTn>
                                        <p:tgtEl>
                                          <p:spTgt spid="3">
                                            <p:txEl>
                                              <p:pRg st="4" end="4"/>
                                            </p:txEl>
                                          </p:spTgt>
                                        </p:tgtEl>
                                        <p:attrNameLst>
                                          <p:attrName>style.visibility</p:attrName>
                                        </p:attrNameLst>
                                      </p:cBhvr>
                                      <p:to>
                                        <p:strVal val="visible"/>
                                      </p:to>
                                    </p:set>
                                    <p:anim calcmode="lin" valueType="num">
                                      <p:cBhvr additive="base">
                                        <p:cTn id="29"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3">
                                            <p:txEl>
                                              <p:pRg st="4" end="4"/>
                                            </p:txEl>
                                          </p:spTgt>
                                        </p:tgtEl>
                                        <p:attrNameLst>
                                          <p:attrName>ppt_y</p:attrName>
                                        </p:attrNameLst>
                                      </p:cBhvr>
                                      <p:tavLst>
                                        <p:tav tm="0">
                                          <p:val>
                                            <p:strVal val="1+#ppt_h/2"/>
                                          </p:val>
                                        </p:tav>
                                        <p:tav tm="100000">
                                          <p:val>
                                            <p:strVal val="#ppt_y"/>
                                          </p:val>
                                        </p:tav>
                                      </p:tavLst>
                                    </p:anim>
                                  </p:childTnLst>
                                </p:cTn>
                              </p:par>
                              <p:par>
                                <p:cTn id="31" presetID="2" presetClass="entr" presetSubtype="4" accel="50000" decel="50000" fill="hold" grpId="0" nodeType="withEffect">
                                  <p:stCondLst>
                                    <p:cond delay="0"/>
                                  </p:stCondLst>
                                  <p:childTnLst>
                                    <p:set>
                                      <p:cBhvr>
                                        <p:cTn id="32" dur="1" fill="hold">
                                          <p:stCondLst>
                                            <p:cond delay="0"/>
                                          </p:stCondLst>
                                        </p:cTn>
                                        <p:tgtEl>
                                          <p:spTgt spid="3">
                                            <p:txEl>
                                              <p:pRg st="5" end="5"/>
                                            </p:txEl>
                                          </p:spTgt>
                                        </p:tgtEl>
                                        <p:attrNameLst>
                                          <p:attrName>style.visibility</p:attrName>
                                        </p:attrNameLst>
                                      </p:cBhvr>
                                      <p:to>
                                        <p:strVal val="visible"/>
                                      </p:to>
                                    </p:set>
                                    <p:anim calcmode="lin" valueType="num">
                                      <p:cBhvr additive="base">
                                        <p:cTn id="33"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3">
                                            <p:txEl>
                                              <p:pRg st="5" end="5"/>
                                            </p:txEl>
                                          </p:spTgt>
                                        </p:tgtEl>
                                        <p:attrNameLst>
                                          <p:attrName>ppt_y</p:attrName>
                                        </p:attrNameLst>
                                      </p:cBhvr>
                                      <p:tavLst>
                                        <p:tav tm="0">
                                          <p:val>
                                            <p:strVal val="1+#ppt_h/2"/>
                                          </p:val>
                                        </p:tav>
                                        <p:tav tm="100000">
                                          <p:val>
                                            <p:strVal val="#ppt_y"/>
                                          </p:val>
                                        </p:tav>
                                      </p:tavLst>
                                    </p:anim>
                                  </p:childTnLst>
                                </p:cTn>
                              </p:par>
                              <p:par>
                                <p:cTn id="35" presetID="2" presetClass="entr" presetSubtype="4" accel="50000" decel="50000" fill="hold" grpId="0" nodeType="with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 calcmode="lin" valueType="num">
                                      <p:cBhvr additive="base">
                                        <p:cTn id="37"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Settings &gt;&gt; Apps</a:t>
            </a:r>
            <a:endParaRPr lang="en-US" dirty="0"/>
          </a:p>
        </p:txBody>
      </p:sp>
      <p:sp>
        <p:nvSpPr>
          <p:cNvPr id="3" name="Content Placeholder 2"/>
          <p:cNvSpPr>
            <a:spLocks noGrp="1"/>
          </p:cNvSpPr>
          <p:nvPr>
            <p:ph idx="1"/>
          </p:nvPr>
        </p:nvSpPr>
        <p:spPr/>
        <p:txBody>
          <a:bodyPr/>
          <a:lstStyle/>
          <a:p>
            <a:r>
              <a:rPr lang="en-US" sz="3200" dirty="0" smtClean="0"/>
              <a:t>External Apps</a:t>
            </a:r>
          </a:p>
          <a:p>
            <a:r>
              <a:rPr lang="en-US" sz="3200" dirty="0" smtClean="0"/>
              <a:t>Apps are an easy way to add new features to Canvas. They can be added to individual courses, or to all courses in an account. Once configured, you can link to them through course modules and create assignments for assessment tools.</a:t>
            </a:r>
          </a:p>
          <a:p>
            <a:r>
              <a:rPr lang="en-US" sz="3200" dirty="0" smtClean="0">
                <a:hlinkClick r:id="rId2"/>
              </a:rPr>
              <a:t>See some LTI tools</a:t>
            </a:r>
            <a:r>
              <a:rPr lang="en-US" sz="3200" dirty="0" smtClean="0"/>
              <a:t> that work great with Canvas.</a:t>
            </a:r>
          </a:p>
          <a:p>
            <a:pPr>
              <a:buNone/>
            </a:pPr>
            <a:endParaRPr lang="en-US" dirty="0"/>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pic>
        <p:nvPicPr>
          <p:cNvPr id="4" name="Content Placeholder 3" descr="Screen Shot 2017-08-02 at 8.25.45 AM.png"/>
          <p:cNvPicPr>
            <a:picLocks noGrp="1" noChangeAspect="1"/>
          </p:cNvPicPr>
          <p:nvPr>
            <p:ph idx="1"/>
          </p:nvPr>
        </p:nvPicPr>
        <p:blipFill>
          <a:blip r:embed="rId2"/>
          <a:srcRect l="-25621" r="-25621"/>
          <a:stretch>
            <a:fillRect/>
          </a:stretch>
        </p:blipFill>
        <p:spPr>
          <a:xfrm>
            <a:off x="457200" y="1524000"/>
            <a:ext cx="8229600" cy="4953000"/>
          </a:xfrm>
        </p:spPr>
      </p:pic>
      <p:pic>
        <p:nvPicPr>
          <p:cNvPr id="5" name="Picture 4" descr="Screen Shot 2017-08-02 at 8.26.47 AM.png"/>
          <p:cNvPicPr>
            <a:picLocks noChangeAspect="1"/>
          </p:cNvPicPr>
          <p:nvPr/>
        </p:nvPicPr>
        <p:blipFill>
          <a:blip r:embed="rId3"/>
          <a:stretch>
            <a:fillRect/>
          </a:stretch>
        </p:blipFill>
        <p:spPr>
          <a:xfrm>
            <a:off x="0" y="533400"/>
            <a:ext cx="9144000" cy="827732"/>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Installed Apps</a:t>
            </a:r>
            <a:endParaRPr lang="en-US" dirty="0"/>
          </a:p>
        </p:txBody>
      </p:sp>
      <p:pic>
        <p:nvPicPr>
          <p:cNvPr id="4" name="Content Placeholder 3" descr="Screen Shot 2017-08-02 at 8.28.23 AM.png"/>
          <p:cNvPicPr>
            <a:picLocks noGrp="1" noChangeAspect="1"/>
          </p:cNvPicPr>
          <p:nvPr>
            <p:ph idx="1"/>
          </p:nvPr>
        </p:nvPicPr>
        <p:blipFill>
          <a:blip r:embed="rId2"/>
          <a:srcRect l="-18931" r="-18931"/>
          <a:stretch>
            <a:fillRect/>
          </a:stretch>
        </p:blipFill>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106/114</a:t>
            </a:r>
            <a:endParaRPr lang="en-US" dirty="0"/>
          </a:p>
        </p:txBody>
      </p:sp>
      <p:sp>
        <p:nvSpPr>
          <p:cNvPr id="3" name="Content Placeholder 2"/>
          <p:cNvSpPr>
            <a:spLocks noGrp="1"/>
          </p:cNvSpPr>
          <p:nvPr>
            <p:ph idx="1"/>
          </p:nvPr>
        </p:nvSpPr>
        <p:spPr/>
        <p:txBody>
          <a:bodyPr>
            <a:normAutofit/>
          </a:bodyPr>
          <a:lstStyle/>
          <a:p>
            <a:r>
              <a:rPr lang="en-US" sz="3200" dirty="0" smtClean="0"/>
              <a:t>Chances are, if you are teaching at various colleges, you may be teaching in various instances of Canvas.</a:t>
            </a:r>
          </a:p>
          <a:p>
            <a:r>
              <a:rPr lang="en-US" sz="3200" dirty="0" smtClean="0"/>
              <a:t>Advantages?</a:t>
            </a:r>
            <a:endParaRPr lang="en-US" sz="3200" dirty="0"/>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
            </a:r>
            <a:br>
              <a:rPr lang="en-US" dirty="0" smtClean="0"/>
            </a:br>
            <a:r>
              <a:rPr lang="en-US" dirty="0" smtClean="0"/>
              <a:t>Canvas </a:t>
            </a:r>
            <a:r>
              <a:rPr lang="en-US" dirty="0" smtClean="0"/>
              <a:t>Resources</a:t>
            </a:r>
            <a:br>
              <a:rPr lang="en-US" dirty="0" smtClean="0"/>
            </a:br>
            <a:endParaRPr lang="en-US" dirty="0"/>
          </a:p>
        </p:txBody>
      </p:sp>
      <p:sp>
        <p:nvSpPr>
          <p:cNvPr id="3" name="Content Placeholder 2"/>
          <p:cNvSpPr>
            <a:spLocks noGrp="1"/>
          </p:cNvSpPr>
          <p:nvPr>
            <p:ph idx="1"/>
          </p:nvPr>
        </p:nvSpPr>
        <p:spPr/>
        <p:txBody>
          <a:bodyPr/>
          <a:lstStyle/>
          <a:p>
            <a:r>
              <a:rPr lang="en-US" sz="2800" dirty="0" smtClean="0"/>
              <a:t>Try Canvas </a:t>
            </a:r>
            <a:r>
              <a:rPr lang="en-US" sz="2800" dirty="0" smtClean="0"/>
              <a:t>for free - </a:t>
            </a:r>
            <a:r>
              <a:rPr lang="en-US" sz="2800" dirty="0" smtClean="0">
                <a:hlinkClick r:id="rId2"/>
              </a:rPr>
              <a:t>https://</a:t>
            </a:r>
            <a:r>
              <a:rPr lang="en-US" sz="2800" dirty="0" smtClean="0">
                <a:hlinkClick r:id="rId2"/>
              </a:rPr>
              <a:t>www.canvaslms.com/</a:t>
            </a:r>
            <a:endParaRPr lang="en-US" sz="2800" dirty="0" smtClean="0"/>
          </a:p>
          <a:p>
            <a:r>
              <a:rPr lang="en-US" sz="2800" dirty="0" smtClean="0">
                <a:hlinkClick r:id="rId3"/>
              </a:rPr>
              <a:t>http://www.onefortraining.org</a:t>
            </a:r>
            <a:r>
              <a:rPr lang="en-US" sz="2800" dirty="0" smtClean="0">
                <a:hlinkClick r:id="rId3"/>
              </a:rPr>
              <a:t>/</a:t>
            </a:r>
            <a:r>
              <a:rPr lang="en-US" sz="2800" dirty="0" smtClean="0"/>
              <a:t> - facilitated online “</a:t>
            </a:r>
            <a:r>
              <a:rPr lang="en-US" sz="2800" dirty="0" smtClean="0">
                <a:hlinkClick r:id="rId4"/>
              </a:rPr>
              <a:t>Introduction to Teaching with </a:t>
            </a:r>
            <a:r>
              <a:rPr lang="en-US" sz="2800" dirty="0" smtClean="0">
                <a:hlinkClick r:id="rId4"/>
              </a:rPr>
              <a:t>Canvas</a:t>
            </a:r>
            <a:r>
              <a:rPr lang="en-US" sz="2800" dirty="0" smtClean="0"/>
              <a:t>”</a:t>
            </a:r>
          </a:p>
          <a:p>
            <a:r>
              <a:rPr lang="en-US" sz="2800" dirty="0" smtClean="0">
                <a:hlinkClick r:id="rId5"/>
              </a:rPr>
              <a:t>http://www.onefortraining.org/node/</a:t>
            </a:r>
            <a:r>
              <a:rPr lang="en-US" sz="2800" dirty="0" smtClean="0">
                <a:hlinkClick r:id="rId5"/>
              </a:rPr>
              <a:t>785</a:t>
            </a:r>
            <a:r>
              <a:rPr lang="en-US" sz="2800" dirty="0" smtClean="0"/>
              <a:t> - self-paced online course</a:t>
            </a:r>
          </a:p>
          <a:p>
            <a:r>
              <a:rPr lang="en-US" sz="2800" dirty="0" smtClean="0"/>
              <a:t>Lynda training via </a:t>
            </a:r>
            <a:r>
              <a:rPr lang="en-US" sz="2800" dirty="0" smtClean="0"/>
              <a:t>the PLN - </a:t>
            </a:r>
            <a:r>
              <a:rPr lang="en-US" sz="2800" dirty="0" smtClean="0">
                <a:hlinkClick r:id="rId6"/>
              </a:rPr>
              <a:t>https://prolearningnetwork.cccco.edu</a:t>
            </a:r>
            <a:r>
              <a:rPr lang="en-US" sz="2800" dirty="0" smtClean="0">
                <a:hlinkClick r:id="rId6"/>
              </a:rPr>
              <a:t>/</a:t>
            </a:r>
            <a:endParaRPr lang="en-US" sz="2800" dirty="0" smtClean="0"/>
          </a:p>
          <a:p>
            <a:r>
              <a:rPr lang="en-US" sz="2800" dirty="0" smtClean="0"/>
              <a:t>The Canvas Community</a:t>
            </a:r>
          </a:p>
          <a:p>
            <a:endParaRPr lang="en-US" dirty="0"/>
          </a:p>
        </p:txBody>
      </p:sp>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larity">
  <a:themeElements>
    <a:clrScheme name="Custom 18">
      <a:dk1>
        <a:sysClr val="windowText" lastClr="000000"/>
      </a:dk1>
      <a:lt1>
        <a:sysClr val="window" lastClr="FFFFFF"/>
      </a:lt1>
      <a:dk2>
        <a:srgbClr val="303030"/>
      </a:dk2>
      <a:lt2>
        <a:srgbClr val="DEDEE0"/>
      </a:lt2>
      <a:accent1>
        <a:srgbClr val="AD0101"/>
      </a:accent1>
      <a:accent2>
        <a:srgbClr val="726056"/>
      </a:accent2>
      <a:accent3>
        <a:srgbClr val="AC956E"/>
      </a:accent3>
      <a:accent4>
        <a:srgbClr val="808DA9"/>
      </a:accent4>
      <a:accent5>
        <a:srgbClr val="424E5B"/>
      </a:accent5>
      <a:accent6>
        <a:srgbClr val="730E00"/>
      </a:accent6>
      <a:hlink>
        <a:srgbClr val="1340D4"/>
      </a:hlink>
      <a:folHlink>
        <a:srgbClr val="D89243"/>
      </a:folHlink>
    </a:clrScheme>
    <a:fontScheme name="Office Classic 2">
      <a:majorFont>
        <a:latin typeface="Arial"/>
        <a:ea typeface=""/>
        <a:cs typeface=""/>
        <a:font script="Jpan" typeface="ＭＳ Ｐゴシック"/>
        <a:font script="Hang" typeface="돋움"/>
        <a:font script="Hans" typeface="华文新魏"/>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돋움"/>
        <a:font script="Hans" typeface="华文新魏"/>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larity">
      <a:fillStyleLst>
        <a:solidFill>
          <a:schemeClr val="phClr"/>
        </a:solidFill>
        <a:gradFill rotWithShape="1">
          <a:gsLst>
            <a:gs pos="0">
              <a:schemeClr val="phClr">
                <a:tint val="50000"/>
                <a:shade val="86000"/>
                <a:satMod val="140000"/>
              </a:schemeClr>
            </a:gs>
            <a:gs pos="45000">
              <a:schemeClr val="phClr">
                <a:tint val="48000"/>
                <a:satMod val="150000"/>
              </a:schemeClr>
            </a:gs>
            <a:gs pos="100000">
              <a:schemeClr val="phClr">
                <a:tint val="28000"/>
                <a:satMod val="160000"/>
              </a:schemeClr>
            </a:gs>
          </a:gsLst>
          <a:path path="circle">
            <a:fillToRect l="100000" t="100000" r="100000" b="100000"/>
          </a:path>
        </a:gradFill>
        <a:gradFill rotWithShape="1">
          <a:gsLst>
            <a:gs pos="0">
              <a:schemeClr val="phClr">
                <a:shade val="70000"/>
                <a:satMod val="150000"/>
              </a:schemeClr>
            </a:gs>
            <a:gs pos="34000">
              <a:schemeClr val="phClr">
                <a:shade val="70000"/>
                <a:satMod val="140000"/>
              </a:schemeClr>
            </a:gs>
            <a:gs pos="70000">
              <a:schemeClr val="phClr">
                <a:tint val="100000"/>
                <a:shade val="90000"/>
                <a:satMod val="140000"/>
              </a:schemeClr>
            </a:gs>
            <a:gs pos="100000">
              <a:schemeClr val="phClr">
                <a:tint val="100000"/>
                <a:shade val="100000"/>
                <a:satMod val="100000"/>
              </a:schemeClr>
            </a:gs>
          </a:gsLst>
          <a:path path="circle">
            <a:fillToRect l="100000" t="100000" r="100000" b="100000"/>
          </a:path>
        </a:gradFill>
      </a:fillStyleLst>
      <a:lnStyleLst>
        <a:ln w="9525" cap="flat" cmpd="sng" algn="ctr">
          <a:solidFill>
            <a:schemeClr val="phClr"/>
          </a:solidFill>
          <a:prstDash val="solid"/>
        </a:ln>
        <a:ln w="26425" cap="flat" cmpd="sng" algn="ctr">
          <a:solidFill>
            <a:schemeClr val="phClr"/>
          </a:solidFill>
          <a:prstDash val="solid"/>
        </a:ln>
        <a:ln w="4445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38100" dist="25400" dir="2700000" algn="br" rotWithShape="0">
              <a:srgbClr val="000000">
                <a:alpha val="60000"/>
              </a:srgbClr>
            </a:outerShdw>
          </a:effectLst>
          <a:scene3d>
            <a:camera prst="orthographicFront">
              <a:rot lat="0" lon="0" rev="0"/>
            </a:camera>
            <a:lightRig rig="balanced" dir="t">
              <a:rot lat="0" lon="0" rev="5100000"/>
            </a:lightRig>
          </a:scene3d>
          <a:sp3d contourW="6350">
            <a:bevelT w="29210" h="12700"/>
            <a:contourClr>
              <a:schemeClr val="phClr">
                <a:shade val="30000"/>
                <a:satMod val="130000"/>
              </a:schemeClr>
            </a:contourClr>
          </a:sp3d>
        </a:effectStyle>
      </a:effectStyleLst>
      <a:bgFillStyleLst>
        <a:solidFill>
          <a:schemeClr val="phClr"/>
        </a:solidFill>
        <a:gradFill rotWithShape="1">
          <a:gsLst>
            <a:gs pos="0">
              <a:schemeClr val="phClr">
                <a:tint val="85000"/>
                <a:satMod val="180000"/>
              </a:schemeClr>
            </a:gs>
            <a:gs pos="40000">
              <a:schemeClr val="phClr">
                <a:tint val="95000"/>
                <a:shade val="85000"/>
                <a:satMod val="150000"/>
              </a:schemeClr>
            </a:gs>
            <a:gs pos="100000">
              <a:schemeClr val="phClr">
                <a:shade val="45000"/>
                <a:satMod val="200000"/>
              </a:schemeClr>
            </a:gs>
          </a:gsLst>
          <a:lin ang="5400000" scaled="0"/>
        </a:gradFill>
        <a:blipFill rotWithShape="1">
          <a:blip xmlns:r="http://schemas.openxmlformats.org/officeDocument/2006/relationships" r:embed="rId1">
            <a:duotone>
              <a:schemeClr val="phClr">
                <a:shade val="55000"/>
              </a:schemeClr>
              <a:schemeClr val="phClr">
                <a:tint val="97000"/>
                <a:satMod val="95000"/>
              </a:schemeClr>
            </a:duotone>
          </a:blip>
          <a:tile tx="0" ty="0" sx="70000" sy="7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Clarity.thmx</Template>
  <TotalTime>478</TotalTime>
  <Words>586</Words>
  <Application>Microsoft Macintosh PowerPoint</Application>
  <PresentationFormat>On-screen Show (4:3)</PresentationFormat>
  <Paragraphs>89</Paragraphs>
  <Slides>32</Slides>
  <Notes>1</Notes>
  <HiddenSlides>0</HiddenSlides>
  <MMClips>0</MMClips>
  <ScaleCrop>false</ScaleCrop>
  <HeadingPairs>
    <vt:vector size="4" baseType="variant">
      <vt:variant>
        <vt:lpstr>Design Template</vt:lpstr>
      </vt:variant>
      <vt:variant>
        <vt:i4>1</vt:i4>
      </vt:variant>
      <vt:variant>
        <vt:lpstr>Slide Titles</vt:lpstr>
      </vt:variant>
      <vt:variant>
        <vt:i4>32</vt:i4>
      </vt:variant>
    </vt:vector>
  </HeadingPairs>
  <TitlesOfParts>
    <vt:vector size="33" baseType="lpstr">
      <vt:lpstr>Clarity</vt:lpstr>
      <vt:lpstr>Canvas 101</vt:lpstr>
      <vt:lpstr>Overview</vt:lpstr>
      <vt:lpstr>Why Canvas?</vt:lpstr>
      <vt:lpstr>Why Canvas?</vt:lpstr>
      <vt:lpstr>Settings &gt;&gt; Apps</vt:lpstr>
      <vt:lpstr>Slide 6</vt:lpstr>
      <vt:lpstr>Installed Apps</vt:lpstr>
      <vt:lpstr>106/114</vt:lpstr>
      <vt:lpstr> Canvas Resources </vt:lpstr>
      <vt:lpstr> Canvas Basics </vt:lpstr>
      <vt:lpstr>Dashboard – Card View</vt:lpstr>
      <vt:lpstr>Dashboard – Recent Activity</vt:lpstr>
      <vt:lpstr>Account</vt:lpstr>
      <vt:lpstr>Notifications</vt:lpstr>
      <vt:lpstr>Inbox</vt:lpstr>
      <vt:lpstr>Messages can also be sent from Grades</vt:lpstr>
      <vt:lpstr>And students can comment on assessments..</vt:lpstr>
      <vt:lpstr>Modules</vt:lpstr>
      <vt:lpstr>Students “Next” through a Module</vt:lpstr>
      <vt:lpstr> Creating Accessible Content in Canvas </vt:lpstr>
      <vt:lpstr>Creating a blank canvas</vt:lpstr>
      <vt:lpstr>Add “Headers” using “Paragraph”</vt:lpstr>
      <vt:lpstr>Create lists using options in menu</vt:lpstr>
      <vt:lpstr>Adding Images</vt:lpstr>
      <vt:lpstr>Embed Images Menu</vt:lpstr>
      <vt:lpstr>Flickr – Creative Commons Images</vt:lpstr>
      <vt:lpstr>Slide 27</vt:lpstr>
      <vt:lpstr>Links Must be Meaningful</vt:lpstr>
      <vt:lpstr>Getting Started</vt:lpstr>
      <vt:lpstr>Choose Home Page…</vt:lpstr>
      <vt:lpstr>What should be on the Home Page?</vt:lpstr>
      <vt:lpstr>Questions and Discussion</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Virginia May</dc:creator>
  <cp:lastModifiedBy>Michelle Corselli</cp:lastModifiedBy>
  <cp:revision>79</cp:revision>
  <dcterms:created xsi:type="dcterms:W3CDTF">2017-08-02T15:05:23Z</dcterms:created>
  <dcterms:modified xsi:type="dcterms:W3CDTF">2017-08-02T16:50:08Z</dcterms:modified>
</cp:coreProperties>
</file>