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 id="2147483674" r:id="rId2"/>
    <p:sldMasterId id="2147483675" r:id="rId3"/>
  </p:sldMasterIdLst>
  <p:notesMasterIdLst>
    <p:notesMasterId r:id="rId3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2"/>
    <p:restoredTop sz="94643"/>
  </p:normalViewPr>
  <p:slideViewPr>
    <p:cSldViewPr snapToGrid="0">
      <p:cViewPr varScale="1">
        <p:scale>
          <a:sx n="120" d="100"/>
          <a:sy n="120" d="100"/>
        </p:scale>
        <p:origin x="1288"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1" name="Google Shape;191;p2: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5b1035d0fe_0_25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5b1035d0fe_0_252: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75" name="Google Shape;275;g5b1035d0fe_0_252: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5c3969d761_0_6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5c3969d761_0_6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86" name="Google Shape;286;g5c3969d761_0_63: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5cf73611e5_0_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5cf73611e5_0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Southwestern-Randy</a:t>
            </a:r>
            <a:endParaRPr/>
          </a:p>
        </p:txBody>
      </p:sp>
      <p:sp>
        <p:nvSpPr>
          <p:cNvPr id="297" name="Google Shape;297;g5cf73611e5_0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5b1035d0fe_0_26: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5" name="Google Shape;305;g5b1035d0fe_0_2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5b1035d0fe_0_31:notes"/>
          <p:cNvSpPr txBox="1">
            <a:spLocks noGrp="1"/>
          </p:cNvSpPr>
          <p:nvPr>
            <p:ph type="body" idx="1"/>
          </p:nvPr>
        </p:nvSpPr>
        <p:spPr>
          <a:xfrm>
            <a:off x="701675" y="4416425"/>
            <a:ext cx="5607000" cy="4183200"/>
          </a:xfrm>
          <a:prstGeom prst="rect">
            <a:avLst/>
          </a:prstGeom>
          <a:noFill/>
          <a:ln>
            <a:noFill/>
          </a:ln>
        </p:spPr>
        <p:txBody>
          <a:bodyPr spcFirstLastPara="1" wrap="square" lIns="91400" tIns="91400" rIns="91400" bIns="91400" anchor="t" anchorCtr="0">
            <a:noAutofit/>
          </a:bodyPr>
          <a:lstStyle/>
          <a:p>
            <a:pPr marL="0" lvl="0" indent="0" algn="l" rtl="0">
              <a:spcBef>
                <a:spcPts val="0"/>
              </a:spcBef>
              <a:spcAft>
                <a:spcPts val="0"/>
              </a:spcAft>
              <a:buSzPts val="1800"/>
              <a:buNone/>
            </a:pPr>
            <a:r>
              <a:rPr lang="en-US"/>
              <a:t>This is the result of scrolling to the program requirements</a:t>
            </a:r>
            <a:endParaRPr/>
          </a:p>
        </p:txBody>
      </p:sp>
      <p:sp>
        <p:nvSpPr>
          <p:cNvPr id="314" name="Google Shape;314;g5b1035d0fe_0_31:notes"/>
          <p:cNvSpPr>
            <a:spLocks noGrp="1" noRot="1" noChangeAspect="1"/>
          </p:cNvSpPr>
          <p:nvPr>
            <p:ph type="sldImg" idx="2"/>
          </p:nvPr>
        </p:nvSpPr>
        <p:spPr>
          <a:xfrm>
            <a:off x="1181100" y="696913"/>
            <a:ext cx="4649788"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5b1035d0fe_0_48: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23" name="Google Shape;323;g5b1035d0fe_0_4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5bd7260941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5bd7260941_0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34" name="Google Shape;334;g5bd7260941_0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5b1035d0fe_0_54: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45" name="Google Shape;345;g5b1035d0fe_0_5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5b1035d0fe_0_59: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54" name="Google Shape;354;g5b1035d0fe_0_5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5b1035d0fe_0_73: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72" name="Google Shape;372;g5b1035d0fe_0_7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5b1035d0fe_0_18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0" name="Google Shape;200;g5b1035d0fe_0_18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5b1035d0fe_0_79: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82" name="Google Shape;382;g5b1035d0fe_0_7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5bd7260941_3_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5bd7260941_3_7: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92" name="Google Shape;392;g5bd7260941_3_7: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5c3969d761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5c3969d761_0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03" name="Google Shape;403;g5c3969d761_0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5bd7260941_5_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5bd7260941_5_1: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11" name="Google Shape;411;g5bd7260941_5_1: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5bd7260941_5_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5bd7260941_5_8: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25" name="Google Shape;425;g5bd7260941_5_8: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5c3969d761_0_7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5c3969d761_0_7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38" name="Google Shape;438;g5c3969d761_0_73: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5b1035d0fe_0_84: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50" name="Google Shape;450;g5b1035d0fe_0_8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5b1035d0fe_0_89: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56" name="Google Shape;456;g5b1035d0fe_0_8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5b1035d0fe_0_120: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66" name="Google Shape;466;g5b1035d0fe_0_1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0: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475" name="Google Shape;475;p30: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11" name="Google Shape;211;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82" name="Google Shape;482;p3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5b1035d0fe_0_7: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21" name="Google Shape;221;g5b1035d0fe_0_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5b1035d0fe_0_177: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0" name="Google Shape;230;g5b1035d0fe_0_17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5b1035d0fe_0_12: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40" name="Google Shape;240;g5b1035d0fe_0_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b1035d0fe_0_19: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51" name="Google Shape;251;g5b1035d0fe_0_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5b1035d0fe_0_19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59" name="Google Shape;259;g5b1035d0fe_0_190:notes"/>
          <p:cNvSpPr>
            <a:spLocks noGrp="1" noRot="1" noChangeAspect="1"/>
          </p:cNvSpPr>
          <p:nvPr>
            <p:ph type="sldImg" idx="2"/>
          </p:nvPr>
        </p:nvSpPr>
        <p:spPr>
          <a:xfrm>
            <a:off x="1168400" y="697230"/>
            <a:ext cx="46737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5b1035d0fe_0_195: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65" name="Google Shape;265;g5b1035d0fe_0_195:notes"/>
          <p:cNvSpPr>
            <a:spLocks noGrp="1" noRot="1" noChangeAspect="1"/>
          </p:cNvSpPr>
          <p:nvPr>
            <p:ph type="sldImg" idx="2"/>
          </p:nvPr>
        </p:nvSpPr>
        <p:spPr>
          <a:xfrm>
            <a:off x="1168400" y="697230"/>
            <a:ext cx="46737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lvl1pPr marL="457200" lvl="0" indent="-325755" algn="l">
              <a:lnSpc>
                <a:spcPct val="100000"/>
              </a:lnSpc>
              <a:spcBef>
                <a:spcPts val="360"/>
              </a:spcBef>
              <a:spcAft>
                <a:spcPts val="0"/>
              </a:spcAft>
              <a:buSzPts val="1530"/>
              <a:buChar char="•"/>
              <a:defRPr/>
            </a:lvl1pPr>
            <a:lvl2pPr marL="914400" lvl="1" indent="-325755" algn="l">
              <a:lnSpc>
                <a:spcPct val="100000"/>
              </a:lnSpc>
              <a:spcBef>
                <a:spcPts val="360"/>
              </a:spcBef>
              <a:spcAft>
                <a:spcPts val="0"/>
              </a:spcAft>
              <a:buSzPts val="1530"/>
              <a:buChar char="•"/>
              <a:defRPr/>
            </a:lvl2pPr>
            <a:lvl3pPr marL="1371600" lvl="2" indent="-331469" algn="l">
              <a:lnSpc>
                <a:spcPct val="100000"/>
              </a:lnSpc>
              <a:spcBef>
                <a:spcPts val="360"/>
              </a:spcBef>
              <a:spcAft>
                <a:spcPts val="0"/>
              </a:spcAft>
              <a:buSzPts val="162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0" name="Google Shape;20;p2"/>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11"/>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
          <p:cNvSpPr txBox="1">
            <a:spLocks noGrp="1"/>
          </p:cNvSpPr>
          <p:nvPr>
            <p:ph type="body" idx="1"/>
          </p:nvPr>
        </p:nvSpPr>
        <p:spPr>
          <a:xfrm rot="5400000">
            <a:off x="2133600" y="-76200"/>
            <a:ext cx="4876800" cy="8229600"/>
          </a:xfrm>
          <a:prstGeom prst="rect">
            <a:avLst/>
          </a:prstGeom>
          <a:noFill/>
          <a:ln>
            <a:noFill/>
          </a:ln>
        </p:spPr>
        <p:txBody>
          <a:bodyPr spcFirstLastPara="1" wrap="square" lIns="91425" tIns="45700" rIns="91425" bIns="45700" anchor="t" anchorCtr="0">
            <a:noAutofit/>
          </a:bodyPr>
          <a:lstStyle>
            <a:lvl1pPr marL="457200" lvl="0" indent="-325755" algn="l">
              <a:lnSpc>
                <a:spcPct val="100000"/>
              </a:lnSpc>
              <a:spcBef>
                <a:spcPts val="360"/>
              </a:spcBef>
              <a:spcAft>
                <a:spcPts val="0"/>
              </a:spcAft>
              <a:buSzPts val="1530"/>
              <a:buChar char="•"/>
              <a:defRPr/>
            </a:lvl1pPr>
            <a:lvl2pPr marL="914400" lvl="1" indent="-325755" algn="l">
              <a:lnSpc>
                <a:spcPct val="100000"/>
              </a:lnSpc>
              <a:spcBef>
                <a:spcPts val="360"/>
              </a:spcBef>
              <a:spcAft>
                <a:spcPts val="0"/>
              </a:spcAft>
              <a:buSzPts val="1530"/>
              <a:buChar char="•"/>
              <a:defRPr/>
            </a:lvl2pPr>
            <a:lvl3pPr marL="1371600" lvl="2" indent="-331469" algn="l">
              <a:lnSpc>
                <a:spcPct val="100000"/>
              </a:lnSpc>
              <a:spcBef>
                <a:spcPts val="360"/>
              </a:spcBef>
              <a:spcAft>
                <a:spcPts val="0"/>
              </a:spcAft>
              <a:buSzPts val="162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1" name="Google Shape;81;p11"/>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1"/>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1"/>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12"/>
          <p:cNvSpPr txBox="1">
            <a:spLocks noGrp="1"/>
          </p:cNvSpPr>
          <p:nvPr>
            <p:ph type="title"/>
          </p:nvPr>
        </p:nvSpPr>
        <p:spPr>
          <a:xfrm rot="5400000">
            <a:off x="4724400" y="2514600"/>
            <a:ext cx="5867400" cy="20574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2"/>
          <p:cNvSpPr txBox="1">
            <a:spLocks noGrp="1"/>
          </p:cNvSpPr>
          <p:nvPr>
            <p:ph type="body" idx="1"/>
          </p:nvPr>
        </p:nvSpPr>
        <p:spPr>
          <a:xfrm rot="5400000">
            <a:off x="533400" y="533400"/>
            <a:ext cx="5867400" cy="6019800"/>
          </a:xfrm>
          <a:prstGeom prst="rect">
            <a:avLst/>
          </a:prstGeom>
          <a:noFill/>
          <a:ln>
            <a:noFill/>
          </a:ln>
        </p:spPr>
        <p:txBody>
          <a:bodyPr spcFirstLastPara="1" wrap="square" lIns="91425" tIns="45700" rIns="91425" bIns="45700" anchor="t" anchorCtr="0">
            <a:noAutofit/>
          </a:bodyPr>
          <a:lstStyle>
            <a:lvl1pPr marL="457200" lvl="0" indent="-325755" algn="l">
              <a:lnSpc>
                <a:spcPct val="100000"/>
              </a:lnSpc>
              <a:spcBef>
                <a:spcPts val="360"/>
              </a:spcBef>
              <a:spcAft>
                <a:spcPts val="0"/>
              </a:spcAft>
              <a:buSzPts val="1530"/>
              <a:buChar char="•"/>
              <a:defRPr/>
            </a:lvl1pPr>
            <a:lvl2pPr marL="914400" lvl="1" indent="-325755" algn="l">
              <a:lnSpc>
                <a:spcPct val="100000"/>
              </a:lnSpc>
              <a:spcBef>
                <a:spcPts val="360"/>
              </a:spcBef>
              <a:spcAft>
                <a:spcPts val="0"/>
              </a:spcAft>
              <a:buSzPts val="1530"/>
              <a:buChar char="•"/>
              <a:defRPr/>
            </a:lvl2pPr>
            <a:lvl3pPr marL="1371600" lvl="2" indent="-331469" algn="l">
              <a:lnSpc>
                <a:spcPct val="100000"/>
              </a:lnSpc>
              <a:spcBef>
                <a:spcPts val="360"/>
              </a:spcBef>
              <a:spcAft>
                <a:spcPts val="0"/>
              </a:spcAft>
              <a:buSzPts val="162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7" name="Google Shape;87;p12"/>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2"/>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2"/>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0" name="Google Shape;100;p14"/>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lvl1pPr marL="457200" lvl="0" indent="-325755" algn="l" rtl="0">
              <a:spcBef>
                <a:spcPts val="360"/>
              </a:spcBef>
              <a:spcAft>
                <a:spcPts val="0"/>
              </a:spcAft>
              <a:buSzPts val="1530"/>
              <a:buChar char="•"/>
              <a:defRPr/>
            </a:lvl1pPr>
            <a:lvl2pPr marL="914400" lvl="1" indent="-325755" algn="l" rtl="0">
              <a:spcBef>
                <a:spcPts val="360"/>
              </a:spcBef>
              <a:spcAft>
                <a:spcPts val="0"/>
              </a:spcAft>
              <a:buSzPts val="1530"/>
              <a:buChar char="•"/>
              <a:defRPr/>
            </a:lvl2pPr>
            <a:lvl3pPr marL="1371600" lvl="2" indent="-331469" algn="l" rtl="0">
              <a:spcBef>
                <a:spcPts val="360"/>
              </a:spcBef>
              <a:spcAft>
                <a:spcPts val="0"/>
              </a:spcAft>
              <a:buSzPts val="162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01" name="Google Shape;101;p14"/>
          <p:cNvSpPr txBox="1">
            <a:spLocks noGrp="1"/>
          </p:cNvSpPr>
          <p:nvPr>
            <p:ph type="dt" idx="10"/>
          </p:nvPr>
        </p:nvSpPr>
        <p:spPr>
          <a:xfrm>
            <a:off x="457200" y="19050"/>
            <a:ext cx="2895600" cy="3285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200">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2" name="Google Shape;102;p14"/>
          <p:cNvSpPr txBox="1">
            <a:spLocks noGrp="1"/>
          </p:cNvSpPr>
          <p:nvPr>
            <p:ph type="ftr" idx="11"/>
          </p:nvPr>
        </p:nvSpPr>
        <p:spPr>
          <a:xfrm>
            <a:off x="3429000" y="19050"/>
            <a:ext cx="4114800" cy="3285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3" name="Google Shape;103;p14"/>
          <p:cNvSpPr txBox="1">
            <a:spLocks noGrp="1"/>
          </p:cNvSpPr>
          <p:nvPr>
            <p:ph type="sldNum" idx="12"/>
          </p:nvPr>
        </p:nvSpPr>
        <p:spPr>
          <a:xfrm>
            <a:off x="7620000" y="19050"/>
            <a:ext cx="1066800" cy="3285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1pPr>
            <a:lvl2pPr marL="0" marR="0" lvl="1"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2pPr>
            <a:lvl3pPr marL="0" marR="0" lvl="2"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3pPr>
            <a:lvl4pPr marL="0" marR="0" lvl="3"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4pPr>
            <a:lvl5pPr marL="0" marR="0" lvl="4"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5pPr>
            <a:lvl6pPr marL="0" marR="0" lvl="5"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6pPr>
            <a:lvl7pPr marL="0" marR="0" lvl="6"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7pPr>
            <a:lvl8pPr marL="0" marR="0" lvl="7"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8pPr>
            <a:lvl9pPr marL="0" marR="0" lvl="8"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4"/>
        <p:cNvGrpSpPr/>
        <p:nvPr/>
      </p:nvGrpSpPr>
      <p:grpSpPr>
        <a:xfrm>
          <a:off x="0" y="0"/>
          <a:ext cx="0" cy="0"/>
          <a:chOff x="0" y="0"/>
          <a:chExt cx="0" cy="0"/>
        </a:xfrm>
      </p:grpSpPr>
      <p:sp>
        <p:nvSpPr>
          <p:cNvPr id="105" name="Google Shape;105;p15"/>
          <p:cNvSpPr txBox="1">
            <a:spLocks noGrp="1"/>
          </p:cNvSpPr>
          <p:nvPr>
            <p:ph type="dt" idx="10"/>
          </p:nvPr>
        </p:nvSpPr>
        <p:spPr>
          <a:xfrm>
            <a:off x="457200" y="19050"/>
            <a:ext cx="2895600" cy="3285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200">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6" name="Google Shape;106;p15"/>
          <p:cNvSpPr txBox="1">
            <a:spLocks noGrp="1"/>
          </p:cNvSpPr>
          <p:nvPr>
            <p:ph type="ftr" idx="11"/>
          </p:nvPr>
        </p:nvSpPr>
        <p:spPr>
          <a:xfrm>
            <a:off x="3429000" y="19050"/>
            <a:ext cx="4114800" cy="3285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7" name="Google Shape;107;p15"/>
          <p:cNvSpPr txBox="1">
            <a:spLocks noGrp="1"/>
          </p:cNvSpPr>
          <p:nvPr>
            <p:ph type="sldNum" idx="12"/>
          </p:nvPr>
        </p:nvSpPr>
        <p:spPr>
          <a:xfrm>
            <a:off x="7620000" y="19050"/>
            <a:ext cx="1066800" cy="3285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1pPr>
            <a:lvl2pPr marL="0" marR="0" lvl="1"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2pPr>
            <a:lvl3pPr marL="0" marR="0" lvl="2"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3pPr>
            <a:lvl4pPr marL="0" marR="0" lvl="3"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4pPr>
            <a:lvl5pPr marL="0" marR="0" lvl="4"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5pPr>
            <a:lvl6pPr marL="0" marR="0" lvl="5"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6pPr>
            <a:lvl7pPr marL="0" marR="0" lvl="6"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7pPr>
            <a:lvl8pPr marL="0" marR="0" lvl="7"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8pPr>
            <a:lvl9pPr marL="0" marR="0" lvl="8"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rot="5400000">
            <a:off x="4724400" y="2514600"/>
            <a:ext cx="5867400" cy="20574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 name="Google Shape;110;p16"/>
          <p:cNvSpPr txBox="1">
            <a:spLocks noGrp="1"/>
          </p:cNvSpPr>
          <p:nvPr>
            <p:ph type="body" idx="1"/>
          </p:nvPr>
        </p:nvSpPr>
        <p:spPr>
          <a:xfrm rot="5400000">
            <a:off x="533400" y="533400"/>
            <a:ext cx="5867400" cy="6019800"/>
          </a:xfrm>
          <a:prstGeom prst="rect">
            <a:avLst/>
          </a:prstGeom>
          <a:noFill/>
          <a:ln>
            <a:noFill/>
          </a:ln>
        </p:spPr>
        <p:txBody>
          <a:bodyPr spcFirstLastPara="1" wrap="square" lIns="91425" tIns="45700" rIns="91425" bIns="45700" anchor="t" anchorCtr="0">
            <a:noAutofit/>
          </a:bodyPr>
          <a:lstStyle>
            <a:lvl1pPr marL="457200" lvl="0" indent="-325755" algn="l" rtl="0">
              <a:spcBef>
                <a:spcPts val="360"/>
              </a:spcBef>
              <a:spcAft>
                <a:spcPts val="0"/>
              </a:spcAft>
              <a:buSzPts val="1530"/>
              <a:buChar char="•"/>
              <a:defRPr/>
            </a:lvl1pPr>
            <a:lvl2pPr marL="914400" lvl="1" indent="-325755" algn="l" rtl="0">
              <a:spcBef>
                <a:spcPts val="360"/>
              </a:spcBef>
              <a:spcAft>
                <a:spcPts val="0"/>
              </a:spcAft>
              <a:buSzPts val="1530"/>
              <a:buChar char="•"/>
              <a:defRPr/>
            </a:lvl2pPr>
            <a:lvl3pPr marL="1371600" lvl="2" indent="-331469" algn="l" rtl="0">
              <a:spcBef>
                <a:spcPts val="360"/>
              </a:spcBef>
              <a:spcAft>
                <a:spcPts val="0"/>
              </a:spcAft>
              <a:buSzPts val="162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11" name="Google Shape;111;p16"/>
          <p:cNvSpPr txBox="1">
            <a:spLocks noGrp="1"/>
          </p:cNvSpPr>
          <p:nvPr>
            <p:ph type="dt" idx="10"/>
          </p:nvPr>
        </p:nvSpPr>
        <p:spPr>
          <a:xfrm>
            <a:off x="457200" y="19050"/>
            <a:ext cx="2895600" cy="3285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200">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2" name="Google Shape;112;p16"/>
          <p:cNvSpPr txBox="1">
            <a:spLocks noGrp="1"/>
          </p:cNvSpPr>
          <p:nvPr>
            <p:ph type="ftr" idx="11"/>
          </p:nvPr>
        </p:nvSpPr>
        <p:spPr>
          <a:xfrm>
            <a:off x="3429000" y="19050"/>
            <a:ext cx="4114800" cy="3285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3" name="Google Shape;113;p16"/>
          <p:cNvSpPr txBox="1">
            <a:spLocks noGrp="1"/>
          </p:cNvSpPr>
          <p:nvPr>
            <p:ph type="sldNum" idx="12"/>
          </p:nvPr>
        </p:nvSpPr>
        <p:spPr>
          <a:xfrm>
            <a:off x="7620000" y="19050"/>
            <a:ext cx="1066800" cy="3285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1pPr>
            <a:lvl2pPr marL="0" marR="0" lvl="1"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2pPr>
            <a:lvl3pPr marL="0" marR="0" lvl="2"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3pPr>
            <a:lvl4pPr marL="0" marR="0" lvl="3"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4pPr>
            <a:lvl5pPr marL="0" marR="0" lvl="4"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5pPr>
            <a:lvl6pPr marL="0" marR="0" lvl="5"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6pPr>
            <a:lvl7pPr marL="0" marR="0" lvl="6"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7pPr>
            <a:lvl8pPr marL="0" marR="0" lvl="7"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8pPr>
            <a:lvl9pPr marL="0" marR="0" lvl="8"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6" name="Google Shape;116;p17"/>
          <p:cNvSpPr txBox="1">
            <a:spLocks noGrp="1"/>
          </p:cNvSpPr>
          <p:nvPr>
            <p:ph type="body" idx="1"/>
          </p:nvPr>
        </p:nvSpPr>
        <p:spPr>
          <a:xfrm rot="5400000">
            <a:off x="2133600" y="-76200"/>
            <a:ext cx="4876800" cy="8229600"/>
          </a:xfrm>
          <a:prstGeom prst="rect">
            <a:avLst/>
          </a:prstGeom>
          <a:noFill/>
          <a:ln>
            <a:noFill/>
          </a:ln>
        </p:spPr>
        <p:txBody>
          <a:bodyPr spcFirstLastPara="1" wrap="square" lIns="91425" tIns="45700" rIns="91425" bIns="45700" anchor="t" anchorCtr="0">
            <a:noAutofit/>
          </a:bodyPr>
          <a:lstStyle>
            <a:lvl1pPr marL="457200" lvl="0" indent="-325755" algn="l" rtl="0">
              <a:spcBef>
                <a:spcPts val="360"/>
              </a:spcBef>
              <a:spcAft>
                <a:spcPts val="0"/>
              </a:spcAft>
              <a:buSzPts val="1530"/>
              <a:buChar char="•"/>
              <a:defRPr/>
            </a:lvl1pPr>
            <a:lvl2pPr marL="914400" lvl="1" indent="-325755" algn="l" rtl="0">
              <a:spcBef>
                <a:spcPts val="360"/>
              </a:spcBef>
              <a:spcAft>
                <a:spcPts val="0"/>
              </a:spcAft>
              <a:buSzPts val="1530"/>
              <a:buChar char="•"/>
              <a:defRPr/>
            </a:lvl2pPr>
            <a:lvl3pPr marL="1371600" lvl="2" indent="-331469" algn="l" rtl="0">
              <a:spcBef>
                <a:spcPts val="360"/>
              </a:spcBef>
              <a:spcAft>
                <a:spcPts val="0"/>
              </a:spcAft>
              <a:buSzPts val="162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17" name="Google Shape;117;p17"/>
          <p:cNvSpPr txBox="1">
            <a:spLocks noGrp="1"/>
          </p:cNvSpPr>
          <p:nvPr>
            <p:ph type="dt" idx="10"/>
          </p:nvPr>
        </p:nvSpPr>
        <p:spPr>
          <a:xfrm>
            <a:off x="457200" y="19050"/>
            <a:ext cx="2895600" cy="3285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200">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8" name="Google Shape;118;p17"/>
          <p:cNvSpPr txBox="1">
            <a:spLocks noGrp="1"/>
          </p:cNvSpPr>
          <p:nvPr>
            <p:ph type="ftr" idx="11"/>
          </p:nvPr>
        </p:nvSpPr>
        <p:spPr>
          <a:xfrm>
            <a:off x="3429000" y="19050"/>
            <a:ext cx="4114800" cy="3285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9" name="Google Shape;119;p17"/>
          <p:cNvSpPr txBox="1">
            <a:spLocks noGrp="1"/>
          </p:cNvSpPr>
          <p:nvPr>
            <p:ph type="sldNum" idx="12"/>
          </p:nvPr>
        </p:nvSpPr>
        <p:spPr>
          <a:xfrm>
            <a:off x="7620000" y="19050"/>
            <a:ext cx="1066800" cy="3285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1pPr>
            <a:lvl2pPr marL="0" marR="0" lvl="1"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2pPr>
            <a:lvl3pPr marL="0" marR="0" lvl="2"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3pPr>
            <a:lvl4pPr marL="0" marR="0" lvl="3"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4pPr>
            <a:lvl5pPr marL="0" marR="0" lvl="4"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5pPr>
            <a:lvl6pPr marL="0" marR="0" lvl="5"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6pPr>
            <a:lvl7pPr marL="0" marR="0" lvl="6"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7pPr>
            <a:lvl8pPr marL="0" marR="0" lvl="7"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8pPr>
            <a:lvl9pPr marL="0" marR="0" lvl="8"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457200" y="792480"/>
            <a:ext cx="2142600" cy="12648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2"/>
              </a:buClr>
              <a:buSzPts val="2400"/>
              <a:buFont typeface="Calibri"/>
              <a:buNone/>
              <a:defRPr sz="24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2" name="Google Shape;122;p18"/>
          <p:cNvSpPr>
            <a:spLocks noGrp="1"/>
          </p:cNvSpPr>
          <p:nvPr>
            <p:ph type="pic" idx="2"/>
          </p:nvPr>
        </p:nvSpPr>
        <p:spPr>
          <a:xfrm>
            <a:off x="2858610" y="838201"/>
            <a:ext cx="5904300" cy="5500500"/>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819"/>
              </a:srgbClr>
            </a:outerShdw>
          </a:effectLst>
        </p:spPr>
        <p:txBody>
          <a:bodyPr spcFirstLastPara="1" wrap="square" lIns="91425" tIns="45700" rIns="91425" bIns="45700" anchor="t" anchorCtr="0">
            <a:noAutofit/>
          </a:bodyPr>
          <a:lstStyle>
            <a:lvl1pPr marR="0" lvl="0" algn="l" rtl="0">
              <a:spcBef>
                <a:spcPts val="640"/>
              </a:spcBef>
              <a:spcAft>
                <a:spcPts val="0"/>
              </a:spcAft>
              <a:buClr>
                <a:schemeClr val="accent1"/>
              </a:buClr>
              <a:buSzPts val="2720"/>
              <a:buFont typeface="Arial"/>
              <a:buNone/>
              <a:defRPr sz="3200">
                <a:solidFill>
                  <a:schemeClr val="dk1"/>
                </a:solidFill>
                <a:latin typeface="Calibri"/>
                <a:ea typeface="Calibri"/>
                <a:cs typeface="Calibri"/>
                <a:sym typeface="Calibri"/>
              </a:defRPr>
            </a:lvl1pPr>
            <a:lvl2pPr marR="0" lvl="1" algn="l" rtl="0">
              <a:spcBef>
                <a:spcPts val="560"/>
              </a:spcBef>
              <a:spcAft>
                <a:spcPts val="0"/>
              </a:spcAft>
              <a:buClr>
                <a:schemeClr val="accent1"/>
              </a:buClr>
              <a:buSzPts val="238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accent1"/>
              </a:buClr>
              <a:buSzPts val="216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23" name="Google Shape;123;p18"/>
          <p:cNvSpPr txBox="1">
            <a:spLocks noGrp="1"/>
          </p:cNvSpPr>
          <p:nvPr>
            <p:ph type="body" idx="1"/>
          </p:nvPr>
        </p:nvSpPr>
        <p:spPr>
          <a:xfrm>
            <a:off x="457200" y="2133600"/>
            <a:ext cx="2139600" cy="42429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SzPts val="1190"/>
              <a:buNone/>
              <a:defRPr sz="1400"/>
            </a:lvl1pPr>
            <a:lvl2pPr marL="914400" lvl="1" indent="-228600" algn="l" rtl="0">
              <a:spcBef>
                <a:spcPts val="240"/>
              </a:spcBef>
              <a:spcAft>
                <a:spcPts val="0"/>
              </a:spcAft>
              <a:buSzPts val="1020"/>
              <a:buNone/>
              <a:defRPr sz="1200"/>
            </a:lvl2pPr>
            <a:lvl3pPr marL="1371600" lvl="2" indent="-228600" algn="l" rtl="0">
              <a:spcBef>
                <a:spcPts val="200"/>
              </a:spcBef>
              <a:spcAft>
                <a:spcPts val="0"/>
              </a:spcAft>
              <a:buSzPts val="9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SzPts val="900"/>
              <a:buNone/>
              <a:defRPr sz="900"/>
            </a:lvl6pPr>
            <a:lvl7pPr marL="3200400" lvl="6" indent="-228600" algn="l" rtl="0">
              <a:spcBef>
                <a:spcPts val="180"/>
              </a:spcBef>
              <a:spcAft>
                <a:spcPts val="0"/>
              </a:spcAft>
              <a:buSzPts val="900"/>
              <a:buNone/>
              <a:defRPr sz="900"/>
            </a:lvl7pPr>
            <a:lvl8pPr marL="3657600" lvl="7" indent="-228600" algn="l" rtl="0">
              <a:spcBef>
                <a:spcPts val="180"/>
              </a:spcBef>
              <a:spcAft>
                <a:spcPts val="0"/>
              </a:spcAft>
              <a:buSzPts val="900"/>
              <a:buNone/>
              <a:defRPr sz="900"/>
            </a:lvl8pPr>
            <a:lvl9pPr marL="4114800" lvl="8" indent="-228600" algn="l" rtl="0">
              <a:spcBef>
                <a:spcPts val="180"/>
              </a:spcBef>
              <a:spcAft>
                <a:spcPts val="0"/>
              </a:spcAft>
              <a:buSzPts val="900"/>
              <a:buNone/>
              <a:defRPr sz="900"/>
            </a:lvl9pPr>
          </a:lstStyle>
          <a:p>
            <a:endParaRPr/>
          </a:p>
        </p:txBody>
      </p:sp>
      <p:sp>
        <p:nvSpPr>
          <p:cNvPr id="124" name="Google Shape;124;p18"/>
          <p:cNvSpPr txBox="1">
            <a:spLocks noGrp="1"/>
          </p:cNvSpPr>
          <p:nvPr>
            <p:ph type="dt" idx="10"/>
          </p:nvPr>
        </p:nvSpPr>
        <p:spPr>
          <a:xfrm>
            <a:off x="457200" y="19050"/>
            <a:ext cx="2895600" cy="3285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200">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5" name="Google Shape;125;p18"/>
          <p:cNvSpPr txBox="1">
            <a:spLocks noGrp="1"/>
          </p:cNvSpPr>
          <p:nvPr>
            <p:ph type="ftr" idx="11"/>
          </p:nvPr>
        </p:nvSpPr>
        <p:spPr>
          <a:xfrm>
            <a:off x="3429000" y="19050"/>
            <a:ext cx="4114800" cy="3285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6" name="Google Shape;126;p18"/>
          <p:cNvSpPr txBox="1">
            <a:spLocks noGrp="1"/>
          </p:cNvSpPr>
          <p:nvPr>
            <p:ph type="sldNum" idx="12"/>
          </p:nvPr>
        </p:nvSpPr>
        <p:spPr>
          <a:xfrm>
            <a:off x="7620000" y="19050"/>
            <a:ext cx="1066800" cy="3285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1pPr>
            <a:lvl2pPr marL="0" marR="0" lvl="1"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2pPr>
            <a:lvl3pPr marL="0" marR="0" lvl="2"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3pPr>
            <a:lvl4pPr marL="0" marR="0" lvl="3"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4pPr>
            <a:lvl5pPr marL="0" marR="0" lvl="4"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5pPr>
            <a:lvl6pPr marL="0" marR="0" lvl="5"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6pPr>
            <a:lvl7pPr marL="0" marR="0" lvl="6"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7pPr>
            <a:lvl8pPr marL="0" marR="0" lvl="7"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8pPr>
            <a:lvl9pPr marL="0" marR="0" lvl="8"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9" name="Google Shape;129;p19"/>
          <p:cNvSpPr txBox="1">
            <a:spLocks noGrp="1"/>
          </p:cNvSpPr>
          <p:nvPr>
            <p:ph type="dt" idx="10"/>
          </p:nvPr>
        </p:nvSpPr>
        <p:spPr>
          <a:xfrm>
            <a:off x="457200" y="19050"/>
            <a:ext cx="2895600" cy="3285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200">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0" name="Google Shape;130;p19"/>
          <p:cNvSpPr txBox="1">
            <a:spLocks noGrp="1"/>
          </p:cNvSpPr>
          <p:nvPr>
            <p:ph type="ftr" idx="11"/>
          </p:nvPr>
        </p:nvSpPr>
        <p:spPr>
          <a:xfrm>
            <a:off x="3429000" y="19050"/>
            <a:ext cx="4114800" cy="3285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1" name="Google Shape;131;p19"/>
          <p:cNvSpPr txBox="1">
            <a:spLocks noGrp="1"/>
          </p:cNvSpPr>
          <p:nvPr>
            <p:ph type="sldNum" idx="12"/>
          </p:nvPr>
        </p:nvSpPr>
        <p:spPr>
          <a:xfrm>
            <a:off x="7620000" y="19050"/>
            <a:ext cx="1066800" cy="3285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1pPr>
            <a:lvl2pPr marL="0" marR="0" lvl="1"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2pPr>
            <a:lvl3pPr marL="0" marR="0" lvl="2"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3pPr>
            <a:lvl4pPr marL="0" marR="0" lvl="3"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4pPr>
            <a:lvl5pPr marL="0" marR="0" lvl="4"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5pPr>
            <a:lvl6pPr marL="0" marR="0" lvl="5"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6pPr>
            <a:lvl7pPr marL="0" marR="0" lvl="6"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7pPr>
            <a:lvl8pPr marL="0" marR="0" lvl="7"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8pPr>
            <a:lvl9pPr marL="0" marR="0" lvl="8"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4" name="Google Shape;134;p20"/>
          <p:cNvSpPr txBox="1">
            <a:spLocks noGrp="1"/>
          </p:cNvSpPr>
          <p:nvPr>
            <p:ph type="body" idx="1"/>
          </p:nvPr>
        </p:nvSpPr>
        <p:spPr>
          <a:xfrm>
            <a:off x="457200" y="1673352"/>
            <a:ext cx="4038600" cy="4718400"/>
          </a:xfrm>
          <a:prstGeom prst="rect">
            <a:avLst/>
          </a:prstGeom>
          <a:noFill/>
          <a:ln>
            <a:noFill/>
          </a:ln>
        </p:spPr>
        <p:txBody>
          <a:bodyPr spcFirstLastPara="1" wrap="square" lIns="91425" tIns="45700" rIns="91425" bIns="45700" anchor="t" anchorCtr="0">
            <a:noAutofit/>
          </a:bodyPr>
          <a:lstStyle>
            <a:lvl1pPr marL="457200" lvl="0" indent="-379730" algn="l" rtl="0">
              <a:spcBef>
                <a:spcPts val="560"/>
              </a:spcBef>
              <a:spcAft>
                <a:spcPts val="0"/>
              </a:spcAft>
              <a:buSzPts val="2380"/>
              <a:buChar char="•"/>
              <a:defRPr sz="2800"/>
            </a:lvl1pPr>
            <a:lvl2pPr marL="914400" lvl="1" indent="-358140" algn="l" rtl="0">
              <a:spcBef>
                <a:spcPts val="480"/>
              </a:spcBef>
              <a:spcAft>
                <a:spcPts val="0"/>
              </a:spcAft>
              <a:buSzPts val="2040"/>
              <a:buChar char="•"/>
              <a:defRPr sz="2400"/>
            </a:lvl2pPr>
            <a:lvl3pPr marL="1371600" lvl="2" indent="-342900" algn="l" rtl="0">
              <a:spcBef>
                <a:spcPts val="400"/>
              </a:spcBef>
              <a:spcAft>
                <a:spcPts val="0"/>
              </a:spcAft>
              <a:buSzPts val="18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SzPts val="1800"/>
              <a:buChar char="•"/>
              <a:defRPr sz="1800"/>
            </a:lvl6pPr>
            <a:lvl7pPr marL="3200400" lvl="6" indent="-342900" algn="l" rtl="0">
              <a:spcBef>
                <a:spcPts val="360"/>
              </a:spcBef>
              <a:spcAft>
                <a:spcPts val="0"/>
              </a:spcAft>
              <a:buSzPts val="1800"/>
              <a:buChar char="•"/>
              <a:defRPr sz="1800"/>
            </a:lvl7pPr>
            <a:lvl8pPr marL="3657600" lvl="7" indent="-342900" algn="l" rtl="0">
              <a:spcBef>
                <a:spcPts val="360"/>
              </a:spcBef>
              <a:spcAft>
                <a:spcPts val="0"/>
              </a:spcAft>
              <a:buSzPts val="1800"/>
              <a:buChar char="•"/>
              <a:defRPr sz="1800"/>
            </a:lvl8pPr>
            <a:lvl9pPr marL="4114800" lvl="8" indent="-342900" algn="l" rtl="0">
              <a:spcBef>
                <a:spcPts val="360"/>
              </a:spcBef>
              <a:spcAft>
                <a:spcPts val="0"/>
              </a:spcAft>
              <a:buSzPts val="1800"/>
              <a:buChar char="•"/>
              <a:defRPr sz="1800"/>
            </a:lvl9pPr>
          </a:lstStyle>
          <a:p>
            <a:endParaRPr/>
          </a:p>
        </p:txBody>
      </p:sp>
      <p:sp>
        <p:nvSpPr>
          <p:cNvPr id="135" name="Google Shape;135;p20"/>
          <p:cNvSpPr txBox="1">
            <a:spLocks noGrp="1"/>
          </p:cNvSpPr>
          <p:nvPr>
            <p:ph type="body" idx="2"/>
          </p:nvPr>
        </p:nvSpPr>
        <p:spPr>
          <a:xfrm>
            <a:off x="4648200" y="1673352"/>
            <a:ext cx="4038600" cy="4718400"/>
          </a:xfrm>
          <a:prstGeom prst="rect">
            <a:avLst/>
          </a:prstGeom>
          <a:noFill/>
          <a:ln>
            <a:noFill/>
          </a:ln>
        </p:spPr>
        <p:txBody>
          <a:bodyPr spcFirstLastPara="1" wrap="square" lIns="91425" tIns="45700" rIns="91425" bIns="45700" anchor="t" anchorCtr="0">
            <a:noAutofit/>
          </a:bodyPr>
          <a:lstStyle>
            <a:lvl1pPr marL="457200" lvl="0" indent="-379730" algn="l" rtl="0">
              <a:spcBef>
                <a:spcPts val="560"/>
              </a:spcBef>
              <a:spcAft>
                <a:spcPts val="0"/>
              </a:spcAft>
              <a:buSzPts val="2380"/>
              <a:buChar char="•"/>
              <a:defRPr sz="2800"/>
            </a:lvl1pPr>
            <a:lvl2pPr marL="914400" lvl="1" indent="-358140" algn="l" rtl="0">
              <a:spcBef>
                <a:spcPts val="480"/>
              </a:spcBef>
              <a:spcAft>
                <a:spcPts val="0"/>
              </a:spcAft>
              <a:buSzPts val="2040"/>
              <a:buChar char="•"/>
              <a:defRPr sz="2400"/>
            </a:lvl2pPr>
            <a:lvl3pPr marL="1371600" lvl="2" indent="-342900" algn="l" rtl="0">
              <a:spcBef>
                <a:spcPts val="400"/>
              </a:spcBef>
              <a:spcAft>
                <a:spcPts val="0"/>
              </a:spcAft>
              <a:buSzPts val="18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SzPts val="1800"/>
              <a:buChar char="•"/>
              <a:defRPr sz="1800"/>
            </a:lvl6pPr>
            <a:lvl7pPr marL="3200400" lvl="6" indent="-342900" algn="l" rtl="0">
              <a:spcBef>
                <a:spcPts val="360"/>
              </a:spcBef>
              <a:spcAft>
                <a:spcPts val="0"/>
              </a:spcAft>
              <a:buSzPts val="1800"/>
              <a:buChar char="•"/>
              <a:defRPr sz="1800"/>
            </a:lvl7pPr>
            <a:lvl8pPr marL="3657600" lvl="7" indent="-342900" algn="l" rtl="0">
              <a:spcBef>
                <a:spcPts val="360"/>
              </a:spcBef>
              <a:spcAft>
                <a:spcPts val="0"/>
              </a:spcAft>
              <a:buSzPts val="1800"/>
              <a:buChar char="•"/>
              <a:defRPr sz="1800"/>
            </a:lvl8pPr>
            <a:lvl9pPr marL="4114800" lvl="8" indent="-342900" algn="l" rtl="0">
              <a:spcBef>
                <a:spcPts val="360"/>
              </a:spcBef>
              <a:spcAft>
                <a:spcPts val="0"/>
              </a:spcAft>
              <a:buSzPts val="1800"/>
              <a:buChar char="•"/>
              <a:defRPr sz="1800"/>
            </a:lvl9pPr>
          </a:lstStyle>
          <a:p>
            <a:endParaRPr/>
          </a:p>
        </p:txBody>
      </p:sp>
      <p:sp>
        <p:nvSpPr>
          <p:cNvPr id="136" name="Google Shape;136;p20"/>
          <p:cNvSpPr txBox="1">
            <a:spLocks noGrp="1"/>
          </p:cNvSpPr>
          <p:nvPr>
            <p:ph type="dt" idx="10"/>
          </p:nvPr>
        </p:nvSpPr>
        <p:spPr>
          <a:xfrm>
            <a:off x="457200" y="19050"/>
            <a:ext cx="2895600" cy="3285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200">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7" name="Google Shape;137;p20"/>
          <p:cNvSpPr txBox="1">
            <a:spLocks noGrp="1"/>
          </p:cNvSpPr>
          <p:nvPr>
            <p:ph type="ftr" idx="11"/>
          </p:nvPr>
        </p:nvSpPr>
        <p:spPr>
          <a:xfrm>
            <a:off x="3429000" y="19050"/>
            <a:ext cx="4114800" cy="3285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8" name="Google Shape;138;p20"/>
          <p:cNvSpPr txBox="1">
            <a:spLocks noGrp="1"/>
          </p:cNvSpPr>
          <p:nvPr>
            <p:ph type="sldNum" idx="12"/>
          </p:nvPr>
        </p:nvSpPr>
        <p:spPr>
          <a:xfrm>
            <a:off x="7620000" y="19050"/>
            <a:ext cx="1066800" cy="3285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1pPr>
            <a:lvl2pPr marL="0" marR="0" lvl="1"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2pPr>
            <a:lvl3pPr marL="0" marR="0" lvl="2"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3pPr>
            <a:lvl4pPr marL="0" marR="0" lvl="3"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4pPr>
            <a:lvl5pPr marL="0" marR="0" lvl="4"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5pPr>
            <a:lvl6pPr marL="0" marR="0" lvl="5"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6pPr>
            <a:lvl7pPr marL="0" marR="0" lvl="6"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7pPr>
            <a:lvl8pPr marL="0" marR="0" lvl="7"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8pPr>
            <a:lvl9pPr marL="0" marR="0" lvl="8"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9" name="Google Shape;149;p22"/>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lvl1pPr marL="457200" lvl="0" indent="-325755" algn="l" rtl="0">
              <a:spcBef>
                <a:spcPts val="360"/>
              </a:spcBef>
              <a:spcAft>
                <a:spcPts val="0"/>
              </a:spcAft>
              <a:buSzPts val="1530"/>
              <a:buChar char="•"/>
              <a:defRPr/>
            </a:lvl1pPr>
            <a:lvl2pPr marL="914400" lvl="1" indent="-325755" algn="l" rtl="0">
              <a:spcBef>
                <a:spcPts val="360"/>
              </a:spcBef>
              <a:spcAft>
                <a:spcPts val="0"/>
              </a:spcAft>
              <a:buSzPts val="1530"/>
              <a:buChar char="•"/>
              <a:defRPr/>
            </a:lvl2pPr>
            <a:lvl3pPr marL="1371600" lvl="2" indent="-331469" algn="l" rtl="0">
              <a:spcBef>
                <a:spcPts val="360"/>
              </a:spcBef>
              <a:spcAft>
                <a:spcPts val="0"/>
              </a:spcAft>
              <a:buSzPts val="162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50" name="Google Shape;150;p22"/>
          <p:cNvSpPr txBox="1">
            <a:spLocks noGrp="1"/>
          </p:cNvSpPr>
          <p:nvPr>
            <p:ph type="dt" idx="10"/>
          </p:nvPr>
        </p:nvSpPr>
        <p:spPr>
          <a:xfrm>
            <a:off x="457200" y="19050"/>
            <a:ext cx="2895600" cy="3285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200">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1" name="Google Shape;151;p22"/>
          <p:cNvSpPr txBox="1">
            <a:spLocks noGrp="1"/>
          </p:cNvSpPr>
          <p:nvPr>
            <p:ph type="ftr" idx="11"/>
          </p:nvPr>
        </p:nvSpPr>
        <p:spPr>
          <a:xfrm>
            <a:off x="3429000" y="19050"/>
            <a:ext cx="4114800" cy="3285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2" name="Google Shape;152;p22"/>
          <p:cNvSpPr txBox="1">
            <a:spLocks noGrp="1"/>
          </p:cNvSpPr>
          <p:nvPr>
            <p:ph type="sldNum" idx="12"/>
          </p:nvPr>
        </p:nvSpPr>
        <p:spPr>
          <a:xfrm>
            <a:off x="7620000" y="19050"/>
            <a:ext cx="1066800" cy="3285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3"/>
          <p:cNvSpPr txBox="1">
            <a:spLocks noGrp="1"/>
          </p:cNvSpPr>
          <p:nvPr>
            <p:ph type="ctrTitle"/>
          </p:nvPr>
        </p:nvSpPr>
        <p:spPr>
          <a:xfrm>
            <a:off x="685800" y="1371601"/>
            <a:ext cx="7848600" cy="19272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5400"/>
              <a:buFont typeface="Calibri"/>
              <a:buNone/>
              <a:defRPr sz="5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ubTitle" idx="1"/>
          </p:nvPr>
        </p:nvSpPr>
        <p:spPr>
          <a:xfrm>
            <a:off x="685800" y="3505200"/>
            <a:ext cx="6400800" cy="1752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480"/>
              </a:spcBef>
              <a:spcAft>
                <a:spcPts val="0"/>
              </a:spcAft>
              <a:buSzPts val="2040"/>
              <a:buNone/>
              <a:defRPr>
                <a:solidFill>
                  <a:srgbClr val="3F3F3F"/>
                </a:solidFill>
              </a:defRPr>
            </a:lvl1pPr>
            <a:lvl2pPr lvl="1" algn="ctr">
              <a:lnSpc>
                <a:spcPct val="100000"/>
              </a:lnSpc>
              <a:spcBef>
                <a:spcPts val="400"/>
              </a:spcBef>
              <a:spcAft>
                <a:spcPts val="0"/>
              </a:spcAft>
              <a:buSzPts val="1700"/>
              <a:buNone/>
              <a:defRPr>
                <a:solidFill>
                  <a:srgbClr val="888888"/>
                </a:solidFill>
              </a:defRPr>
            </a:lvl2pPr>
            <a:lvl3pPr lvl="2" algn="ctr">
              <a:lnSpc>
                <a:spcPct val="100000"/>
              </a:lnSpc>
              <a:spcBef>
                <a:spcPts val="360"/>
              </a:spcBef>
              <a:spcAft>
                <a:spcPts val="0"/>
              </a:spcAft>
              <a:buSzPts val="1620"/>
              <a:buNone/>
              <a:defRPr>
                <a:solidFill>
                  <a:srgbClr val="888888"/>
                </a:solidFill>
              </a:defRPr>
            </a:lvl3pPr>
            <a:lvl4pPr lvl="3" algn="ctr">
              <a:lnSpc>
                <a:spcPct val="100000"/>
              </a:lnSpc>
              <a:spcBef>
                <a:spcPts val="320"/>
              </a:spcBef>
              <a:spcAft>
                <a:spcPts val="0"/>
              </a:spcAft>
              <a:buSzPts val="1600"/>
              <a:buNone/>
              <a:defRPr>
                <a:solidFill>
                  <a:srgbClr val="888888"/>
                </a:solidFill>
              </a:defRPr>
            </a:lvl4pPr>
            <a:lvl5pPr lvl="4" algn="ctr">
              <a:lnSpc>
                <a:spcPct val="100000"/>
              </a:lnSpc>
              <a:spcBef>
                <a:spcPts val="280"/>
              </a:spcBef>
              <a:spcAft>
                <a:spcPts val="0"/>
              </a:spcAft>
              <a:buSzPts val="1400"/>
              <a:buNone/>
              <a:defRPr>
                <a:solidFill>
                  <a:srgbClr val="888888"/>
                </a:solidFill>
              </a:defRPr>
            </a:lvl5pPr>
            <a:lvl6pPr lvl="5" algn="ctr">
              <a:lnSpc>
                <a:spcPct val="100000"/>
              </a:lnSpc>
              <a:spcBef>
                <a:spcPts val="260"/>
              </a:spcBef>
              <a:spcAft>
                <a:spcPts val="0"/>
              </a:spcAft>
              <a:buSzPts val="1300"/>
              <a:buNone/>
              <a:defRPr>
                <a:solidFill>
                  <a:srgbClr val="888888"/>
                </a:solidFill>
              </a:defRPr>
            </a:lvl6pPr>
            <a:lvl7pPr lvl="6" algn="ctr">
              <a:lnSpc>
                <a:spcPct val="100000"/>
              </a:lnSpc>
              <a:spcBef>
                <a:spcPts val="260"/>
              </a:spcBef>
              <a:spcAft>
                <a:spcPts val="0"/>
              </a:spcAft>
              <a:buSzPts val="1300"/>
              <a:buNone/>
              <a:defRPr>
                <a:solidFill>
                  <a:srgbClr val="888888"/>
                </a:solidFill>
              </a:defRPr>
            </a:lvl7pPr>
            <a:lvl8pPr lvl="7" algn="ctr">
              <a:lnSpc>
                <a:spcPct val="100000"/>
              </a:lnSpc>
              <a:spcBef>
                <a:spcPts val="260"/>
              </a:spcBef>
              <a:spcAft>
                <a:spcPts val="0"/>
              </a:spcAft>
              <a:buSzPts val="1300"/>
              <a:buNone/>
              <a:defRPr>
                <a:solidFill>
                  <a:srgbClr val="888888"/>
                </a:solidFill>
              </a:defRPr>
            </a:lvl8pPr>
            <a:lvl9pPr lvl="8" algn="ctr">
              <a:lnSpc>
                <a:spcPct val="100000"/>
              </a:lnSpc>
              <a:spcBef>
                <a:spcPts val="260"/>
              </a:spcBef>
              <a:spcAft>
                <a:spcPts val="0"/>
              </a:spcAft>
              <a:buSzPts val="1300"/>
              <a:buNone/>
              <a:defRPr>
                <a:solidFill>
                  <a:srgbClr val="888888"/>
                </a:solidFill>
              </a:defRPr>
            </a:lvl9pPr>
          </a:lstStyle>
          <a:p>
            <a:endParaRPr/>
          </a:p>
        </p:txBody>
      </p:sp>
      <p:sp>
        <p:nvSpPr>
          <p:cNvPr id="26" name="Google Shape;26;p3"/>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cxnSp>
        <p:nvCxnSpPr>
          <p:cNvPr id="29" name="Google Shape;29;p3"/>
          <p:cNvCxnSpPr/>
          <p:nvPr/>
        </p:nvCxnSpPr>
        <p:spPr>
          <a:xfrm>
            <a:off x="685800" y="3398521"/>
            <a:ext cx="784860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rot="5400000">
            <a:off x="4724400" y="2514600"/>
            <a:ext cx="5867400" cy="20574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5" name="Google Shape;155;p23"/>
          <p:cNvSpPr txBox="1">
            <a:spLocks noGrp="1"/>
          </p:cNvSpPr>
          <p:nvPr>
            <p:ph type="body" idx="1"/>
          </p:nvPr>
        </p:nvSpPr>
        <p:spPr>
          <a:xfrm rot="5400000">
            <a:off x="533400" y="533400"/>
            <a:ext cx="5867400" cy="6019800"/>
          </a:xfrm>
          <a:prstGeom prst="rect">
            <a:avLst/>
          </a:prstGeom>
          <a:noFill/>
          <a:ln>
            <a:noFill/>
          </a:ln>
        </p:spPr>
        <p:txBody>
          <a:bodyPr spcFirstLastPara="1" wrap="square" lIns="91425" tIns="45700" rIns="91425" bIns="45700" anchor="t" anchorCtr="0">
            <a:noAutofit/>
          </a:bodyPr>
          <a:lstStyle>
            <a:lvl1pPr marL="457200" lvl="0" indent="-325755" algn="l" rtl="0">
              <a:spcBef>
                <a:spcPts val="360"/>
              </a:spcBef>
              <a:spcAft>
                <a:spcPts val="0"/>
              </a:spcAft>
              <a:buSzPts val="1530"/>
              <a:buChar char="•"/>
              <a:defRPr/>
            </a:lvl1pPr>
            <a:lvl2pPr marL="914400" lvl="1" indent="-325755" algn="l" rtl="0">
              <a:spcBef>
                <a:spcPts val="360"/>
              </a:spcBef>
              <a:spcAft>
                <a:spcPts val="0"/>
              </a:spcAft>
              <a:buSzPts val="1530"/>
              <a:buChar char="•"/>
              <a:defRPr/>
            </a:lvl2pPr>
            <a:lvl3pPr marL="1371600" lvl="2" indent="-331469" algn="l" rtl="0">
              <a:spcBef>
                <a:spcPts val="360"/>
              </a:spcBef>
              <a:spcAft>
                <a:spcPts val="0"/>
              </a:spcAft>
              <a:buSzPts val="162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56" name="Google Shape;156;p23"/>
          <p:cNvSpPr txBox="1">
            <a:spLocks noGrp="1"/>
          </p:cNvSpPr>
          <p:nvPr>
            <p:ph type="dt" idx="10"/>
          </p:nvPr>
        </p:nvSpPr>
        <p:spPr>
          <a:xfrm>
            <a:off x="457200" y="19050"/>
            <a:ext cx="2895600" cy="3285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200">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7" name="Google Shape;157;p23"/>
          <p:cNvSpPr txBox="1">
            <a:spLocks noGrp="1"/>
          </p:cNvSpPr>
          <p:nvPr>
            <p:ph type="ftr" idx="11"/>
          </p:nvPr>
        </p:nvSpPr>
        <p:spPr>
          <a:xfrm>
            <a:off x="3429000" y="19050"/>
            <a:ext cx="4114800" cy="3285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8" name="Google Shape;158;p23"/>
          <p:cNvSpPr txBox="1">
            <a:spLocks noGrp="1"/>
          </p:cNvSpPr>
          <p:nvPr>
            <p:ph type="sldNum" idx="12"/>
          </p:nvPr>
        </p:nvSpPr>
        <p:spPr>
          <a:xfrm>
            <a:off x="7620000" y="19050"/>
            <a:ext cx="1066800" cy="3285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9"/>
        <p:cNvGrpSpPr/>
        <p:nvPr/>
      </p:nvGrpSpPr>
      <p:grpSpPr>
        <a:xfrm>
          <a:off x="0" y="0"/>
          <a:ext cx="0" cy="0"/>
          <a:chOff x="0" y="0"/>
          <a:chExt cx="0" cy="0"/>
        </a:xfrm>
      </p:grpSpPr>
      <p:sp>
        <p:nvSpPr>
          <p:cNvPr id="160" name="Google Shape;160;p24"/>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1" name="Google Shape;161;p24"/>
          <p:cNvSpPr txBox="1">
            <a:spLocks noGrp="1"/>
          </p:cNvSpPr>
          <p:nvPr>
            <p:ph type="body" idx="1"/>
          </p:nvPr>
        </p:nvSpPr>
        <p:spPr>
          <a:xfrm rot="5400000">
            <a:off x="2133600" y="-76200"/>
            <a:ext cx="4876800" cy="8229600"/>
          </a:xfrm>
          <a:prstGeom prst="rect">
            <a:avLst/>
          </a:prstGeom>
          <a:noFill/>
          <a:ln>
            <a:noFill/>
          </a:ln>
        </p:spPr>
        <p:txBody>
          <a:bodyPr spcFirstLastPara="1" wrap="square" lIns="91425" tIns="45700" rIns="91425" bIns="45700" anchor="t" anchorCtr="0">
            <a:noAutofit/>
          </a:bodyPr>
          <a:lstStyle>
            <a:lvl1pPr marL="457200" lvl="0" indent="-325755" algn="l" rtl="0">
              <a:spcBef>
                <a:spcPts val="360"/>
              </a:spcBef>
              <a:spcAft>
                <a:spcPts val="0"/>
              </a:spcAft>
              <a:buSzPts val="1530"/>
              <a:buChar char="•"/>
              <a:defRPr/>
            </a:lvl1pPr>
            <a:lvl2pPr marL="914400" lvl="1" indent="-325755" algn="l" rtl="0">
              <a:spcBef>
                <a:spcPts val="360"/>
              </a:spcBef>
              <a:spcAft>
                <a:spcPts val="0"/>
              </a:spcAft>
              <a:buSzPts val="1530"/>
              <a:buChar char="•"/>
              <a:defRPr/>
            </a:lvl2pPr>
            <a:lvl3pPr marL="1371600" lvl="2" indent="-331469" algn="l" rtl="0">
              <a:spcBef>
                <a:spcPts val="360"/>
              </a:spcBef>
              <a:spcAft>
                <a:spcPts val="0"/>
              </a:spcAft>
              <a:buSzPts val="162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62" name="Google Shape;162;p24"/>
          <p:cNvSpPr txBox="1">
            <a:spLocks noGrp="1"/>
          </p:cNvSpPr>
          <p:nvPr>
            <p:ph type="dt" idx="10"/>
          </p:nvPr>
        </p:nvSpPr>
        <p:spPr>
          <a:xfrm>
            <a:off x="457200" y="19050"/>
            <a:ext cx="2895600" cy="3285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200">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3" name="Google Shape;163;p24"/>
          <p:cNvSpPr txBox="1">
            <a:spLocks noGrp="1"/>
          </p:cNvSpPr>
          <p:nvPr>
            <p:ph type="ftr" idx="11"/>
          </p:nvPr>
        </p:nvSpPr>
        <p:spPr>
          <a:xfrm>
            <a:off x="3429000" y="19050"/>
            <a:ext cx="4114800" cy="3285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4" name="Google Shape;164;p24"/>
          <p:cNvSpPr txBox="1">
            <a:spLocks noGrp="1"/>
          </p:cNvSpPr>
          <p:nvPr>
            <p:ph type="sldNum" idx="12"/>
          </p:nvPr>
        </p:nvSpPr>
        <p:spPr>
          <a:xfrm>
            <a:off x="7620000" y="19050"/>
            <a:ext cx="1066800" cy="3285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5"/>
        <p:cNvGrpSpPr/>
        <p:nvPr/>
      </p:nvGrpSpPr>
      <p:grpSpPr>
        <a:xfrm>
          <a:off x="0" y="0"/>
          <a:ext cx="0" cy="0"/>
          <a:chOff x="0" y="0"/>
          <a:chExt cx="0" cy="0"/>
        </a:xfrm>
      </p:grpSpPr>
      <p:sp>
        <p:nvSpPr>
          <p:cNvPr id="166" name="Google Shape;166;p25"/>
          <p:cNvSpPr txBox="1">
            <a:spLocks noGrp="1"/>
          </p:cNvSpPr>
          <p:nvPr>
            <p:ph type="title"/>
          </p:nvPr>
        </p:nvSpPr>
        <p:spPr>
          <a:xfrm>
            <a:off x="457200" y="792480"/>
            <a:ext cx="2142600" cy="12648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sz="2400" b="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7" name="Google Shape;167;p25"/>
          <p:cNvSpPr>
            <a:spLocks noGrp="1"/>
          </p:cNvSpPr>
          <p:nvPr>
            <p:ph type="pic" idx="2"/>
          </p:nvPr>
        </p:nvSpPr>
        <p:spPr>
          <a:xfrm>
            <a:off x="2858610" y="838201"/>
            <a:ext cx="5904300" cy="5500500"/>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819"/>
              </a:srgbClr>
            </a:outerShdw>
          </a:effectLst>
        </p:spPr>
        <p:txBody>
          <a:bodyPr spcFirstLastPara="1" wrap="square" lIns="91425" tIns="45700" rIns="91425" bIns="45700" anchor="t" anchorCtr="0">
            <a:noAutofit/>
          </a:bodyPr>
          <a:lstStyle>
            <a:lvl1pPr marR="0" lvl="0" algn="l" rtl="0">
              <a:spcBef>
                <a:spcPts val="640"/>
              </a:spcBef>
              <a:spcAft>
                <a:spcPts val="0"/>
              </a:spcAft>
              <a:buClr>
                <a:schemeClr val="accent1"/>
              </a:buClr>
              <a:buSzPts val="2720"/>
              <a:buFont typeface="Arial"/>
              <a:buNone/>
              <a:defRPr sz="3200">
                <a:solidFill>
                  <a:schemeClr val="dk1"/>
                </a:solidFill>
                <a:latin typeface="Arial"/>
                <a:ea typeface="Arial"/>
                <a:cs typeface="Arial"/>
                <a:sym typeface="Arial"/>
              </a:defRPr>
            </a:lvl1pPr>
            <a:lvl2pPr marR="0" lvl="1" algn="l" rtl="0">
              <a:spcBef>
                <a:spcPts val="560"/>
              </a:spcBef>
              <a:spcAft>
                <a:spcPts val="0"/>
              </a:spcAft>
              <a:buClr>
                <a:schemeClr val="accent1"/>
              </a:buClr>
              <a:buSzPts val="238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accent1"/>
              </a:buClr>
              <a:buSzPts val="216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68" name="Google Shape;168;p25"/>
          <p:cNvSpPr txBox="1">
            <a:spLocks noGrp="1"/>
          </p:cNvSpPr>
          <p:nvPr>
            <p:ph type="body" idx="1"/>
          </p:nvPr>
        </p:nvSpPr>
        <p:spPr>
          <a:xfrm>
            <a:off x="457200" y="2133600"/>
            <a:ext cx="2139600" cy="42429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SzPts val="1190"/>
              <a:buNone/>
              <a:defRPr sz="1400"/>
            </a:lvl1pPr>
            <a:lvl2pPr marL="914400" lvl="1" indent="-228600" algn="l" rtl="0">
              <a:spcBef>
                <a:spcPts val="240"/>
              </a:spcBef>
              <a:spcAft>
                <a:spcPts val="0"/>
              </a:spcAft>
              <a:buSzPts val="1020"/>
              <a:buNone/>
              <a:defRPr sz="1200"/>
            </a:lvl2pPr>
            <a:lvl3pPr marL="1371600" lvl="2" indent="-228600" algn="l" rtl="0">
              <a:spcBef>
                <a:spcPts val="200"/>
              </a:spcBef>
              <a:spcAft>
                <a:spcPts val="0"/>
              </a:spcAft>
              <a:buSzPts val="9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SzPts val="900"/>
              <a:buNone/>
              <a:defRPr sz="900"/>
            </a:lvl6pPr>
            <a:lvl7pPr marL="3200400" lvl="6" indent="-228600" algn="l" rtl="0">
              <a:spcBef>
                <a:spcPts val="180"/>
              </a:spcBef>
              <a:spcAft>
                <a:spcPts val="0"/>
              </a:spcAft>
              <a:buSzPts val="900"/>
              <a:buNone/>
              <a:defRPr sz="900"/>
            </a:lvl7pPr>
            <a:lvl8pPr marL="3657600" lvl="7" indent="-228600" algn="l" rtl="0">
              <a:spcBef>
                <a:spcPts val="180"/>
              </a:spcBef>
              <a:spcAft>
                <a:spcPts val="0"/>
              </a:spcAft>
              <a:buSzPts val="900"/>
              <a:buNone/>
              <a:defRPr sz="900"/>
            </a:lvl8pPr>
            <a:lvl9pPr marL="4114800" lvl="8" indent="-228600" algn="l" rtl="0">
              <a:spcBef>
                <a:spcPts val="180"/>
              </a:spcBef>
              <a:spcAft>
                <a:spcPts val="0"/>
              </a:spcAft>
              <a:buSzPts val="900"/>
              <a:buNone/>
              <a:defRPr sz="900"/>
            </a:lvl9pPr>
          </a:lstStyle>
          <a:p>
            <a:endParaRPr/>
          </a:p>
        </p:txBody>
      </p:sp>
      <p:sp>
        <p:nvSpPr>
          <p:cNvPr id="169" name="Google Shape;169;p25"/>
          <p:cNvSpPr txBox="1">
            <a:spLocks noGrp="1"/>
          </p:cNvSpPr>
          <p:nvPr>
            <p:ph type="dt" idx="10"/>
          </p:nvPr>
        </p:nvSpPr>
        <p:spPr>
          <a:xfrm>
            <a:off x="457200" y="19050"/>
            <a:ext cx="2895600" cy="3285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200">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0" name="Google Shape;170;p25"/>
          <p:cNvSpPr txBox="1">
            <a:spLocks noGrp="1"/>
          </p:cNvSpPr>
          <p:nvPr>
            <p:ph type="ftr" idx="11"/>
          </p:nvPr>
        </p:nvSpPr>
        <p:spPr>
          <a:xfrm>
            <a:off x="3429000" y="19050"/>
            <a:ext cx="4114800" cy="3285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1" name="Google Shape;171;p25"/>
          <p:cNvSpPr txBox="1">
            <a:spLocks noGrp="1"/>
          </p:cNvSpPr>
          <p:nvPr>
            <p:ph type="sldNum" idx="12"/>
          </p:nvPr>
        </p:nvSpPr>
        <p:spPr>
          <a:xfrm>
            <a:off x="7620000" y="19050"/>
            <a:ext cx="1066800" cy="3285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2"/>
        <p:cNvGrpSpPr/>
        <p:nvPr/>
      </p:nvGrpSpPr>
      <p:grpSpPr>
        <a:xfrm>
          <a:off x="0" y="0"/>
          <a:ext cx="0" cy="0"/>
          <a:chOff x="0" y="0"/>
          <a:chExt cx="0" cy="0"/>
        </a:xfrm>
      </p:grpSpPr>
      <p:sp>
        <p:nvSpPr>
          <p:cNvPr id="173" name="Google Shape;173;p26"/>
          <p:cNvSpPr txBox="1">
            <a:spLocks noGrp="1"/>
          </p:cNvSpPr>
          <p:nvPr>
            <p:ph type="dt" idx="10"/>
          </p:nvPr>
        </p:nvSpPr>
        <p:spPr>
          <a:xfrm>
            <a:off x="457200" y="19050"/>
            <a:ext cx="2895600" cy="3285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200">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4" name="Google Shape;174;p26"/>
          <p:cNvSpPr txBox="1">
            <a:spLocks noGrp="1"/>
          </p:cNvSpPr>
          <p:nvPr>
            <p:ph type="ftr" idx="11"/>
          </p:nvPr>
        </p:nvSpPr>
        <p:spPr>
          <a:xfrm>
            <a:off x="3429000" y="19050"/>
            <a:ext cx="4114800" cy="3285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5" name="Google Shape;175;p26"/>
          <p:cNvSpPr txBox="1">
            <a:spLocks noGrp="1"/>
          </p:cNvSpPr>
          <p:nvPr>
            <p:ph type="sldNum" idx="12"/>
          </p:nvPr>
        </p:nvSpPr>
        <p:spPr>
          <a:xfrm>
            <a:off x="7620000" y="19050"/>
            <a:ext cx="1066800" cy="3285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6"/>
        <p:cNvGrpSpPr/>
        <p:nvPr/>
      </p:nvGrpSpPr>
      <p:grpSpPr>
        <a:xfrm>
          <a:off x="0" y="0"/>
          <a:ext cx="0" cy="0"/>
          <a:chOff x="0" y="0"/>
          <a:chExt cx="0" cy="0"/>
        </a:xfrm>
      </p:grpSpPr>
      <p:sp>
        <p:nvSpPr>
          <p:cNvPr id="177" name="Google Shape;177;p27"/>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8" name="Google Shape;178;p27"/>
          <p:cNvSpPr txBox="1">
            <a:spLocks noGrp="1"/>
          </p:cNvSpPr>
          <p:nvPr>
            <p:ph type="dt" idx="10"/>
          </p:nvPr>
        </p:nvSpPr>
        <p:spPr>
          <a:xfrm>
            <a:off x="457200" y="19050"/>
            <a:ext cx="2895600" cy="3285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200">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9" name="Google Shape;179;p27"/>
          <p:cNvSpPr txBox="1">
            <a:spLocks noGrp="1"/>
          </p:cNvSpPr>
          <p:nvPr>
            <p:ph type="ftr" idx="11"/>
          </p:nvPr>
        </p:nvSpPr>
        <p:spPr>
          <a:xfrm>
            <a:off x="3429000" y="19050"/>
            <a:ext cx="4114800" cy="3285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0" name="Google Shape;180;p27"/>
          <p:cNvSpPr txBox="1">
            <a:spLocks noGrp="1"/>
          </p:cNvSpPr>
          <p:nvPr>
            <p:ph type="sldNum" idx="12"/>
          </p:nvPr>
        </p:nvSpPr>
        <p:spPr>
          <a:xfrm>
            <a:off x="7620000" y="19050"/>
            <a:ext cx="1066800" cy="3285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1"/>
        <p:cNvGrpSpPr/>
        <p:nvPr/>
      </p:nvGrpSpPr>
      <p:grpSpPr>
        <a:xfrm>
          <a:off x="0" y="0"/>
          <a:ext cx="0" cy="0"/>
          <a:chOff x="0" y="0"/>
          <a:chExt cx="0" cy="0"/>
        </a:xfrm>
      </p:grpSpPr>
      <p:sp>
        <p:nvSpPr>
          <p:cNvPr id="182" name="Google Shape;182;p28"/>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3" name="Google Shape;183;p28"/>
          <p:cNvSpPr txBox="1">
            <a:spLocks noGrp="1"/>
          </p:cNvSpPr>
          <p:nvPr>
            <p:ph type="body" idx="1"/>
          </p:nvPr>
        </p:nvSpPr>
        <p:spPr>
          <a:xfrm>
            <a:off x="457200" y="1673352"/>
            <a:ext cx="4038600" cy="4718400"/>
          </a:xfrm>
          <a:prstGeom prst="rect">
            <a:avLst/>
          </a:prstGeom>
          <a:noFill/>
          <a:ln>
            <a:noFill/>
          </a:ln>
        </p:spPr>
        <p:txBody>
          <a:bodyPr spcFirstLastPara="1" wrap="square" lIns="91425" tIns="45700" rIns="91425" bIns="45700" anchor="t" anchorCtr="0">
            <a:noAutofit/>
          </a:bodyPr>
          <a:lstStyle>
            <a:lvl1pPr marL="457200" lvl="0" indent="-379730" algn="l" rtl="0">
              <a:spcBef>
                <a:spcPts val="560"/>
              </a:spcBef>
              <a:spcAft>
                <a:spcPts val="0"/>
              </a:spcAft>
              <a:buSzPts val="2380"/>
              <a:buChar char="•"/>
              <a:defRPr sz="2800"/>
            </a:lvl1pPr>
            <a:lvl2pPr marL="914400" lvl="1" indent="-358140" algn="l" rtl="0">
              <a:spcBef>
                <a:spcPts val="480"/>
              </a:spcBef>
              <a:spcAft>
                <a:spcPts val="0"/>
              </a:spcAft>
              <a:buSzPts val="2040"/>
              <a:buChar char="•"/>
              <a:defRPr sz="2400"/>
            </a:lvl2pPr>
            <a:lvl3pPr marL="1371600" lvl="2" indent="-342900" algn="l" rtl="0">
              <a:spcBef>
                <a:spcPts val="400"/>
              </a:spcBef>
              <a:spcAft>
                <a:spcPts val="0"/>
              </a:spcAft>
              <a:buSzPts val="18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SzPts val="1800"/>
              <a:buChar char="•"/>
              <a:defRPr sz="1800"/>
            </a:lvl6pPr>
            <a:lvl7pPr marL="3200400" lvl="6" indent="-342900" algn="l" rtl="0">
              <a:spcBef>
                <a:spcPts val="360"/>
              </a:spcBef>
              <a:spcAft>
                <a:spcPts val="0"/>
              </a:spcAft>
              <a:buSzPts val="1800"/>
              <a:buChar char="•"/>
              <a:defRPr sz="1800"/>
            </a:lvl7pPr>
            <a:lvl8pPr marL="3657600" lvl="7" indent="-342900" algn="l" rtl="0">
              <a:spcBef>
                <a:spcPts val="360"/>
              </a:spcBef>
              <a:spcAft>
                <a:spcPts val="0"/>
              </a:spcAft>
              <a:buSzPts val="1800"/>
              <a:buChar char="•"/>
              <a:defRPr sz="1800"/>
            </a:lvl8pPr>
            <a:lvl9pPr marL="4114800" lvl="8" indent="-342900" algn="l" rtl="0">
              <a:spcBef>
                <a:spcPts val="360"/>
              </a:spcBef>
              <a:spcAft>
                <a:spcPts val="0"/>
              </a:spcAft>
              <a:buSzPts val="1800"/>
              <a:buChar char="•"/>
              <a:defRPr sz="1800"/>
            </a:lvl9pPr>
          </a:lstStyle>
          <a:p>
            <a:endParaRPr/>
          </a:p>
        </p:txBody>
      </p:sp>
      <p:sp>
        <p:nvSpPr>
          <p:cNvPr id="184" name="Google Shape;184;p28"/>
          <p:cNvSpPr txBox="1">
            <a:spLocks noGrp="1"/>
          </p:cNvSpPr>
          <p:nvPr>
            <p:ph type="body" idx="2"/>
          </p:nvPr>
        </p:nvSpPr>
        <p:spPr>
          <a:xfrm>
            <a:off x="4648200" y="1673352"/>
            <a:ext cx="4038600" cy="4718400"/>
          </a:xfrm>
          <a:prstGeom prst="rect">
            <a:avLst/>
          </a:prstGeom>
          <a:noFill/>
          <a:ln>
            <a:noFill/>
          </a:ln>
        </p:spPr>
        <p:txBody>
          <a:bodyPr spcFirstLastPara="1" wrap="square" lIns="91425" tIns="45700" rIns="91425" bIns="45700" anchor="t" anchorCtr="0">
            <a:noAutofit/>
          </a:bodyPr>
          <a:lstStyle>
            <a:lvl1pPr marL="457200" lvl="0" indent="-379730" algn="l" rtl="0">
              <a:spcBef>
                <a:spcPts val="560"/>
              </a:spcBef>
              <a:spcAft>
                <a:spcPts val="0"/>
              </a:spcAft>
              <a:buSzPts val="2380"/>
              <a:buChar char="•"/>
              <a:defRPr sz="2800"/>
            </a:lvl1pPr>
            <a:lvl2pPr marL="914400" lvl="1" indent="-358140" algn="l" rtl="0">
              <a:spcBef>
                <a:spcPts val="480"/>
              </a:spcBef>
              <a:spcAft>
                <a:spcPts val="0"/>
              </a:spcAft>
              <a:buSzPts val="2040"/>
              <a:buChar char="•"/>
              <a:defRPr sz="2400"/>
            </a:lvl2pPr>
            <a:lvl3pPr marL="1371600" lvl="2" indent="-342900" algn="l" rtl="0">
              <a:spcBef>
                <a:spcPts val="400"/>
              </a:spcBef>
              <a:spcAft>
                <a:spcPts val="0"/>
              </a:spcAft>
              <a:buSzPts val="18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SzPts val="1800"/>
              <a:buChar char="•"/>
              <a:defRPr sz="1800"/>
            </a:lvl6pPr>
            <a:lvl7pPr marL="3200400" lvl="6" indent="-342900" algn="l" rtl="0">
              <a:spcBef>
                <a:spcPts val="360"/>
              </a:spcBef>
              <a:spcAft>
                <a:spcPts val="0"/>
              </a:spcAft>
              <a:buSzPts val="1800"/>
              <a:buChar char="•"/>
              <a:defRPr sz="1800"/>
            </a:lvl7pPr>
            <a:lvl8pPr marL="3657600" lvl="7" indent="-342900" algn="l" rtl="0">
              <a:spcBef>
                <a:spcPts val="360"/>
              </a:spcBef>
              <a:spcAft>
                <a:spcPts val="0"/>
              </a:spcAft>
              <a:buSzPts val="1800"/>
              <a:buChar char="•"/>
              <a:defRPr sz="1800"/>
            </a:lvl8pPr>
            <a:lvl9pPr marL="4114800" lvl="8" indent="-342900" algn="l" rtl="0">
              <a:spcBef>
                <a:spcPts val="360"/>
              </a:spcBef>
              <a:spcAft>
                <a:spcPts val="0"/>
              </a:spcAft>
              <a:buSzPts val="1800"/>
              <a:buChar char="•"/>
              <a:defRPr sz="1800"/>
            </a:lvl9pPr>
          </a:lstStyle>
          <a:p>
            <a:endParaRPr/>
          </a:p>
        </p:txBody>
      </p:sp>
      <p:sp>
        <p:nvSpPr>
          <p:cNvPr id="185" name="Google Shape;185;p28"/>
          <p:cNvSpPr txBox="1">
            <a:spLocks noGrp="1"/>
          </p:cNvSpPr>
          <p:nvPr>
            <p:ph type="dt" idx="10"/>
          </p:nvPr>
        </p:nvSpPr>
        <p:spPr>
          <a:xfrm>
            <a:off x="457200" y="19050"/>
            <a:ext cx="2895600" cy="3285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200">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6" name="Google Shape;186;p28"/>
          <p:cNvSpPr txBox="1">
            <a:spLocks noGrp="1"/>
          </p:cNvSpPr>
          <p:nvPr>
            <p:ph type="ftr" idx="11"/>
          </p:nvPr>
        </p:nvSpPr>
        <p:spPr>
          <a:xfrm>
            <a:off x="3429000" y="19050"/>
            <a:ext cx="4114800" cy="3285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7" name="Google Shape;187;p28"/>
          <p:cNvSpPr txBox="1">
            <a:spLocks noGrp="1"/>
          </p:cNvSpPr>
          <p:nvPr>
            <p:ph type="sldNum" idx="12"/>
          </p:nvPr>
        </p:nvSpPr>
        <p:spPr>
          <a:xfrm>
            <a:off x="7620000" y="19050"/>
            <a:ext cx="1066800" cy="3285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40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457200" y="1676400"/>
            <a:ext cx="3931920" cy="639763"/>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00"/>
              </a:spcBef>
              <a:spcAft>
                <a:spcPts val="0"/>
              </a:spcAft>
              <a:buSzPts val="1700"/>
              <a:buNone/>
              <a:defRPr sz="2000" b="0">
                <a:solidFill>
                  <a:schemeClr val="dk2"/>
                </a:solidFill>
              </a:defRPr>
            </a:lvl1pPr>
            <a:lvl2pPr marL="914400" lvl="1" indent="-228600" algn="l">
              <a:lnSpc>
                <a:spcPct val="100000"/>
              </a:lnSpc>
              <a:spcBef>
                <a:spcPts val="400"/>
              </a:spcBef>
              <a:spcAft>
                <a:spcPts val="0"/>
              </a:spcAft>
              <a:buSzPts val="1700"/>
              <a:buNone/>
              <a:defRPr sz="2000" b="1"/>
            </a:lvl2pPr>
            <a:lvl3pPr marL="1371600" lvl="2" indent="-228600" algn="l">
              <a:lnSpc>
                <a:spcPct val="100000"/>
              </a:lnSpc>
              <a:spcBef>
                <a:spcPts val="360"/>
              </a:spcBef>
              <a:spcAft>
                <a:spcPts val="0"/>
              </a:spcAft>
              <a:buSzPts val="162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SzPts val="1600"/>
              <a:buNone/>
              <a:defRPr sz="1600" b="1"/>
            </a:lvl6pPr>
            <a:lvl7pPr marL="3200400" lvl="6" indent="-228600" algn="l">
              <a:lnSpc>
                <a:spcPct val="100000"/>
              </a:lnSpc>
              <a:spcBef>
                <a:spcPts val="320"/>
              </a:spcBef>
              <a:spcAft>
                <a:spcPts val="0"/>
              </a:spcAft>
              <a:buSzPts val="1600"/>
              <a:buNone/>
              <a:defRPr sz="1600" b="1"/>
            </a:lvl7pPr>
            <a:lvl8pPr marL="3657600" lvl="7" indent="-228600" algn="l">
              <a:lnSpc>
                <a:spcPct val="100000"/>
              </a:lnSpc>
              <a:spcBef>
                <a:spcPts val="320"/>
              </a:spcBef>
              <a:spcAft>
                <a:spcPts val="0"/>
              </a:spcAft>
              <a:buSzPts val="1600"/>
              <a:buNone/>
              <a:defRPr sz="1600" b="1"/>
            </a:lvl8pPr>
            <a:lvl9pPr marL="4114800" lvl="8" indent="-228600" algn="l">
              <a:lnSpc>
                <a:spcPct val="100000"/>
              </a:lnSpc>
              <a:spcBef>
                <a:spcPts val="320"/>
              </a:spcBef>
              <a:spcAft>
                <a:spcPts val="0"/>
              </a:spcAft>
              <a:buSzPts val="1600"/>
              <a:buNone/>
              <a:defRPr sz="1600" b="1"/>
            </a:lvl9pPr>
          </a:lstStyle>
          <a:p>
            <a:endParaRPr/>
          </a:p>
        </p:txBody>
      </p:sp>
      <p:sp>
        <p:nvSpPr>
          <p:cNvPr id="33" name="Google Shape;33;p4"/>
          <p:cNvSpPr txBox="1">
            <a:spLocks noGrp="1"/>
          </p:cNvSpPr>
          <p:nvPr>
            <p:ph type="body" idx="2"/>
          </p:nvPr>
        </p:nvSpPr>
        <p:spPr>
          <a:xfrm>
            <a:off x="457200" y="2438400"/>
            <a:ext cx="3931920" cy="3951288"/>
          </a:xfrm>
          <a:prstGeom prst="rect">
            <a:avLst/>
          </a:prstGeom>
          <a:noFill/>
          <a:ln>
            <a:noFill/>
          </a:ln>
        </p:spPr>
        <p:txBody>
          <a:bodyPr spcFirstLastPara="1" wrap="square" lIns="91425" tIns="45700" rIns="91425" bIns="45700" anchor="t" anchorCtr="0">
            <a:noAutofit/>
          </a:bodyPr>
          <a:lstStyle>
            <a:lvl1pPr marL="457200" lvl="0" indent="-358140" algn="l">
              <a:lnSpc>
                <a:spcPct val="100000"/>
              </a:lnSpc>
              <a:spcBef>
                <a:spcPts val="480"/>
              </a:spcBef>
              <a:spcAft>
                <a:spcPts val="0"/>
              </a:spcAft>
              <a:buSzPts val="2040"/>
              <a:buChar char="•"/>
              <a:defRPr sz="2400"/>
            </a:lvl1pPr>
            <a:lvl2pPr marL="914400" lvl="1" indent="-336550" algn="l">
              <a:lnSpc>
                <a:spcPct val="100000"/>
              </a:lnSpc>
              <a:spcBef>
                <a:spcPts val="400"/>
              </a:spcBef>
              <a:spcAft>
                <a:spcPts val="0"/>
              </a:spcAft>
              <a:buSzPts val="1700"/>
              <a:buChar char="•"/>
              <a:defRPr sz="2000"/>
            </a:lvl2pPr>
            <a:lvl3pPr marL="1371600" lvl="2" indent="-331469" algn="l">
              <a:lnSpc>
                <a:spcPct val="100000"/>
              </a:lnSpc>
              <a:spcBef>
                <a:spcPts val="360"/>
              </a:spcBef>
              <a:spcAft>
                <a:spcPts val="0"/>
              </a:spcAft>
              <a:buSzPts val="162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SzPts val="1600"/>
              <a:buChar char="•"/>
              <a:defRPr sz="1600"/>
            </a:lvl6pPr>
            <a:lvl7pPr marL="3200400" lvl="6" indent="-330200" algn="l">
              <a:lnSpc>
                <a:spcPct val="100000"/>
              </a:lnSpc>
              <a:spcBef>
                <a:spcPts val="320"/>
              </a:spcBef>
              <a:spcAft>
                <a:spcPts val="0"/>
              </a:spcAft>
              <a:buSzPts val="1600"/>
              <a:buChar char="•"/>
              <a:defRPr sz="1600"/>
            </a:lvl7pPr>
            <a:lvl8pPr marL="3657600" lvl="7" indent="-330200" algn="l">
              <a:lnSpc>
                <a:spcPct val="100000"/>
              </a:lnSpc>
              <a:spcBef>
                <a:spcPts val="320"/>
              </a:spcBef>
              <a:spcAft>
                <a:spcPts val="0"/>
              </a:spcAft>
              <a:buSzPts val="1600"/>
              <a:buChar char="•"/>
              <a:defRPr sz="1600"/>
            </a:lvl8pPr>
            <a:lvl9pPr marL="4114800" lvl="8" indent="-330200" algn="l">
              <a:lnSpc>
                <a:spcPct val="100000"/>
              </a:lnSpc>
              <a:spcBef>
                <a:spcPts val="320"/>
              </a:spcBef>
              <a:spcAft>
                <a:spcPts val="0"/>
              </a:spcAft>
              <a:buSzPts val="1600"/>
              <a:buChar char="•"/>
              <a:defRPr sz="1600"/>
            </a:lvl9pPr>
          </a:lstStyle>
          <a:p>
            <a:endParaRPr/>
          </a:p>
        </p:txBody>
      </p:sp>
      <p:sp>
        <p:nvSpPr>
          <p:cNvPr id="34" name="Google Shape;34;p4"/>
          <p:cNvSpPr txBox="1">
            <a:spLocks noGrp="1"/>
          </p:cNvSpPr>
          <p:nvPr>
            <p:ph type="body" idx="3"/>
          </p:nvPr>
        </p:nvSpPr>
        <p:spPr>
          <a:xfrm>
            <a:off x="4754880" y="1676400"/>
            <a:ext cx="3931920" cy="639763"/>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00"/>
              </a:spcBef>
              <a:spcAft>
                <a:spcPts val="0"/>
              </a:spcAft>
              <a:buSzPts val="1700"/>
              <a:buNone/>
              <a:defRPr sz="2000" b="0">
                <a:solidFill>
                  <a:schemeClr val="dk2"/>
                </a:solidFill>
                <a:latin typeface="Calibri"/>
                <a:ea typeface="Calibri"/>
                <a:cs typeface="Calibri"/>
                <a:sym typeface="Calibri"/>
              </a:defRPr>
            </a:lvl1pPr>
            <a:lvl2pPr marL="914400" lvl="1" indent="-228600" algn="l">
              <a:lnSpc>
                <a:spcPct val="100000"/>
              </a:lnSpc>
              <a:spcBef>
                <a:spcPts val="400"/>
              </a:spcBef>
              <a:spcAft>
                <a:spcPts val="0"/>
              </a:spcAft>
              <a:buSzPts val="1700"/>
              <a:buNone/>
              <a:defRPr sz="2000" b="1"/>
            </a:lvl2pPr>
            <a:lvl3pPr marL="1371600" lvl="2" indent="-228600" algn="l">
              <a:lnSpc>
                <a:spcPct val="100000"/>
              </a:lnSpc>
              <a:spcBef>
                <a:spcPts val="360"/>
              </a:spcBef>
              <a:spcAft>
                <a:spcPts val="0"/>
              </a:spcAft>
              <a:buSzPts val="162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SzPts val="1600"/>
              <a:buNone/>
              <a:defRPr sz="1600" b="1"/>
            </a:lvl6pPr>
            <a:lvl7pPr marL="3200400" lvl="6" indent="-228600" algn="l">
              <a:lnSpc>
                <a:spcPct val="100000"/>
              </a:lnSpc>
              <a:spcBef>
                <a:spcPts val="320"/>
              </a:spcBef>
              <a:spcAft>
                <a:spcPts val="0"/>
              </a:spcAft>
              <a:buSzPts val="1600"/>
              <a:buNone/>
              <a:defRPr sz="1600" b="1"/>
            </a:lvl7pPr>
            <a:lvl8pPr marL="3657600" lvl="7" indent="-228600" algn="l">
              <a:lnSpc>
                <a:spcPct val="100000"/>
              </a:lnSpc>
              <a:spcBef>
                <a:spcPts val="320"/>
              </a:spcBef>
              <a:spcAft>
                <a:spcPts val="0"/>
              </a:spcAft>
              <a:buSzPts val="1600"/>
              <a:buNone/>
              <a:defRPr sz="1600" b="1"/>
            </a:lvl8pPr>
            <a:lvl9pPr marL="4114800" lvl="8" indent="-228600" algn="l">
              <a:lnSpc>
                <a:spcPct val="100000"/>
              </a:lnSpc>
              <a:spcBef>
                <a:spcPts val="320"/>
              </a:spcBef>
              <a:spcAft>
                <a:spcPts val="0"/>
              </a:spcAft>
              <a:buSzPts val="1600"/>
              <a:buNone/>
              <a:defRPr sz="1600" b="1"/>
            </a:lvl9pPr>
          </a:lstStyle>
          <a:p>
            <a:endParaRPr/>
          </a:p>
        </p:txBody>
      </p:sp>
      <p:sp>
        <p:nvSpPr>
          <p:cNvPr id="35" name="Google Shape;35;p4"/>
          <p:cNvSpPr txBox="1">
            <a:spLocks noGrp="1"/>
          </p:cNvSpPr>
          <p:nvPr>
            <p:ph type="body" idx="4"/>
          </p:nvPr>
        </p:nvSpPr>
        <p:spPr>
          <a:xfrm>
            <a:off x="4754880" y="2438400"/>
            <a:ext cx="3931920" cy="3951288"/>
          </a:xfrm>
          <a:prstGeom prst="rect">
            <a:avLst/>
          </a:prstGeom>
          <a:noFill/>
          <a:ln>
            <a:noFill/>
          </a:ln>
        </p:spPr>
        <p:txBody>
          <a:bodyPr spcFirstLastPara="1" wrap="square" lIns="91425" tIns="45700" rIns="91425" bIns="45700" anchor="t" anchorCtr="0">
            <a:noAutofit/>
          </a:bodyPr>
          <a:lstStyle>
            <a:lvl1pPr marL="457200" lvl="0" indent="-358140" algn="l">
              <a:lnSpc>
                <a:spcPct val="100000"/>
              </a:lnSpc>
              <a:spcBef>
                <a:spcPts val="480"/>
              </a:spcBef>
              <a:spcAft>
                <a:spcPts val="0"/>
              </a:spcAft>
              <a:buSzPts val="2040"/>
              <a:buChar char="•"/>
              <a:defRPr sz="2400"/>
            </a:lvl1pPr>
            <a:lvl2pPr marL="914400" lvl="1" indent="-336550" algn="l">
              <a:lnSpc>
                <a:spcPct val="100000"/>
              </a:lnSpc>
              <a:spcBef>
                <a:spcPts val="400"/>
              </a:spcBef>
              <a:spcAft>
                <a:spcPts val="0"/>
              </a:spcAft>
              <a:buSzPts val="1700"/>
              <a:buChar char="•"/>
              <a:defRPr sz="2000"/>
            </a:lvl2pPr>
            <a:lvl3pPr marL="1371600" lvl="2" indent="-331469" algn="l">
              <a:lnSpc>
                <a:spcPct val="100000"/>
              </a:lnSpc>
              <a:spcBef>
                <a:spcPts val="360"/>
              </a:spcBef>
              <a:spcAft>
                <a:spcPts val="0"/>
              </a:spcAft>
              <a:buSzPts val="162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SzPts val="1600"/>
              <a:buChar char="•"/>
              <a:defRPr sz="1600"/>
            </a:lvl6pPr>
            <a:lvl7pPr marL="3200400" lvl="6" indent="-330200" algn="l">
              <a:lnSpc>
                <a:spcPct val="100000"/>
              </a:lnSpc>
              <a:spcBef>
                <a:spcPts val="320"/>
              </a:spcBef>
              <a:spcAft>
                <a:spcPts val="0"/>
              </a:spcAft>
              <a:buSzPts val="1600"/>
              <a:buChar char="•"/>
              <a:defRPr sz="1600"/>
            </a:lvl7pPr>
            <a:lvl8pPr marL="3657600" lvl="7" indent="-330200" algn="l">
              <a:lnSpc>
                <a:spcPct val="100000"/>
              </a:lnSpc>
              <a:spcBef>
                <a:spcPts val="320"/>
              </a:spcBef>
              <a:spcAft>
                <a:spcPts val="0"/>
              </a:spcAft>
              <a:buSzPts val="1600"/>
              <a:buChar char="•"/>
              <a:defRPr sz="1600"/>
            </a:lvl8pPr>
            <a:lvl9pPr marL="4114800" lvl="8" indent="-330200" algn="l">
              <a:lnSpc>
                <a:spcPct val="100000"/>
              </a:lnSpc>
              <a:spcBef>
                <a:spcPts val="320"/>
              </a:spcBef>
              <a:spcAft>
                <a:spcPts val="0"/>
              </a:spcAft>
              <a:buSzPts val="1600"/>
              <a:buChar char="•"/>
              <a:defRPr sz="1600"/>
            </a:lvl9pPr>
          </a:lstStyle>
          <a:p>
            <a:endParaRPr/>
          </a:p>
        </p:txBody>
      </p:sp>
      <p:sp>
        <p:nvSpPr>
          <p:cNvPr id="36" name="Google Shape;36;p4"/>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cxnSp>
        <p:nvCxnSpPr>
          <p:cNvPr id="39" name="Google Shape;39;p4"/>
          <p:cNvCxnSpPr/>
          <p:nvPr/>
        </p:nvCxnSpPr>
        <p:spPr>
          <a:xfrm rot="5400000">
            <a:off x="2217817" y="4045823"/>
            <a:ext cx="4709160" cy="794"/>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5"/>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
          <p:cNvSpPr txBox="1">
            <a:spLocks noGrp="1"/>
          </p:cNvSpPr>
          <p:nvPr>
            <p:ph type="body" idx="1"/>
          </p:nvPr>
        </p:nvSpPr>
        <p:spPr>
          <a:xfrm>
            <a:off x="457200" y="1673352"/>
            <a:ext cx="4038600" cy="4718304"/>
          </a:xfrm>
          <a:prstGeom prst="rect">
            <a:avLst/>
          </a:prstGeom>
          <a:noFill/>
          <a:ln>
            <a:noFill/>
          </a:ln>
        </p:spPr>
        <p:txBody>
          <a:bodyPr spcFirstLastPara="1" wrap="square" lIns="91425" tIns="45700" rIns="91425" bIns="45700" anchor="t" anchorCtr="0">
            <a:noAutofit/>
          </a:bodyPr>
          <a:lstStyle>
            <a:lvl1pPr marL="457200" lvl="0" indent="-379730" algn="l">
              <a:lnSpc>
                <a:spcPct val="100000"/>
              </a:lnSpc>
              <a:spcBef>
                <a:spcPts val="560"/>
              </a:spcBef>
              <a:spcAft>
                <a:spcPts val="0"/>
              </a:spcAft>
              <a:buSzPts val="2380"/>
              <a:buChar char="•"/>
              <a:defRPr sz="2800"/>
            </a:lvl1pPr>
            <a:lvl2pPr marL="914400" lvl="1" indent="-358140" algn="l">
              <a:lnSpc>
                <a:spcPct val="100000"/>
              </a:lnSpc>
              <a:spcBef>
                <a:spcPts val="480"/>
              </a:spcBef>
              <a:spcAft>
                <a:spcPts val="0"/>
              </a:spcAft>
              <a:buSzPts val="2040"/>
              <a:buChar char="•"/>
              <a:defRPr sz="2400"/>
            </a:lvl2pPr>
            <a:lvl3pPr marL="1371600" lvl="2" indent="-342900" algn="l">
              <a:lnSpc>
                <a:spcPct val="100000"/>
              </a:lnSpc>
              <a:spcBef>
                <a:spcPts val="400"/>
              </a:spcBef>
              <a:spcAft>
                <a:spcPts val="0"/>
              </a:spcAft>
              <a:buSzPts val="18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47" name="Google Shape;47;p6"/>
          <p:cNvSpPr txBox="1">
            <a:spLocks noGrp="1"/>
          </p:cNvSpPr>
          <p:nvPr>
            <p:ph type="body" idx="2"/>
          </p:nvPr>
        </p:nvSpPr>
        <p:spPr>
          <a:xfrm>
            <a:off x="4648200" y="1673352"/>
            <a:ext cx="4038600" cy="4718304"/>
          </a:xfrm>
          <a:prstGeom prst="rect">
            <a:avLst/>
          </a:prstGeom>
          <a:noFill/>
          <a:ln>
            <a:noFill/>
          </a:ln>
        </p:spPr>
        <p:txBody>
          <a:bodyPr spcFirstLastPara="1" wrap="square" lIns="91425" tIns="45700" rIns="91425" bIns="45700" anchor="t" anchorCtr="0">
            <a:noAutofit/>
          </a:bodyPr>
          <a:lstStyle>
            <a:lvl1pPr marL="457200" lvl="0" indent="-379730" algn="l">
              <a:lnSpc>
                <a:spcPct val="100000"/>
              </a:lnSpc>
              <a:spcBef>
                <a:spcPts val="560"/>
              </a:spcBef>
              <a:spcAft>
                <a:spcPts val="0"/>
              </a:spcAft>
              <a:buSzPts val="2380"/>
              <a:buChar char="•"/>
              <a:defRPr sz="2800"/>
            </a:lvl1pPr>
            <a:lvl2pPr marL="914400" lvl="1" indent="-358140" algn="l">
              <a:lnSpc>
                <a:spcPct val="100000"/>
              </a:lnSpc>
              <a:spcBef>
                <a:spcPts val="480"/>
              </a:spcBef>
              <a:spcAft>
                <a:spcPts val="0"/>
              </a:spcAft>
              <a:buSzPts val="2040"/>
              <a:buChar char="•"/>
              <a:defRPr sz="2400"/>
            </a:lvl2pPr>
            <a:lvl3pPr marL="1371600" lvl="2" indent="-342900" algn="l">
              <a:lnSpc>
                <a:spcPct val="100000"/>
              </a:lnSpc>
              <a:spcBef>
                <a:spcPts val="400"/>
              </a:spcBef>
              <a:spcAft>
                <a:spcPts val="0"/>
              </a:spcAft>
              <a:buSzPts val="18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48" name="Google Shape;48;p6"/>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6"/>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722313" y="2362201"/>
            <a:ext cx="7772400" cy="220027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4800"/>
              <a:buFont typeface="Calibri"/>
              <a:buNone/>
              <a:defRPr sz="48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body" idx="1"/>
          </p:nvPr>
        </p:nvSpPr>
        <p:spPr>
          <a:xfrm>
            <a:off x="722313" y="4626865"/>
            <a:ext cx="77724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SzPts val="2040"/>
              <a:buNone/>
              <a:defRPr sz="2400">
                <a:solidFill>
                  <a:schemeClr val="lt2"/>
                </a:solidFill>
              </a:defRPr>
            </a:lvl1pPr>
            <a:lvl2pPr marL="914400" lvl="1" indent="-228600" algn="l">
              <a:lnSpc>
                <a:spcPct val="100000"/>
              </a:lnSpc>
              <a:spcBef>
                <a:spcPts val="360"/>
              </a:spcBef>
              <a:spcAft>
                <a:spcPts val="0"/>
              </a:spcAft>
              <a:buSzPts val="1530"/>
              <a:buNone/>
              <a:defRPr sz="1800">
                <a:solidFill>
                  <a:schemeClr val="lt1"/>
                </a:solidFill>
              </a:defRPr>
            </a:lvl2pPr>
            <a:lvl3pPr marL="1371600" lvl="2" indent="-228600" algn="l">
              <a:lnSpc>
                <a:spcPct val="100000"/>
              </a:lnSpc>
              <a:spcBef>
                <a:spcPts val="320"/>
              </a:spcBef>
              <a:spcAft>
                <a:spcPts val="0"/>
              </a:spcAft>
              <a:buSzPts val="1440"/>
              <a:buNone/>
              <a:defRPr sz="1600">
                <a:solidFill>
                  <a:schemeClr val="lt1"/>
                </a:solidFill>
              </a:defRPr>
            </a:lvl3pPr>
            <a:lvl4pPr marL="1828800" lvl="3" indent="-228600" algn="l">
              <a:lnSpc>
                <a:spcPct val="100000"/>
              </a:lnSpc>
              <a:spcBef>
                <a:spcPts val="280"/>
              </a:spcBef>
              <a:spcAft>
                <a:spcPts val="0"/>
              </a:spcAft>
              <a:buSzPts val="1400"/>
              <a:buNone/>
              <a:defRPr sz="1400">
                <a:solidFill>
                  <a:schemeClr val="lt1"/>
                </a:solidFill>
              </a:defRPr>
            </a:lvl4pPr>
            <a:lvl5pPr marL="2286000" lvl="4" indent="-228600" algn="l">
              <a:lnSpc>
                <a:spcPct val="100000"/>
              </a:lnSpc>
              <a:spcBef>
                <a:spcPts val="280"/>
              </a:spcBef>
              <a:spcAft>
                <a:spcPts val="0"/>
              </a:spcAft>
              <a:buSzPts val="1400"/>
              <a:buNone/>
              <a:defRPr sz="1400">
                <a:solidFill>
                  <a:schemeClr val="lt1"/>
                </a:solidFill>
              </a:defRPr>
            </a:lvl5pPr>
            <a:lvl6pPr marL="2743200" lvl="5" indent="-228600" algn="l">
              <a:lnSpc>
                <a:spcPct val="100000"/>
              </a:lnSpc>
              <a:spcBef>
                <a:spcPts val="280"/>
              </a:spcBef>
              <a:spcAft>
                <a:spcPts val="0"/>
              </a:spcAft>
              <a:buSzPts val="1400"/>
              <a:buNone/>
              <a:defRPr sz="1400">
                <a:solidFill>
                  <a:schemeClr val="lt1"/>
                </a:solidFill>
              </a:defRPr>
            </a:lvl6pPr>
            <a:lvl7pPr marL="3200400" lvl="6" indent="-228600" algn="l">
              <a:lnSpc>
                <a:spcPct val="100000"/>
              </a:lnSpc>
              <a:spcBef>
                <a:spcPts val="280"/>
              </a:spcBef>
              <a:spcAft>
                <a:spcPts val="0"/>
              </a:spcAft>
              <a:buSzPts val="1400"/>
              <a:buNone/>
              <a:defRPr sz="1400">
                <a:solidFill>
                  <a:schemeClr val="lt1"/>
                </a:solidFill>
              </a:defRPr>
            </a:lvl7pPr>
            <a:lvl8pPr marL="3657600" lvl="7" indent="-228600" algn="l">
              <a:lnSpc>
                <a:spcPct val="100000"/>
              </a:lnSpc>
              <a:spcBef>
                <a:spcPts val="280"/>
              </a:spcBef>
              <a:spcAft>
                <a:spcPts val="0"/>
              </a:spcAft>
              <a:buSzPts val="1400"/>
              <a:buNone/>
              <a:defRPr sz="1400">
                <a:solidFill>
                  <a:schemeClr val="lt1"/>
                </a:solidFill>
              </a:defRPr>
            </a:lvl8pPr>
            <a:lvl9pPr marL="4114800" lvl="8" indent="-228600" algn="l">
              <a:lnSpc>
                <a:spcPct val="100000"/>
              </a:lnSpc>
              <a:spcBef>
                <a:spcPts val="280"/>
              </a:spcBef>
              <a:spcAft>
                <a:spcPts val="0"/>
              </a:spcAft>
              <a:buSzPts val="1400"/>
              <a:buNone/>
              <a:defRPr sz="1400">
                <a:solidFill>
                  <a:schemeClr val="lt1"/>
                </a:solidFill>
              </a:defRPr>
            </a:lvl9pPr>
          </a:lstStyle>
          <a:p>
            <a:endParaRPr/>
          </a:p>
        </p:txBody>
      </p:sp>
      <p:sp>
        <p:nvSpPr>
          <p:cNvPr id="54" name="Google Shape;54;p7"/>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7"/>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cxnSp>
        <p:nvCxnSpPr>
          <p:cNvPr id="57" name="Google Shape;57;p7"/>
          <p:cNvCxnSpPr/>
          <p:nvPr/>
        </p:nvCxnSpPr>
        <p:spPr>
          <a:xfrm>
            <a:off x="731520" y="4599433"/>
            <a:ext cx="7848600" cy="1588"/>
          </a:xfrm>
          <a:prstGeom prst="straightConnector1">
            <a:avLst/>
          </a:prstGeom>
          <a:noFill/>
          <a:ln w="19050" cap="flat" cmpd="sng">
            <a:solidFill>
              <a:schemeClr val="lt2"/>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8"/>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xfrm>
            <a:off x="457200" y="792080"/>
            <a:ext cx="2139696" cy="126187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2400"/>
              <a:buFont typeface="Calibri"/>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body" idx="1"/>
          </p:nvPr>
        </p:nvSpPr>
        <p:spPr>
          <a:xfrm>
            <a:off x="2971800" y="792080"/>
            <a:ext cx="5715000" cy="5577840"/>
          </a:xfrm>
          <a:prstGeom prst="rect">
            <a:avLst/>
          </a:prstGeom>
          <a:noFill/>
          <a:ln>
            <a:noFill/>
          </a:ln>
        </p:spPr>
        <p:txBody>
          <a:bodyPr spcFirstLastPara="1" wrap="square" lIns="91425" tIns="45700" rIns="91425" bIns="45700" anchor="t" anchorCtr="0">
            <a:noAutofit/>
          </a:bodyPr>
          <a:lstStyle>
            <a:lvl1pPr marL="457200" lvl="0" indent="-401320" algn="l">
              <a:lnSpc>
                <a:spcPct val="100000"/>
              </a:lnSpc>
              <a:spcBef>
                <a:spcPts val="640"/>
              </a:spcBef>
              <a:spcAft>
                <a:spcPts val="0"/>
              </a:spcAft>
              <a:buSzPts val="2720"/>
              <a:buChar char="•"/>
              <a:defRPr sz="3200"/>
            </a:lvl1pPr>
            <a:lvl2pPr marL="914400" lvl="1" indent="-379730" algn="l">
              <a:lnSpc>
                <a:spcPct val="100000"/>
              </a:lnSpc>
              <a:spcBef>
                <a:spcPts val="560"/>
              </a:spcBef>
              <a:spcAft>
                <a:spcPts val="0"/>
              </a:spcAft>
              <a:buSzPts val="2380"/>
              <a:buChar char="•"/>
              <a:defRPr sz="2800"/>
            </a:lvl2pPr>
            <a:lvl3pPr marL="1371600" lvl="2" indent="-365760" algn="l">
              <a:lnSpc>
                <a:spcPct val="100000"/>
              </a:lnSpc>
              <a:spcBef>
                <a:spcPts val="480"/>
              </a:spcBef>
              <a:spcAft>
                <a:spcPts val="0"/>
              </a:spcAft>
              <a:buSzPts val="2160"/>
              <a:buChar char="•"/>
              <a:defRPr sz="2400"/>
            </a:lvl3pPr>
            <a:lvl4pPr marL="1828800" lvl="3" indent="-355600" algn="l">
              <a:lnSpc>
                <a:spcPct val="100000"/>
              </a:lnSpc>
              <a:spcBef>
                <a:spcPts val="400"/>
              </a:spcBef>
              <a:spcAft>
                <a:spcPts val="0"/>
              </a:spcAft>
              <a:buSzPts val="2000"/>
              <a:buChar char="•"/>
              <a:defRPr sz="2000"/>
            </a:lvl4pPr>
            <a:lvl5pPr marL="2286000" lvl="4" indent="-355600" algn="l">
              <a:lnSpc>
                <a:spcPct val="100000"/>
              </a:lnSpc>
              <a:spcBef>
                <a:spcPts val="400"/>
              </a:spcBef>
              <a:spcAft>
                <a:spcPts val="0"/>
              </a:spcAft>
              <a:buSzPts val="2000"/>
              <a:buChar char="•"/>
              <a:defRPr sz="2000"/>
            </a:lvl5pPr>
            <a:lvl6pPr marL="2743200" lvl="5" indent="-355600" algn="l">
              <a:lnSpc>
                <a:spcPct val="100000"/>
              </a:lnSpc>
              <a:spcBef>
                <a:spcPts val="400"/>
              </a:spcBef>
              <a:spcAft>
                <a:spcPts val="0"/>
              </a:spcAft>
              <a:buSzPts val="2000"/>
              <a:buChar char="•"/>
              <a:defRPr sz="2000"/>
            </a:lvl6pPr>
            <a:lvl7pPr marL="3200400" lvl="6" indent="-355600" algn="l">
              <a:lnSpc>
                <a:spcPct val="100000"/>
              </a:lnSpc>
              <a:spcBef>
                <a:spcPts val="400"/>
              </a:spcBef>
              <a:spcAft>
                <a:spcPts val="0"/>
              </a:spcAft>
              <a:buSzPts val="2000"/>
              <a:buChar char="•"/>
              <a:defRPr sz="2000"/>
            </a:lvl7pPr>
            <a:lvl8pPr marL="3657600" lvl="7" indent="-355600" algn="l">
              <a:lnSpc>
                <a:spcPct val="100000"/>
              </a:lnSpc>
              <a:spcBef>
                <a:spcPts val="400"/>
              </a:spcBef>
              <a:spcAft>
                <a:spcPts val="0"/>
              </a:spcAft>
              <a:buSzPts val="2000"/>
              <a:buChar char="•"/>
              <a:defRPr sz="2000"/>
            </a:lvl8pPr>
            <a:lvl9pPr marL="4114800" lvl="8" indent="-355600" algn="l">
              <a:lnSpc>
                <a:spcPct val="100000"/>
              </a:lnSpc>
              <a:spcBef>
                <a:spcPts val="400"/>
              </a:spcBef>
              <a:spcAft>
                <a:spcPts val="0"/>
              </a:spcAft>
              <a:buSzPts val="2000"/>
              <a:buChar char="•"/>
              <a:defRPr sz="2000"/>
            </a:lvl9pPr>
          </a:lstStyle>
          <a:p>
            <a:endParaRPr/>
          </a:p>
        </p:txBody>
      </p:sp>
      <p:sp>
        <p:nvSpPr>
          <p:cNvPr id="66" name="Google Shape;66;p9"/>
          <p:cNvSpPr txBox="1">
            <a:spLocks noGrp="1"/>
          </p:cNvSpPr>
          <p:nvPr>
            <p:ph type="body" idx="2"/>
          </p:nvPr>
        </p:nvSpPr>
        <p:spPr>
          <a:xfrm>
            <a:off x="457201" y="2130554"/>
            <a:ext cx="2139696" cy="424361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1190"/>
              <a:buNone/>
              <a:defRPr sz="1400"/>
            </a:lvl1pPr>
            <a:lvl2pPr marL="914400" lvl="1" indent="-228600" algn="l">
              <a:lnSpc>
                <a:spcPct val="100000"/>
              </a:lnSpc>
              <a:spcBef>
                <a:spcPts val="240"/>
              </a:spcBef>
              <a:spcAft>
                <a:spcPts val="0"/>
              </a:spcAft>
              <a:buSzPts val="1020"/>
              <a:buNone/>
              <a:defRPr sz="1200"/>
            </a:lvl2pPr>
            <a:lvl3pPr marL="1371600" lvl="2" indent="-228600" algn="l">
              <a:lnSpc>
                <a:spcPct val="100000"/>
              </a:lnSpc>
              <a:spcBef>
                <a:spcPts val="200"/>
              </a:spcBef>
              <a:spcAft>
                <a:spcPts val="0"/>
              </a:spcAft>
              <a:buSzPts val="9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
        <p:nvSpPr>
          <p:cNvPr id="67" name="Google Shape;67;p9"/>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9"/>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cxnSp>
        <p:nvCxnSpPr>
          <p:cNvPr id="70" name="Google Shape;70;p9"/>
          <p:cNvCxnSpPr/>
          <p:nvPr/>
        </p:nvCxnSpPr>
        <p:spPr>
          <a:xfrm rot="5400000">
            <a:off x="-13116" y="3580206"/>
            <a:ext cx="557784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10"/>
          <p:cNvSpPr txBox="1">
            <a:spLocks noGrp="1"/>
          </p:cNvSpPr>
          <p:nvPr>
            <p:ph type="title"/>
          </p:nvPr>
        </p:nvSpPr>
        <p:spPr>
          <a:xfrm>
            <a:off x="457200" y="792480"/>
            <a:ext cx="2142680" cy="126492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2400"/>
              <a:buFont typeface="Calibri"/>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a:spLocks noGrp="1"/>
          </p:cNvSpPr>
          <p:nvPr>
            <p:ph type="pic" idx="2"/>
          </p:nvPr>
        </p:nvSpPr>
        <p:spPr>
          <a:xfrm>
            <a:off x="2858610" y="838201"/>
            <a:ext cx="5904390" cy="5500456"/>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7254"/>
              </a:srgbClr>
            </a:outerShdw>
          </a:effectLst>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accent1"/>
              </a:buClr>
              <a:buSzPts val="272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accent1"/>
              </a:buClr>
              <a:buSzPts val="238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accent1"/>
              </a:buClr>
              <a:buSzPts val="216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body" idx="1"/>
          </p:nvPr>
        </p:nvSpPr>
        <p:spPr>
          <a:xfrm>
            <a:off x="457200" y="2133600"/>
            <a:ext cx="2139696" cy="424281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1190"/>
              <a:buNone/>
              <a:defRPr sz="1400"/>
            </a:lvl1pPr>
            <a:lvl2pPr marL="914400" lvl="1" indent="-228600" algn="l">
              <a:lnSpc>
                <a:spcPct val="100000"/>
              </a:lnSpc>
              <a:spcBef>
                <a:spcPts val="240"/>
              </a:spcBef>
              <a:spcAft>
                <a:spcPts val="0"/>
              </a:spcAft>
              <a:buSzPts val="1020"/>
              <a:buNone/>
              <a:defRPr sz="1200"/>
            </a:lvl2pPr>
            <a:lvl3pPr marL="1371600" lvl="2" indent="-228600" algn="l">
              <a:lnSpc>
                <a:spcPct val="100000"/>
              </a:lnSpc>
              <a:spcBef>
                <a:spcPts val="200"/>
              </a:spcBef>
              <a:spcAft>
                <a:spcPts val="0"/>
              </a:spcAft>
              <a:buSzPts val="9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
        <p:nvSpPr>
          <p:cNvPr id="75" name="Google Shape;75;p10"/>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0"/>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0"/>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220787"/>
            <a:ext cx="914400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2"/>
              </a:buClr>
              <a:buSzPts val="4000"/>
              <a:buFont typeface="Calibri"/>
              <a:buNone/>
              <a:defRPr sz="4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lvl1pPr marL="457200" marR="0" lvl="0" indent="-358140" algn="l" rtl="0">
              <a:lnSpc>
                <a:spcPct val="100000"/>
              </a:lnSpc>
              <a:spcBef>
                <a:spcPts val="480"/>
              </a:spcBef>
              <a:spcAft>
                <a:spcPts val="0"/>
              </a:spcAft>
              <a:buClr>
                <a:schemeClr val="accent1"/>
              </a:buClr>
              <a:buSzPts val="2040"/>
              <a:buFont typeface="Arial"/>
              <a:buChar char="•"/>
              <a:defRPr sz="2400" b="0" i="0" u="none" strike="noStrike" cap="none">
                <a:solidFill>
                  <a:schemeClr val="dk1"/>
                </a:solidFill>
                <a:latin typeface="Calibri"/>
                <a:ea typeface="Calibri"/>
                <a:cs typeface="Calibri"/>
                <a:sym typeface="Calibri"/>
              </a:defRPr>
            </a:lvl1pPr>
            <a:lvl2pPr marL="914400" marR="0" lvl="1" indent="-336550" algn="l" rtl="0">
              <a:lnSpc>
                <a:spcPct val="100000"/>
              </a:lnSpc>
              <a:spcBef>
                <a:spcPts val="400"/>
              </a:spcBef>
              <a:spcAft>
                <a:spcPts val="0"/>
              </a:spcAft>
              <a:buClr>
                <a:schemeClr val="accent1"/>
              </a:buClr>
              <a:buSzPts val="1700"/>
              <a:buFont typeface="Arial"/>
              <a:buChar char="•"/>
              <a:defRPr sz="2000" b="0" i="0" u="none" strike="noStrike" cap="none">
                <a:solidFill>
                  <a:schemeClr val="dk1"/>
                </a:solidFill>
                <a:latin typeface="Calibri"/>
                <a:ea typeface="Calibri"/>
                <a:cs typeface="Calibri"/>
                <a:sym typeface="Calibri"/>
              </a:defRPr>
            </a:lvl2pPr>
            <a:lvl3pPr marL="1371600" marR="0" lvl="2" indent="-331469" algn="l" rtl="0">
              <a:lnSpc>
                <a:spcPct val="100000"/>
              </a:lnSpc>
              <a:spcBef>
                <a:spcPts val="360"/>
              </a:spcBef>
              <a:spcAft>
                <a:spcPts val="0"/>
              </a:spcAft>
              <a:buClr>
                <a:schemeClr val="accent1"/>
              </a:buClr>
              <a:buSzPts val="162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6pPr>
            <a:lvl7pPr marL="3200400" marR="0" lvl="6"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7pPr>
            <a:lvl8pPr marL="3657600" marR="0" lvl="7"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8pPr>
            <a:lvl9pPr marL="4114800" marR="0" lvl="8"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9pPr>
          </a:lstStyle>
          <a:p>
            <a:endParaRPr/>
          </a:p>
        </p:txBody>
      </p:sp>
      <p:sp>
        <p:nvSpPr>
          <p:cNvPr id="13" name="Google Shape;13;p1"/>
          <p:cNvSpPr/>
          <p:nvPr/>
        </p:nvSpPr>
        <p:spPr>
          <a:xfrm>
            <a:off x="0" y="0"/>
            <a:ext cx="9144000" cy="3657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1"/>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Google Shape;91;p13"/>
          <p:cNvSpPr txBox="1"/>
          <p:nvPr/>
        </p:nvSpPr>
        <p:spPr>
          <a:xfrm>
            <a:off x="0" y="220662"/>
            <a:ext cx="914400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92" name="Google Shape;92;p13"/>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2"/>
              </a:buClr>
              <a:buSzPts val="4000"/>
              <a:buFont typeface="Calibri"/>
              <a:buNone/>
              <a:defRPr sz="4000" b="0" i="0" u="none" strike="noStrike" cap="none">
                <a:solidFill>
                  <a:schemeClr val="dk2"/>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3" name="Google Shape;93;p13"/>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Calibri"/>
                <a:ea typeface="Calibri"/>
                <a:cs typeface="Calibri"/>
                <a:sym typeface="Calibri"/>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Calibri"/>
                <a:ea typeface="Calibri"/>
                <a:cs typeface="Calibri"/>
                <a:sym typeface="Calibri"/>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9pPr>
          </a:lstStyle>
          <a:p>
            <a:endParaRPr/>
          </a:p>
        </p:txBody>
      </p:sp>
      <p:sp>
        <p:nvSpPr>
          <p:cNvPr id="94" name="Google Shape;94;p13"/>
          <p:cNvSpPr txBox="1"/>
          <p:nvPr/>
        </p:nvSpPr>
        <p:spPr>
          <a:xfrm>
            <a:off x="0" y="0"/>
            <a:ext cx="9144000" cy="365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95" name="Google Shape;95;p13"/>
          <p:cNvSpPr txBox="1">
            <a:spLocks noGrp="1"/>
          </p:cNvSpPr>
          <p:nvPr>
            <p:ph type="dt" idx="10"/>
          </p:nvPr>
        </p:nvSpPr>
        <p:spPr>
          <a:xfrm>
            <a:off x="457200" y="19050"/>
            <a:ext cx="2895600" cy="3285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rgbClr val="FFFFFF"/>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13"/>
          <p:cNvSpPr txBox="1">
            <a:spLocks noGrp="1"/>
          </p:cNvSpPr>
          <p:nvPr>
            <p:ph type="ftr" idx="11"/>
          </p:nvPr>
        </p:nvSpPr>
        <p:spPr>
          <a:xfrm>
            <a:off x="3429000" y="19050"/>
            <a:ext cx="4114800" cy="3285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13"/>
          <p:cNvSpPr txBox="1">
            <a:spLocks noGrp="1"/>
          </p:cNvSpPr>
          <p:nvPr>
            <p:ph type="sldNum" idx="12"/>
          </p:nvPr>
        </p:nvSpPr>
        <p:spPr>
          <a:xfrm>
            <a:off x="7620000" y="19050"/>
            <a:ext cx="1066800" cy="3285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1pPr>
            <a:lvl2pPr marL="0" marR="0" lvl="1"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2pPr>
            <a:lvl3pPr marL="0" marR="0" lvl="2"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3pPr>
            <a:lvl4pPr marL="0" marR="0" lvl="3"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4pPr>
            <a:lvl5pPr marL="0" marR="0" lvl="4"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5pPr>
            <a:lvl6pPr marL="0" marR="0" lvl="5"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6pPr>
            <a:lvl7pPr marL="0" marR="0" lvl="6"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7pPr>
            <a:lvl8pPr marL="0" marR="0" lvl="7"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8pPr>
            <a:lvl9pPr marL="0" marR="0" lvl="8" indent="0" algn="l" rtl="0">
              <a:lnSpc>
                <a:spcPct val="100000"/>
              </a:lnSpc>
              <a:spcBef>
                <a:spcPts val="0"/>
              </a:spcBef>
              <a:spcAft>
                <a:spcPts val="0"/>
              </a:spcAft>
              <a:buClr>
                <a:srgbClr val="FFFFFF"/>
              </a:buClr>
              <a:buSzPts val="1400"/>
              <a:buFont typeface="Calibri"/>
              <a:buNone/>
              <a:defRPr sz="1400" b="1" i="0" u="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Google Shape;140;p21"/>
          <p:cNvSpPr txBox="1"/>
          <p:nvPr/>
        </p:nvSpPr>
        <p:spPr>
          <a:xfrm>
            <a:off x="0" y="220662"/>
            <a:ext cx="914400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1" name="Google Shape;141;p21"/>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0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4000" b="0"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4000" b="0"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4000" b="0"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4000" b="0"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4000" b="0"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4000" b="0"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4000" b="0"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4000" b="0" i="0" u="none" strike="noStrike" cap="none">
                <a:solidFill>
                  <a:schemeClr val="dk2"/>
                </a:solidFill>
                <a:latin typeface="Arial"/>
                <a:ea typeface="Arial"/>
                <a:cs typeface="Arial"/>
                <a:sym typeface="Arial"/>
              </a:defRPr>
            </a:lvl9pPr>
          </a:lstStyle>
          <a:p>
            <a:endParaRPr/>
          </a:p>
        </p:txBody>
      </p:sp>
      <p:sp>
        <p:nvSpPr>
          <p:cNvPr id="142" name="Google Shape;142;p21"/>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143" name="Google Shape;143;p21"/>
          <p:cNvSpPr txBox="1"/>
          <p:nvPr/>
        </p:nvSpPr>
        <p:spPr>
          <a:xfrm>
            <a:off x="0" y="0"/>
            <a:ext cx="9144000" cy="365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4" name="Google Shape;144;p21"/>
          <p:cNvSpPr txBox="1">
            <a:spLocks noGrp="1"/>
          </p:cNvSpPr>
          <p:nvPr>
            <p:ph type="dt" idx="10"/>
          </p:nvPr>
        </p:nvSpPr>
        <p:spPr>
          <a:xfrm>
            <a:off x="457200" y="19050"/>
            <a:ext cx="2895600" cy="3285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rgbClr val="FFFFFF"/>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5" name="Google Shape;145;p21"/>
          <p:cNvSpPr txBox="1">
            <a:spLocks noGrp="1"/>
          </p:cNvSpPr>
          <p:nvPr>
            <p:ph type="ftr" idx="11"/>
          </p:nvPr>
        </p:nvSpPr>
        <p:spPr>
          <a:xfrm>
            <a:off x="3429000" y="19050"/>
            <a:ext cx="4114800" cy="3285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6" name="Google Shape;146;p21"/>
          <p:cNvSpPr txBox="1">
            <a:spLocks noGrp="1"/>
          </p:cNvSpPr>
          <p:nvPr>
            <p:ph type="sldNum" idx="12"/>
          </p:nvPr>
        </p:nvSpPr>
        <p:spPr>
          <a:xfrm>
            <a:off x="7620000" y="19050"/>
            <a:ext cx="1066800" cy="3285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FFFFFF"/>
              </a:buClr>
              <a:buSzPts val="1400"/>
              <a:buFont typeface="Arial"/>
              <a:buNone/>
              <a:defRPr sz="1400" b="1" i="0" u="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b="0">
              <a:solidFill>
                <a:srgbClr val="000000"/>
              </a:solidFill>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document/d/1ZQQ2pDbRo1ZvfAeFO_CMaUzjqXhAqR9jr7OextxQu5U/edit?usp=sharing"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hyperlink" Target="https://docs.google.com/document/d/1DIDTyqdBweWqD_VEj_WZaHdnlPAwHtztWbWIHVUf-pA/edit?usp=shari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mailto:info@asccc.org" TargetMode="External"/><Relationship Id="rId7"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mailto:msampat@mtsac.edu" TargetMode="External"/><Relationship Id="rId5" Type="http://schemas.openxmlformats.org/officeDocument/2006/relationships/hyperlink" Target="mailto:stephanie.curry@reedleycollege.edu" TargetMode="External"/><Relationship Id="rId4" Type="http://schemas.openxmlformats.org/officeDocument/2006/relationships/hyperlink" Target="mailto:rbeach@swccd.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9"/>
          <p:cNvSpPr txBox="1">
            <a:spLocks noGrp="1"/>
          </p:cNvSpPr>
          <p:nvPr>
            <p:ph type="ctrTitle"/>
          </p:nvPr>
        </p:nvSpPr>
        <p:spPr>
          <a:xfrm>
            <a:off x="602725" y="1673875"/>
            <a:ext cx="7960800" cy="1300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Calibri"/>
              <a:buNone/>
            </a:pPr>
            <a:r>
              <a:rPr lang="en-US" sz="3000" b="1">
                <a:solidFill>
                  <a:srgbClr val="574C45"/>
                </a:solidFill>
                <a:latin typeface="Arial"/>
                <a:ea typeface="Arial"/>
                <a:cs typeface="Arial"/>
                <a:sym typeface="Arial"/>
              </a:rPr>
              <a:t>Course Sequencing and Program Mapping: Implications Considering the Student Experience</a:t>
            </a:r>
            <a:endParaRPr sz="3000" b="1">
              <a:solidFill>
                <a:srgbClr val="C00000"/>
              </a:solidFill>
              <a:latin typeface="Arial"/>
              <a:ea typeface="Arial"/>
              <a:cs typeface="Arial"/>
              <a:sym typeface="Arial"/>
            </a:endParaRPr>
          </a:p>
        </p:txBody>
      </p:sp>
      <p:sp>
        <p:nvSpPr>
          <p:cNvPr id="194" name="Google Shape;194;p29"/>
          <p:cNvSpPr txBox="1">
            <a:spLocks noGrp="1"/>
          </p:cNvSpPr>
          <p:nvPr>
            <p:ph type="subTitle" idx="1"/>
          </p:nvPr>
        </p:nvSpPr>
        <p:spPr>
          <a:xfrm>
            <a:off x="529950" y="3273425"/>
            <a:ext cx="8084100" cy="3108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40"/>
              <a:buNone/>
            </a:pPr>
            <a:endParaRPr sz="2000" b="1">
              <a:latin typeface="Arial"/>
              <a:ea typeface="Arial"/>
              <a:cs typeface="Arial"/>
              <a:sym typeface="Arial"/>
            </a:endParaRPr>
          </a:p>
          <a:p>
            <a:pPr marL="0" lvl="0" indent="0" algn="l" rtl="0">
              <a:lnSpc>
                <a:spcPct val="100000"/>
              </a:lnSpc>
              <a:spcBef>
                <a:spcPts val="0"/>
              </a:spcBef>
              <a:spcAft>
                <a:spcPts val="0"/>
              </a:spcAft>
              <a:buSzPts val="2040"/>
              <a:buNone/>
            </a:pPr>
            <a:r>
              <a:rPr lang="en-US" sz="2000" b="1">
                <a:latin typeface="Arial"/>
                <a:ea typeface="Arial"/>
                <a:cs typeface="Arial"/>
                <a:sym typeface="Arial"/>
              </a:rPr>
              <a:t>Presenters: </a:t>
            </a:r>
            <a:endParaRPr sz="2000">
              <a:latin typeface="Arial"/>
              <a:ea typeface="Arial"/>
              <a:cs typeface="Arial"/>
              <a:sym typeface="Arial"/>
            </a:endParaRPr>
          </a:p>
          <a:p>
            <a:pPr marL="0" lvl="0" indent="0" algn="l" rtl="0">
              <a:lnSpc>
                <a:spcPct val="100000"/>
              </a:lnSpc>
              <a:spcBef>
                <a:spcPts val="360"/>
              </a:spcBef>
              <a:spcAft>
                <a:spcPts val="0"/>
              </a:spcAft>
              <a:buSzPts val="1530"/>
              <a:buNone/>
            </a:pPr>
            <a:r>
              <a:rPr lang="en-US" sz="2000">
                <a:latin typeface="Arial"/>
                <a:ea typeface="Arial"/>
                <a:cs typeface="Arial"/>
                <a:sym typeface="Arial"/>
              </a:rPr>
              <a:t>Randy Beach, Jaguar Pathways, Southwestern College</a:t>
            </a:r>
            <a:endParaRPr sz="2000">
              <a:latin typeface="Arial"/>
              <a:ea typeface="Arial"/>
              <a:cs typeface="Arial"/>
              <a:sym typeface="Arial"/>
            </a:endParaRPr>
          </a:p>
          <a:p>
            <a:pPr marL="0" lvl="0" indent="0" algn="l" rtl="0">
              <a:lnSpc>
                <a:spcPct val="100000"/>
              </a:lnSpc>
              <a:spcBef>
                <a:spcPts val="360"/>
              </a:spcBef>
              <a:spcAft>
                <a:spcPts val="0"/>
              </a:spcAft>
              <a:buSzPts val="1530"/>
              <a:buNone/>
            </a:pPr>
            <a:r>
              <a:rPr lang="en-US" sz="2000">
                <a:latin typeface="Arial"/>
                <a:ea typeface="Arial"/>
                <a:cs typeface="Arial"/>
                <a:sym typeface="Arial"/>
              </a:rPr>
              <a:t>Stephanie Curry, ASCCC Executive Committee, ASCCC Curriculum Committee</a:t>
            </a:r>
            <a:endParaRPr sz="2000">
              <a:latin typeface="Arial"/>
              <a:ea typeface="Arial"/>
              <a:cs typeface="Arial"/>
              <a:sym typeface="Arial"/>
            </a:endParaRPr>
          </a:p>
          <a:p>
            <a:pPr marL="0" lvl="0" indent="0" algn="l" rtl="0">
              <a:lnSpc>
                <a:spcPct val="100000"/>
              </a:lnSpc>
              <a:spcBef>
                <a:spcPts val="360"/>
              </a:spcBef>
              <a:spcAft>
                <a:spcPts val="0"/>
              </a:spcAft>
              <a:buSzPts val="1530"/>
              <a:buNone/>
            </a:pPr>
            <a:r>
              <a:rPr lang="en-US" sz="2000">
                <a:latin typeface="Arial"/>
                <a:ea typeface="Arial"/>
                <a:cs typeface="Arial"/>
                <a:sym typeface="Arial"/>
              </a:rPr>
              <a:t>Michelle Sampat, Associate Dean of Instruction, Mt. San Antonio College</a:t>
            </a:r>
            <a:endParaRPr sz="2000">
              <a:latin typeface="Arial"/>
              <a:ea typeface="Arial"/>
              <a:cs typeface="Arial"/>
              <a:sym typeface="Arial"/>
            </a:endParaRPr>
          </a:p>
          <a:p>
            <a:pPr marL="0" lvl="0" indent="0" algn="l" rtl="0">
              <a:lnSpc>
                <a:spcPct val="100000"/>
              </a:lnSpc>
              <a:spcBef>
                <a:spcPts val="360"/>
              </a:spcBef>
              <a:spcAft>
                <a:spcPts val="0"/>
              </a:spcAft>
              <a:buSzPts val="1530"/>
              <a:buNone/>
            </a:pPr>
            <a:endParaRPr sz="2000">
              <a:latin typeface="Arial"/>
              <a:ea typeface="Arial"/>
              <a:cs typeface="Arial"/>
              <a:sym typeface="Arial"/>
            </a:endParaRPr>
          </a:p>
          <a:p>
            <a:pPr marL="0" lvl="0" indent="0" algn="l" rtl="0">
              <a:lnSpc>
                <a:spcPct val="100000"/>
              </a:lnSpc>
              <a:spcBef>
                <a:spcPts val="360"/>
              </a:spcBef>
              <a:spcAft>
                <a:spcPts val="0"/>
              </a:spcAft>
              <a:buSzPts val="1530"/>
              <a:buNone/>
            </a:pPr>
            <a:endParaRPr sz="2000">
              <a:latin typeface="Arial"/>
              <a:ea typeface="Arial"/>
              <a:cs typeface="Arial"/>
              <a:sym typeface="Arial"/>
            </a:endParaRPr>
          </a:p>
        </p:txBody>
      </p:sp>
      <p:sp>
        <p:nvSpPr>
          <p:cNvPr id="195" name="Google Shape;195;p29"/>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sp>
        <p:nvSpPr>
          <p:cNvPr id="196" name="Google Shape;196;p29"/>
          <p:cNvSpPr txBox="1"/>
          <p:nvPr/>
        </p:nvSpPr>
        <p:spPr>
          <a:xfrm>
            <a:off x="506025" y="6019050"/>
            <a:ext cx="4727400" cy="47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ASCCC Curriculum Institute	</a:t>
            </a: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July 10-13, 2019</a:t>
            </a:r>
            <a:endParaRPr>
              <a:latin typeface="Calibri"/>
              <a:ea typeface="Calibri"/>
              <a:cs typeface="Calibri"/>
              <a:sym typeface="Calibri"/>
            </a:endParaRPr>
          </a:p>
        </p:txBody>
      </p:sp>
      <p:pic>
        <p:nvPicPr>
          <p:cNvPr id="197" name="Google Shape;197;p29"/>
          <p:cNvPicPr preferRelativeResize="0"/>
          <p:nvPr/>
        </p:nvPicPr>
        <p:blipFill rotWithShape="1">
          <a:blip r:embed="rId3">
            <a:alphaModFix/>
          </a:blip>
          <a:srcRect/>
          <a:stretch/>
        </p:blipFill>
        <p:spPr>
          <a:xfrm>
            <a:off x="2783275" y="547425"/>
            <a:ext cx="3577450" cy="827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8"/>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ym typeface="Calibri"/>
              </a:rPr>
              <a:t>Why does a course belong in a specific semester?</a:t>
            </a:r>
            <a:endParaRPr dirty="0">
              <a:sym typeface="Calibri"/>
            </a:endParaRPr>
          </a:p>
        </p:txBody>
      </p:sp>
      <p:sp>
        <p:nvSpPr>
          <p:cNvPr id="278" name="Google Shape;278;p38"/>
          <p:cNvSpPr txBox="1">
            <a:spLocks noGrp="1"/>
          </p:cNvSpPr>
          <p:nvPr>
            <p:ph type="body" idx="1"/>
          </p:nvPr>
        </p:nvSpPr>
        <p:spPr>
          <a:xfrm>
            <a:off x="457200" y="1709850"/>
            <a:ext cx="8229600" cy="4876800"/>
          </a:xfrm>
          <a:prstGeom prst="rect">
            <a:avLst/>
          </a:prstGeom>
        </p:spPr>
        <p:txBody>
          <a:bodyPr spcFirstLastPara="1" wrap="square" lIns="91425" tIns="45700" rIns="91425" bIns="45700" anchor="t" anchorCtr="0">
            <a:noAutofit/>
          </a:bodyPr>
          <a:lstStyle/>
          <a:p>
            <a:pPr marL="457200" lvl="0" indent="-325755" algn="l" rtl="0">
              <a:spcBef>
                <a:spcPts val="360"/>
              </a:spcBef>
              <a:spcAft>
                <a:spcPts val="0"/>
              </a:spcAft>
              <a:buSzPts val="1530"/>
              <a:buChar char="•"/>
            </a:pPr>
            <a:r>
              <a:rPr lang="en-US"/>
              <a:t>Is the course a prereq for other courses?</a:t>
            </a:r>
            <a:endParaRPr/>
          </a:p>
          <a:p>
            <a:pPr marL="457200" lvl="0" indent="-325755" algn="l" rtl="0">
              <a:spcBef>
                <a:spcPts val="0"/>
              </a:spcBef>
              <a:spcAft>
                <a:spcPts val="0"/>
              </a:spcAft>
              <a:buSzPts val="1530"/>
              <a:buChar char="•"/>
            </a:pPr>
            <a:r>
              <a:rPr lang="en-US"/>
              <a:t>Does the course rigor require preparation</a:t>
            </a:r>
            <a:endParaRPr/>
          </a:p>
          <a:p>
            <a:pPr marL="457200" lvl="0" indent="-325755" algn="l" rtl="0">
              <a:spcBef>
                <a:spcPts val="0"/>
              </a:spcBef>
              <a:spcAft>
                <a:spcPts val="0"/>
              </a:spcAft>
              <a:buSzPts val="1530"/>
              <a:buChar char="•"/>
            </a:pPr>
            <a:r>
              <a:rPr lang="en-US"/>
              <a:t>Does the course represent a milestone in student progress?</a:t>
            </a:r>
            <a:endParaRPr/>
          </a:p>
          <a:p>
            <a:pPr marL="457200" lvl="0" indent="-325755" algn="l" rtl="0">
              <a:spcBef>
                <a:spcPts val="0"/>
              </a:spcBef>
              <a:spcAft>
                <a:spcPts val="0"/>
              </a:spcAft>
              <a:buSzPts val="1530"/>
              <a:buChar char="•"/>
            </a:pPr>
            <a:r>
              <a:rPr lang="en-US"/>
              <a:t>Can students use the course to pursue other majors within a meta major if they change major?</a:t>
            </a:r>
            <a:endParaRPr/>
          </a:p>
          <a:p>
            <a:pPr marL="457200" lvl="0" indent="-325755" algn="l" rtl="0">
              <a:spcBef>
                <a:spcPts val="0"/>
              </a:spcBef>
              <a:spcAft>
                <a:spcPts val="0"/>
              </a:spcAft>
              <a:buSzPts val="1530"/>
              <a:buChar char="•"/>
            </a:pPr>
            <a:r>
              <a:rPr lang="en-US"/>
              <a:t>Is the course a hook course meant to engage student interest or vet suitability?</a:t>
            </a:r>
            <a:endParaRPr/>
          </a:p>
        </p:txBody>
      </p:sp>
      <p:sp>
        <p:nvSpPr>
          <p:cNvPr id="279" name="Google Shape;279;p38"/>
          <p:cNvSpPr txBox="1">
            <a:spLocks noGrp="1"/>
          </p:cNvSpPr>
          <p:nvPr>
            <p:ph type="sldNum" idx="12"/>
          </p:nvPr>
        </p:nvSpPr>
        <p:spPr>
          <a:xfrm>
            <a:off x="7620000" y="19050"/>
            <a:ext cx="1066800" cy="328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FFFFFF"/>
              </a:buClr>
              <a:buSzPts val="1400"/>
              <a:buFont typeface="Arial"/>
              <a:buNone/>
            </a:pPr>
            <a:fld id="{00000000-1234-1234-1234-123412341234}" type="slidenum">
              <a:rPr lang="en-US"/>
              <a:t>10</a:t>
            </a:fld>
            <a:endParaRPr/>
          </a:p>
        </p:txBody>
      </p:sp>
      <p:grpSp>
        <p:nvGrpSpPr>
          <p:cNvPr id="280" name="Google Shape;280;p38"/>
          <p:cNvGrpSpPr/>
          <p:nvPr/>
        </p:nvGrpSpPr>
        <p:grpSpPr>
          <a:xfrm>
            <a:off x="0" y="6073600"/>
            <a:ext cx="8986400" cy="784400"/>
            <a:chOff x="0" y="6073600"/>
            <a:chExt cx="8986400" cy="784400"/>
          </a:xfrm>
        </p:grpSpPr>
        <p:pic>
          <p:nvPicPr>
            <p:cNvPr id="281" name="Google Shape;281;p38"/>
            <p:cNvPicPr preferRelativeResize="0"/>
            <p:nvPr/>
          </p:nvPicPr>
          <p:blipFill rotWithShape="1">
            <a:blip r:embed="rId3">
              <a:alphaModFix/>
            </a:blip>
            <a:srcRect/>
            <a:stretch/>
          </p:blipFill>
          <p:spPr>
            <a:xfrm>
              <a:off x="4877825" y="6073600"/>
              <a:ext cx="4108575" cy="784400"/>
            </a:xfrm>
            <a:prstGeom prst="rect">
              <a:avLst/>
            </a:prstGeom>
            <a:noFill/>
            <a:ln>
              <a:noFill/>
            </a:ln>
          </p:spPr>
        </p:pic>
        <p:sp>
          <p:nvSpPr>
            <p:cNvPr id="282" name="Google Shape;282;p38"/>
            <p:cNvSpPr txBox="1"/>
            <p:nvPr/>
          </p:nvSpPr>
          <p:spPr>
            <a:xfrm>
              <a:off x="0" y="6214354"/>
              <a:ext cx="4877700" cy="58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Calibri"/>
                  <a:ea typeface="Calibri"/>
                  <a:cs typeface="Calibri"/>
                  <a:sym typeface="Calibri"/>
                </a:rPr>
                <a:t>ASCCC Curriculum Institute July 10 - July 13, 2019</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San Francisco, CA</a:t>
              </a:r>
              <a:endParaRPr>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9"/>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ym typeface="Calibri"/>
              </a:rPr>
              <a:t>Why does a course belong in a specific semester?</a:t>
            </a:r>
            <a:endParaRPr dirty="0">
              <a:sym typeface="Calibri"/>
            </a:endParaRPr>
          </a:p>
        </p:txBody>
      </p:sp>
      <p:sp>
        <p:nvSpPr>
          <p:cNvPr id="289" name="Google Shape;289;p39"/>
          <p:cNvSpPr txBox="1">
            <a:spLocks noGrp="1"/>
          </p:cNvSpPr>
          <p:nvPr>
            <p:ph type="body" idx="1"/>
          </p:nvPr>
        </p:nvSpPr>
        <p:spPr>
          <a:xfrm>
            <a:off x="457200" y="1709850"/>
            <a:ext cx="8229600" cy="4876800"/>
          </a:xfrm>
          <a:prstGeom prst="rect">
            <a:avLst/>
          </a:prstGeom>
        </p:spPr>
        <p:txBody>
          <a:bodyPr spcFirstLastPara="1" wrap="square" lIns="91425" tIns="45700" rIns="91425" bIns="45700" anchor="t" anchorCtr="0">
            <a:noAutofit/>
          </a:bodyPr>
          <a:lstStyle/>
          <a:p>
            <a:pPr marL="457200" lvl="0" indent="-325755" algn="l" rtl="0">
              <a:spcBef>
                <a:spcPts val="360"/>
              </a:spcBef>
              <a:spcAft>
                <a:spcPts val="0"/>
              </a:spcAft>
              <a:buSzPts val="1530"/>
              <a:buChar char="•"/>
            </a:pPr>
            <a:r>
              <a:rPr lang="en-US"/>
              <a:t>Do you want English and Math in first semester?</a:t>
            </a:r>
            <a:endParaRPr/>
          </a:p>
          <a:p>
            <a:pPr marL="914400" lvl="1" indent="-381000" algn="l" rtl="0">
              <a:spcBef>
                <a:spcPts val="0"/>
              </a:spcBef>
              <a:spcAft>
                <a:spcPts val="0"/>
              </a:spcAft>
              <a:buSzPts val="2400"/>
              <a:buChar char="•"/>
            </a:pPr>
            <a:r>
              <a:rPr lang="en-US" sz="2400"/>
              <a:t>funding formula</a:t>
            </a:r>
            <a:endParaRPr sz="2400"/>
          </a:p>
          <a:p>
            <a:pPr marL="914400" lvl="1" indent="-381000" algn="l" rtl="0">
              <a:spcBef>
                <a:spcPts val="0"/>
              </a:spcBef>
              <a:spcAft>
                <a:spcPts val="0"/>
              </a:spcAft>
              <a:buSzPts val="2400"/>
              <a:buChar char="•"/>
            </a:pPr>
            <a:r>
              <a:rPr lang="en-US" sz="2400"/>
              <a:t>enrollment  management</a:t>
            </a:r>
            <a:endParaRPr sz="2400"/>
          </a:p>
          <a:p>
            <a:pPr marL="914400" lvl="1" indent="-381000" algn="l" rtl="0">
              <a:spcBef>
                <a:spcPts val="0"/>
              </a:spcBef>
              <a:spcAft>
                <a:spcPts val="0"/>
              </a:spcAft>
              <a:buSzPts val="2400"/>
              <a:buChar char="•"/>
            </a:pPr>
            <a:r>
              <a:rPr lang="en-US" sz="2400"/>
              <a:t>what are the potential unintended consequences </a:t>
            </a:r>
            <a:endParaRPr sz="2400"/>
          </a:p>
          <a:p>
            <a:pPr marL="914400" lvl="1" indent="-381000" algn="l" rtl="0">
              <a:spcBef>
                <a:spcPts val="0"/>
              </a:spcBef>
              <a:spcAft>
                <a:spcPts val="0"/>
              </a:spcAft>
              <a:buSzPts val="2400"/>
              <a:buChar char="•"/>
            </a:pPr>
            <a:r>
              <a:rPr lang="en-US" sz="2400"/>
              <a:t>Conversations with faculty and administration </a:t>
            </a:r>
            <a:endParaRPr sz="2400"/>
          </a:p>
          <a:p>
            <a:pPr marL="914400" lvl="1" indent="-381000" algn="l" rtl="0">
              <a:spcBef>
                <a:spcPts val="0"/>
              </a:spcBef>
              <a:spcAft>
                <a:spcPts val="0"/>
              </a:spcAft>
              <a:buSzPts val="2400"/>
              <a:buChar char="•"/>
            </a:pPr>
            <a:r>
              <a:rPr lang="en-US" sz="2400"/>
              <a:t>what about part-time students</a:t>
            </a:r>
            <a:endParaRPr sz="2400"/>
          </a:p>
        </p:txBody>
      </p:sp>
      <p:sp>
        <p:nvSpPr>
          <p:cNvPr id="290" name="Google Shape;290;p39"/>
          <p:cNvSpPr txBox="1">
            <a:spLocks noGrp="1"/>
          </p:cNvSpPr>
          <p:nvPr>
            <p:ph type="sldNum" idx="12"/>
          </p:nvPr>
        </p:nvSpPr>
        <p:spPr>
          <a:xfrm>
            <a:off x="7620000" y="19050"/>
            <a:ext cx="1066800" cy="328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FFFFFF"/>
              </a:buClr>
              <a:buSzPts val="1400"/>
              <a:buFont typeface="Arial"/>
              <a:buNone/>
            </a:pPr>
            <a:fld id="{00000000-1234-1234-1234-123412341234}" type="slidenum">
              <a:rPr lang="en-US"/>
              <a:t>11</a:t>
            </a:fld>
            <a:endParaRPr/>
          </a:p>
        </p:txBody>
      </p:sp>
      <p:grpSp>
        <p:nvGrpSpPr>
          <p:cNvPr id="291" name="Google Shape;291;p39"/>
          <p:cNvGrpSpPr/>
          <p:nvPr/>
        </p:nvGrpSpPr>
        <p:grpSpPr>
          <a:xfrm>
            <a:off x="0" y="6073600"/>
            <a:ext cx="8986400" cy="784400"/>
            <a:chOff x="0" y="6073600"/>
            <a:chExt cx="8986400" cy="784400"/>
          </a:xfrm>
        </p:grpSpPr>
        <p:pic>
          <p:nvPicPr>
            <p:cNvPr id="292" name="Google Shape;292;p39"/>
            <p:cNvPicPr preferRelativeResize="0"/>
            <p:nvPr/>
          </p:nvPicPr>
          <p:blipFill rotWithShape="1">
            <a:blip r:embed="rId3">
              <a:alphaModFix/>
            </a:blip>
            <a:srcRect/>
            <a:stretch/>
          </p:blipFill>
          <p:spPr>
            <a:xfrm>
              <a:off x="4877825" y="6073600"/>
              <a:ext cx="4108575" cy="784400"/>
            </a:xfrm>
            <a:prstGeom prst="rect">
              <a:avLst/>
            </a:prstGeom>
            <a:noFill/>
            <a:ln>
              <a:noFill/>
            </a:ln>
          </p:spPr>
        </p:pic>
        <p:sp>
          <p:nvSpPr>
            <p:cNvPr id="293" name="Google Shape;293;p39"/>
            <p:cNvSpPr txBox="1"/>
            <p:nvPr/>
          </p:nvSpPr>
          <p:spPr>
            <a:xfrm>
              <a:off x="0" y="6214354"/>
              <a:ext cx="4877700" cy="58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Calibri"/>
                  <a:ea typeface="Calibri"/>
                  <a:cs typeface="Calibri"/>
                  <a:sym typeface="Calibri"/>
                </a:rPr>
                <a:t>ASCCC Curriculum Institute July 10 - July 13, 2019</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San Francisco, CA</a:t>
              </a:r>
              <a:endParaRPr>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0"/>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00" name="Google Shape;300;p40"/>
          <p:cNvSpPr txBox="1">
            <a:spLocks noGrp="1"/>
          </p:cNvSpPr>
          <p:nvPr>
            <p:ph type="body" idx="1"/>
          </p:nvPr>
        </p:nvSpPr>
        <p:spPr>
          <a:xfrm>
            <a:off x="457200" y="1600200"/>
            <a:ext cx="8229600" cy="4876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1" name="Google Shape;301;p40"/>
          <p:cNvSpPr txBox="1">
            <a:spLocks noGrp="1"/>
          </p:cNvSpPr>
          <p:nvPr>
            <p:ph type="sldNum" idx="12"/>
          </p:nvPr>
        </p:nvSpPr>
        <p:spPr>
          <a:xfrm>
            <a:off x="7620000" y="19050"/>
            <a:ext cx="1066800" cy="328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FFFFFF"/>
              </a:buClr>
              <a:buSzPts val="1400"/>
              <a:buFont typeface="Arial"/>
              <a:buNone/>
            </a:pPr>
            <a:fld id="{00000000-1234-1234-1234-123412341234}" type="slidenum">
              <a:rPr lang="en-US"/>
              <a:t>12</a:t>
            </a:fld>
            <a:endParaRPr/>
          </a:p>
        </p:txBody>
      </p:sp>
      <p:pic>
        <p:nvPicPr>
          <p:cNvPr id="302" name="Google Shape;302;p40"/>
          <p:cNvPicPr preferRelativeResize="0"/>
          <p:nvPr/>
        </p:nvPicPr>
        <p:blipFill>
          <a:blip r:embed="rId3">
            <a:alphaModFix/>
          </a:blip>
          <a:stretch>
            <a:fillRect/>
          </a:stretch>
        </p:blipFill>
        <p:spPr>
          <a:xfrm>
            <a:off x="0" y="24319"/>
            <a:ext cx="9143998" cy="680936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1"/>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000"/>
              <a:buFont typeface="Calibri"/>
              <a:buNone/>
            </a:pPr>
            <a:r>
              <a:rPr lang="en-US" dirty="0">
                <a:latin typeface="Arial"/>
                <a:cs typeface="Arial"/>
              </a:rPr>
              <a:t>Clean Up – What does that mean?</a:t>
            </a:r>
            <a:endParaRPr dirty="0">
              <a:latin typeface="Arial"/>
              <a:cs typeface="Arial"/>
            </a:endParaRPr>
          </a:p>
        </p:txBody>
      </p:sp>
      <p:sp>
        <p:nvSpPr>
          <p:cNvPr id="308" name="Google Shape;308;p41"/>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p>
            <a:pPr marL="182562" marR="0" lvl="0" indent="-182562" algn="l" rtl="0">
              <a:lnSpc>
                <a:spcPct val="100000"/>
              </a:lnSpc>
              <a:spcBef>
                <a:spcPts val="0"/>
              </a:spcBef>
              <a:spcAft>
                <a:spcPts val="0"/>
              </a:spcAft>
              <a:buClr>
                <a:schemeClr val="accent1"/>
              </a:buClr>
              <a:buSzPts val="2040"/>
              <a:buFont typeface="Arial"/>
              <a:buChar char="•"/>
            </a:pPr>
            <a:r>
              <a:rPr lang="en-US" sz="2400" b="0" i="0" u="none" strike="noStrike" cap="none">
                <a:solidFill>
                  <a:schemeClr val="dk1"/>
                </a:solidFill>
                <a:latin typeface="Calibri"/>
                <a:ea typeface="Calibri"/>
                <a:cs typeface="Calibri"/>
                <a:sym typeface="Calibri"/>
              </a:rPr>
              <a:t>Curriculum and discipline experts examining data across the institution</a:t>
            </a:r>
            <a:endParaRPr/>
          </a:p>
          <a:p>
            <a:pPr marL="182562" marR="0" lvl="0" indent="-182562" algn="l" rtl="0">
              <a:lnSpc>
                <a:spcPct val="100000"/>
              </a:lnSpc>
              <a:spcBef>
                <a:spcPts val="480"/>
              </a:spcBef>
              <a:spcAft>
                <a:spcPts val="0"/>
              </a:spcAft>
              <a:buClr>
                <a:schemeClr val="accent1"/>
              </a:buClr>
              <a:buSzPts val="2040"/>
              <a:buFont typeface="Arial"/>
              <a:buChar char="•"/>
            </a:pPr>
            <a:r>
              <a:rPr lang="en-US" sz="2400" b="0" i="0" u="none" strike="noStrike" cap="none">
                <a:solidFill>
                  <a:schemeClr val="dk1"/>
                </a:solidFill>
                <a:latin typeface="Calibri"/>
                <a:ea typeface="Calibri"/>
                <a:cs typeface="Calibri"/>
                <a:sym typeface="Calibri"/>
              </a:rPr>
              <a:t>Asking questions – lots of questions – across programs</a:t>
            </a:r>
            <a:endParaRPr/>
          </a:p>
          <a:p>
            <a:pPr marL="182562" marR="0" lvl="0" indent="-182562" algn="l" rtl="0">
              <a:lnSpc>
                <a:spcPct val="100000"/>
              </a:lnSpc>
              <a:spcBef>
                <a:spcPts val="480"/>
              </a:spcBef>
              <a:spcAft>
                <a:spcPts val="0"/>
              </a:spcAft>
              <a:buClr>
                <a:schemeClr val="accent1"/>
              </a:buClr>
              <a:buSzPts val="2040"/>
              <a:buFont typeface="Arial"/>
              <a:buChar char="•"/>
            </a:pPr>
            <a:r>
              <a:rPr lang="en-US" sz="2400" b="0" i="0" u="none" strike="noStrike" cap="none">
                <a:solidFill>
                  <a:schemeClr val="dk1"/>
                </a:solidFill>
                <a:latin typeface="Calibri"/>
                <a:ea typeface="Calibri"/>
                <a:cs typeface="Calibri"/>
                <a:sym typeface="Calibri"/>
              </a:rPr>
              <a:t>Not jumping to conclusions</a:t>
            </a:r>
            <a:endParaRPr/>
          </a:p>
          <a:p>
            <a:pPr marL="182562" marR="0" lvl="0" indent="-182562" algn="l" rtl="0">
              <a:lnSpc>
                <a:spcPct val="100000"/>
              </a:lnSpc>
              <a:spcBef>
                <a:spcPts val="480"/>
              </a:spcBef>
              <a:spcAft>
                <a:spcPts val="0"/>
              </a:spcAft>
              <a:buClr>
                <a:schemeClr val="accent1"/>
              </a:buClr>
              <a:buSzPts val="2040"/>
              <a:buFont typeface="Arial"/>
              <a:buChar char="•"/>
            </a:pPr>
            <a:r>
              <a:rPr lang="en-US" sz="2400" b="0" i="0" u="none" strike="noStrike" cap="none">
                <a:solidFill>
                  <a:schemeClr val="dk1"/>
                </a:solidFill>
                <a:latin typeface="Calibri"/>
                <a:ea typeface="Calibri"/>
                <a:cs typeface="Calibri"/>
                <a:sym typeface="Calibri"/>
              </a:rPr>
              <a:t>May (or may not) mean discontinuing certain awards, programs classes</a:t>
            </a:r>
            <a:endParaRPr/>
          </a:p>
          <a:p>
            <a:pPr marL="182562" marR="0" lvl="0" indent="-182562" algn="l" rtl="0">
              <a:lnSpc>
                <a:spcPct val="100000"/>
              </a:lnSpc>
              <a:spcBef>
                <a:spcPts val="480"/>
              </a:spcBef>
              <a:spcAft>
                <a:spcPts val="0"/>
              </a:spcAft>
              <a:buClr>
                <a:schemeClr val="accent1"/>
              </a:buClr>
              <a:buSzPts val="2040"/>
              <a:buFont typeface="Arial"/>
              <a:buChar char="•"/>
            </a:pPr>
            <a:r>
              <a:rPr lang="en-US" sz="2400" b="0" i="0" u="none" strike="noStrike" cap="none">
                <a:solidFill>
                  <a:schemeClr val="dk1"/>
                </a:solidFill>
                <a:latin typeface="Calibri"/>
                <a:ea typeface="Calibri"/>
                <a:cs typeface="Calibri"/>
                <a:sym typeface="Calibri"/>
              </a:rPr>
              <a:t>May (or may not) mean creating new awards, programs, classes</a:t>
            </a:r>
            <a:endParaRPr/>
          </a:p>
          <a:p>
            <a:pPr marL="182562" marR="0" lvl="0" indent="-182562" algn="l" rtl="0">
              <a:lnSpc>
                <a:spcPct val="100000"/>
              </a:lnSpc>
              <a:spcBef>
                <a:spcPts val="480"/>
              </a:spcBef>
              <a:spcAft>
                <a:spcPts val="0"/>
              </a:spcAft>
              <a:buClr>
                <a:schemeClr val="accent1"/>
              </a:buClr>
              <a:buSzPts val="2040"/>
              <a:buFont typeface="Arial"/>
              <a:buChar char="•"/>
            </a:pPr>
            <a:r>
              <a:rPr lang="en-US" sz="2400" b="0" i="0" u="none" strike="noStrike" cap="none">
                <a:solidFill>
                  <a:schemeClr val="dk1"/>
                </a:solidFill>
                <a:latin typeface="Calibri"/>
                <a:ea typeface="Calibri"/>
                <a:cs typeface="Calibri"/>
                <a:sym typeface="Calibri"/>
              </a:rPr>
              <a:t>May (or may not) mean re-designing</a:t>
            </a:r>
            <a:endParaRPr/>
          </a:p>
          <a:p>
            <a:pPr marL="182562" marR="0" lvl="0" indent="-182562" algn="l" rtl="0">
              <a:lnSpc>
                <a:spcPct val="100000"/>
              </a:lnSpc>
              <a:spcBef>
                <a:spcPts val="480"/>
              </a:spcBef>
              <a:spcAft>
                <a:spcPts val="0"/>
              </a:spcAft>
              <a:buClr>
                <a:schemeClr val="accent1"/>
              </a:buClr>
              <a:buSzPts val="2040"/>
              <a:buFont typeface="Arial"/>
              <a:buChar char="•"/>
            </a:pPr>
            <a:r>
              <a:rPr lang="en-US" sz="2400" b="0" i="0" u="none" strike="noStrike" cap="none">
                <a:solidFill>
                  <a:schemeClr val="dk1"/>
                </a:solidFill>
                <a:latin typeface="Calibri"/>
                <a:ea typeface="Calibri"/>
                <a:cs typeface="Calibri"/>
                <a:sym typeface="Calibri"/>
              </a:rPr>
              <a:t>Does mean looking at the end – employment and transfer</a:t>
            </a:r>
            <a:endParaRPr/>
          </a:p>
        </p:txBody>
      </p:sp>
      <p:grpSp>
        <p:nvGrpSpPr>
          <p:cNvPr id="309" name="Google Shape;309;p41"/>
          <p:cNvGrpSpPr/>
          <p:nvPr/>
        </p:nvGrpSpPr>
        <p:grpSpPr>
          <a:xfrm>
            <a:off x="0" y="6073600"/>
            <a:ext cx="8986400" cy="784400"/>
            <a:chOff x="0" y="6073600"/>
            <a:chExt cx="8986400" cy="784400"/>
          </a:xfrm>
        </p:grpSpPr>
        <p:pic>
          <p:nvPicPr>
            <p:cNvPr id="310" name="Google Shape;310;p41"/>
            <p:cNvPicPr preferRelativeResize="0"/>
            <p:nvPr/>
          </p:nvPicPr>
          <p:blipFill rotWithShape="1">
            <a:blip r:embed="rId3">
              <a:alphaModFix/>
            </a:blip>
            <a:srcRect/>
            <a:stretch/>
          </p:blipFill>
          <p:spPr>
            <a:xfrm>
              <a:off x="4877825" y="6073600"/>
              <a:ext cx="4108575" cy="784400"/>
            </a:xfrm>
            <a:prstGeom prst="rect">
              <a:avLst/>
            </a:prstGeom>
            <a:noFill/>
            <a:ln>
              <a:noFill/>
            </a:ln>
          </p:spPr>
        </p:pic>
        <p:sp>
          <p:nvSpPr>
            <p:cNvPr id="311" name="Google Shape;311;p41"/>
            <p:cNvSpPr txBox="1"/>
            <p:nvPr/>
          </p:nvSpPr>
          <p:spPr>
            <a:xfrm>
              <a:off x="0" y="6214354"/>
              <a:ext cx="4877700" cy="58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Calibri"/>
                  <a:ea typeface="Calibri"/>
                  <a:cs typeface="Calibri"/>
                  <a:sym typeface="Calibri"/>
                </a:rPr>
                <a:t>ASCCC Curriculum Institute July 10 - July 13, 2019</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San Francisco, CA</a:t>
              </a:r>
              <a:endParaRPr>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2"/>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600"/>
              <a:buFont typeface="Calibri"/>
              <a:buNone/>
            </a:pPr>
            <a:br>
              <a:rPr lang="en-US" dirty="0">
                <a:latin typeface="Arial"/>
                <a:cs typeface="Arial"/>
              </a:rPr>
            </a:br>
            <a:r>
              <a:rPr lang="en-US" dirty="0">
                <a:latin typeface="Arial"/>
                <a:cs typeface="Arial"/>
              </a:rPr>
              <a:t>Curriculum Clean-Up Continued</a:t>
            </a:r>
            <a:br>
              <a:rPr lang="en-US" dirty="0">
                <a:latin typeface="Arial"/>
                <a:cs typeface="Arial"/>
              </a:rPr>
            </a:br>
            <a:endParaRPr dirty="0">
              <a:latin typeface="Arial"/>
              <a:cs typeface="Arial"/>
            </a:endParaRPr>
          </a:p>
        </p:txBody>
      </p:sp>
      <p:sp>
        <p:nvSpPr>
          <p:cNvPr id="317" name="Google Shape;317;p42"/>
          <p:cNvSpPr txBox="1">
            <a:spLocks noGrp="1"/>
          </p:cNvSpPr>
          <p:nvPr>
            <p:ph type="body" idx="1"/>
          </p:nvPr>
        </p:nvSpPr>
        <p:spPr>
          <a:xfrm>
            <a:off x="285750" y="1600200"/>
            <a:ext cx="8513700" cy="4876800"/>
          </a:xfrm>
          <a:prstGeom prst="rect">
            <a:avLst/>
          </a:prstGeom>
          <a:noFill/>
          <a:ln>
            <a:noFill/>
          </a:ln>
        </p:spPr>
        <p:txBody>
          <a:bodyPr spcFirstLastPara="1" wrap="square" lIns="91425" tIns="45700" rIns="91425" bIns="45700" anchor="t" anchorCtr="0">
            <a:noAutofit/>
          </a:bodyPr>
          <a:lstStyle/>
          <a:p>
            <a:pPr marL="182562" marR="0" lvl="0" indent="-182562" algn="l" rtl="0">
              <a:lnSpc>
                <a:spcPct val="100000"/>
              </a:lnSpc>
              <a:spcBef>
                <a:spcPts val="0"/>
              </a:spcBef>
              <a:spcAft>
                <a:spcPts val="0"/>
              </a:spcAft>
              <a:buClr>
                <a:schemeClr val="accent1"/>
              </a:buClr>
              <a:buSzPts val="2040"/>
              <a:buFont typeface="Arial"/>
              <a:buChar char="•"/>
            </a:pPr>
            <a:r>
              <a:rPr lang="en-US" sz="2400" b="0" i="0" u="none" strike="noStrike" cap="none">
                <a:solidFill>
                  <a:schemeClr val="dk1"/>
                </a:solidFill>
                <a:latin typeface="Calibri"/>
                <a:ea typeface="Calibri"/>
                <a:cs typeface="Calibri"/>
                <a:sym typeface="Calibri"/>
              </a:rPr>
              <a:t>Are there courses in your catalog that are never offered?</a:t>
            </a:r>
            <a:endParaRPr/>
          </a:p>
          <a:p>
            <a:pPr marL="182562" marR="0" lvl="0" indent="-182562" algn="l" rtl="0">
              <a:lnSpc>
                <a:spcPct val="100000"/>
              </a:lnSpc>
              <a:spcBef>
                <a:spcPts val="480"/>
              </a:spcBef>
              <a:spcAft>
                <a:spcPts val="0"/>
              </a:spcAft>
              <a:buClr>
                <a:schemeClr val="accent1"/>
              </a:buClr>
              <a:buSzPts val="2040"/>
              <a:buFont typeface="Arial"/>
              <a:buChar char="•"/>
            </a:pPr>
            <a:r>
              <a:rPr lang="en-US" sz="2400" b="0" i="0" u="none" strike="noStrike" cap="none">
                <a:solidFill>
                  <a:schemeClr val="dk1"/>
                </a:solidFill>
                <a:latin typeface="Calibri"/>
                <a:ea typeface="Calibri"/>
                <a:cs typeface="Calibri"/>
                <a:sym typeface="Calibri"/>
              </a:rPr>
              <a:t>Are there programs in your catalog that have never existed – or no longer exist?</a:t>
            </a:r>
            <a:endParaRPr/>
          </a:p>
          <a:p>
            <a:pPr marL="182562" marR="0" lvl="0" indent="-182562" algn="l" rtl="0">
              <a:lnSpc>
                <a:spcPct val="100000"/>
              </a:lnSpc>
              <a:spcBef>
                <a:spcPts val="480"/>
              </a:spcBef>
              <a:spcAft>
                <a:spcPts val="0"/>
              </a:spcAft>
              <a:buClr>
                <a:schemeClr val="accent1"/>
              </a:buClr>
              <a:buSzPts val="2040"/>
              <a:buFont typeface="Arial"/>
              <a:buChar char="•"/>
            </a:pPr>
            <a:r>
              <a:rPr lang="en-US" sz="2400" b="0" i="0" u="none" strike="noStrike" cap="none">
                <a:solidFill>
                  <a:schemeClr val="dk1"/>
                </a:solidFill>
                <a:latin typeface="Calibri"/>
                <a:ea typeface="Calibri"/>
                <a:cs typeface="Calibri"/>
                <a:sym typeface="Calibri"/>
              </a:rPr>
              <a:t>Are there certificate and/or degree options that have never been awarded?</a:t>
            </a:r>
            <a:endParaRPr/>
          </a:p>
          <a:p>
            <a:pPr marL="182562" marR="0" lvl="0" indent="-182562" algn="l" rtl="0">
              <a:lnSpc>
                <a:spcPct val="100000"/>
              </a:lnSpc>
              <a:spcBef>
                <a:spcPts val="480"/>
              </a:spcBef>
              <a:spcAft>
                <a:spcPts val="0"/>
              </a:spcAft>
              <a:buClr>
                <a:schemeClr val="accent1"/>
              </a:buClr>
              <a:buSzPts val="2040"/>
              <a:buFont typeface="Arial"/>
              <a:buChar char="•"/>
            </a:pPr>
            <a:r>
              <a:rPr lang="en-US" sz="2400" b="0" i="0" u="none" strike="noStrike" cap="none">
                <a:solidFill>
                  <a:schemeClr val="dk1"/>
                </a:solidFill>
                <a:latin typeface="Calibri"/>
                <a:ea typeface="Calibri"/>
                <a:cs typeface="Calibri"/>
                <a:sym typeface="Calibri"/>
              </a:rPr>
              <a:t>Who is responsible for the “clean-up” decisions?</a:t>
            </a:r>
            <a:endParaRPr/>
          </a:p>
        </p:txBody>
      </p:sp>
      <p:grpSp>
        <p:nvGrpSpPr>
          <p:cNvPr id="318" name="Google Shape;318;p42"/>
          <p:cNvGrpSpPr/>
          <p:nvPr/>
        </p:nvGrpSpPr>
        <p:grpSpPr>
          <a:xfrm>
            <a:off x="0" y="6073600"/>
            <a:ext cx="8986400" cy="784400"/>
            <a:chOff x="0" y="6073600"/>
            <a:chExt cx="8986400" cy="784400"/>
          </a:xfrm>
        </p:grpSpPr>
        <p:pic>
          <p:nvPicPr>
            <p:cNvPr id="319" name="Google Shape;319;p42"/>
            <p:cNvPicPr preferRelativeResize="0"/>
            <p:nvPr/>
          </p:nvPicPr>
          <p:blipFill rotWithShape="1">
            <a:blip r:embed="rId3">
              <a:alphaModFix/>
            </a:blip>
            <a:srcRect/>
            <a:stretch/>
          </p:blipFill>
          <p:spPr>
            <a:xfrm>
              <a:off x="4877825" y="6073600"/>
              <a:ext cx="4108575" cy="784400"/>
            </a:xfrm>
            <a:prstGeom prst="rect">
              <a:avLst/>
            </a:prstGeom>
            <a:noFill/>
            <a:ln>
              <a:noFill/>
            </a:ln>
          </p:spPr>
        </p:pic>
        <p:sp>
          <p:nvSpPr>
            <p:cNvPr id="320" name="Google Shape;320;p42"/>
            <p:cNvSpPr txBox="1"/>
            <p:nvPr/>
          </p:nvSpPr>
          <p:spPr>
            <a:xfrm>
              <a:off x="0" y="6214354"/>
              <a:ext cx="4877700" cy="58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Calibri"/>
                  <a:ea typeface="Calibri"/>
                  <a:cs typeface="Calibri"/>
                  <a:sym typeface="Calibri"/>
                </a:rPr>
                <a:t>ASCCC Curriculum Institute July 10 - July 13, 2019</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San Francisco, CA</a:t>
              </a:r>
              <a:endParaRPr>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3"/>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Calibri"/>
              <a:buNone/>
            </a:pPr>
            <a:r>
              <a:rPr lang="en-US" dirty="0">
                <a:latin typeface="Arial"/>
                <a:cs typeface="Arial"/>
              </a:rPr>
              <a:t>Setting the Stage</a:t>
            </a:r>
            <a:endParaRPr dirty="0">
              <a:latin typeface="Arial"/>
              <a:cs typeface="Arial"/>
            </a:endParaRPr>
          </a:p>
        </p:txBody>
      </p:sp>
      <p:sp>
        <p:nvSpPr>
          <p:cNvPr id="326" name="Google Shape;326;p43"/>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p>
            <a:pPr marL="182562" marR="0" lvl="0" indent="-182562" algn="l" rtl="0">
              <a:lnSpc>
                <a:spcPct val="100000"/>
              </a:lnSpc>
              <a:spcBef>
                <a:spcPts val="0"/>
              </a:spcBef>
              <a:spcAft>
                <a:spcPts val="0"/>
              </a:spcAft>
              <a:buClr>
                <a:schemeClr val="accent1"/>
              </a:buClr>
              <a:buSzPts val="2040"/>
              <a:buFont typeface="Arial"/>
              <a:buChar char="•"/>
            </a:pPr>
            <a:r>
              <a:rPr lang="en-US" sz="2400" b="0" i="0" u="sng">
                <a:solidFill>
                  <a:schemeClr val="dk1"/>
                </a:solidFill>
                <a:latin typeface="Calibri"/>
                <a:ea typeface="Calibri"/>
                <a:cs typeface="Calibri"/>
                <a:sym typeface="Calibri"/>
                <a:hlinkClick r:id="rId3"/>
              </a:rPr>
              <a:t>Begin with a plan (Southwestern College)</a:t>
            </a:r>
            <a:endParaRPr/>
          </a:p>
          <a:p>
            <a:pPr marL="182562" marR="0" lvl="0" indent="-182562" algn="l" rtl="0">
              <a:lnSpc>
                <a:spcPct val="100000"/>
              </a:lnSpc>
              <a:spcBef>
                <a:spcPts val="480"/>
              </a:spcBef>
              <a:spcAft>
                <a:spcPts val="0"/>
              </a:spcAft>
              <a:buClr>
                <a:schemeClr val="accent1"/>
              </a:buClr>
              <a:buSzPts val="2040"/>
              <a:buFont typeface="Arial"/>
              <a:buChar char="•"/>
            </a:pPr>
            <a:r>
              <a:rPr lang="en-US" sz="2400" b="0" i="0" u="none">
                <a:solidFill>
                  <a:schemeClr val="dk1"/>
                </a:solidFill>
                <a:latin typeface="Calibri"/>
                <a:ea typeface="Calibri"/>
                <a:cs typeface="Calibri"/>
                <a:sym typeface="Calibri"/>
              </a:rPr>
              <a:t>Set goals for mapping. Establish your </a:t>
            </a:r>
            <a:r>
              <a:rPr lang="en-US" sz="2400" b="0" i="0" u="sng">
                <a:solidFill>
                  <a:schemeClr val="dk1"/>
                </a:solidFill>
                <a:latin typeface="Calibri"/>
                <a:ea typeface="Calibri"/>
                <a:cs typeface="Calibri"/>
                <a:sym typeface="Calibri"/>
                <a:hlinkClick r:id="rId4"/>
              </a:rPr>
              <a:t>process documents</a:t>
            </a:r>
            <a:r>
              <a:rPr lang="en-US" sz="2400" b="0" i="0" u="none">
                <a:solidFill>
                  <a:schemeClr val="dk1"/>
                </a:solidFill>
                <a:latin typeface="Calibri"/>
                <a:ea typeface="Calibri"/>
                <a:cs typeface="Calibri"/>
                <a:sym typeface="Calibri"/>
              </a:rPr>
              <a:t> </a:t>
            </a:r>
            <a:endParaRPr/>
          </a:p>
          <a:p>
            <a:pPr marL="182562" marR="0" lvl="0" indent="-182562" algn="l" rtl="0">
              <a:lnSpc>
                <a:spcPct val="100000"/>
              </a:lnSpc>
              <a:spcBef>
                <a:spcPts val="480"/>
              </a:spcBef>
              <a:spcAft>
                <a:spcPts val="0"/>
              </a:spcAft>
              <a:buClr>
                <a:schemeClr val="accent1"/>
              </a:buClr>
              <a:buSzPts val="2040"/>
              <a:buFont typeface="Arial"/>
              <a:buChar char="•"/>
            </a:pPr>
            <a:r>
              <a:rPr lang="en-US" sz="2400" b="0" i="0" u="none">
                <a:solidFill>
                  <a:schemeClr val="dk1"/>
                </a:solidFill>
                <a:latin typeface="Calibri"/>
                <a:ea typeface="Calibri"/>
                <a:cs typeface="Calibri"/>
                <a:sym typeface="Calibri"/>
              </a:rPr>
              <a:t>Establish mapping priorities</a:t>
            </a:r>
            <a:endParaRPr/>
          </a:p>
          <a:p>
            <a:pPr marL="182562" marR="0" lvl="0" indent="-182562" algn="l" rtl="0">
              <a:lnSpc>
                <a:spcPct val="100000"/>
              </a:lnSpc>
              <a:spcBef>
                <a:spcPts val="480"/>
              </a:spcBef>
              <a:spcAft>
                <a:spcPts val="0"/>
              </a:spcAft>
              <a:buClr>
                <a:schemeClr val="accent1"/>
              </a:buClr>
              <a:buSzPts val="2040"/>
              <a:buFont typeface="Arial"/>
              <a:buChar char="•"/>
            </a:pPr>
            <a:r>
              <a:rPr lang="en-US" sz="2400" b="0" i="0" u="none">
                <a:solidFill>
                  <a:schemeClr val="dk1"/>
                </a:solidFill>
                <a:latin typeface="Calibri"/>
                <a:ea typeface="Calibri"/>
                <a:cs typeface="Calibri"/>
                <a:sym typeface="Calibri"/>
              </a:rPr>
              <a:t>Consider incentives for faculty</a:t>
            </a:r>
            <a:endParaRPr/>
          </a:p>
          <a:p>
            <a:pPr marL="182562" marR="0" lvl="0" indent="-182562" algn="l" rtl="0">
              <a:lnSpc>
                <a:spcPct val="100000"/>
              </a:lnSpc>
              <a:spcBef>
                <a:spcPts val="480"/>
              </a:spcBef>
              <a:spcAft>
                <a:spcPts val="0"/>
              </a:spcAft>
              <a:buClr>
                <a:schemeClr val="accent1"/>
              </a:buClr>
              <a:buSzPts val="2040"/>
              <a:buFont typeface="Arial"/>
              <a:buChar char="•"/>
            </a:pPr>
            <a:r>
              <a:rPr lang="en-US" sz="2400" b="0" i="0" u="none">
                <a:solidFill>
                  <a:schemeClr val="dk1"/>
                </a:solidFill>
                <a:latin typeface="Calibri"/>
                <a:ea typeface="Calibri"/>
                <a:cs typeface="Calibri"/>
                <a:sym typeface="Calibri"/>
              </a:rPr>
              <a:t>Clarify the Admin role </a:t>
            </a:r>
            <a:endParaRPr/>
          </a:p>
          <a:p>
            <a:pPr marL="182562" marR="0" lvl="0" indent="-182562" algn="l" rtl="0">
              <a:lnSpc>
                <a:spcPct val="100000"/>
              </a:lnSpc>
              <a:spcBef>
                <a:spcPts val="480"/>
              </a:spcBef>
              <a:spcAft>
                <a:spcPts val="0"/>
              </a:spcAft>
              <a:buClr>
                <a:schemeClr val="accent1"/>
              </a:buClr>
              <a:buSzPts val="2040"/>
              <a:buFont typeface="Arial"/>
              <a:buChar char="•"/>
            </a:pPr>
            <a:r>
              <a:rPr lang="en-US" sz="2400" b="0" i="0" u="none">
                <a:solidFill>
                  <a:schemeClr val="dk1"/>
                </a:solidFill>
                <a:latin typeface="Calibri"/>
                <a:ea typeface="Calibri"/>
                <a:cs typeface="Calibri"/>
                <a:sym typeface="Calibri"/>
              </a:rPr>
              <a:t>Approach as professional development</a:t>
            </a:r>
            <a:endParaRPr/>
          </a:p>
        </p:txBody>
      </p:sp>
      <p:pic>
        <p:nvPicPr>
          <p:cNvPr id="327" name="Google Shape;327;p43"/>
          <p:cNvPicPr preferRelativeResize="0"/>
          <p:nvPr/>
        </p:nvPicPr>
        <p:blipFill rotWithShape="1">
          <a:blip r:embed="rId5">
            <a:alphaModFix/>
          </a:blip>
          <a:srcRect/>
          <a:stretch/>
        </p:blipFill>
        <p:spPr>
          <a:xfrm>
            <a:off x="1876647" y="4367222"/>
            <a:ext cx="5390700" cy="1617625"/>
          </a:xfrm>
          <a:prstGeom prst="rect">
            <a:avLst/>
          </a:prstGeom>
          <a:noFill/>
          <a:ln>
            <a:noFill/>
          </a:ln>
        </p:spPr>
      </p:pic>
      <p:grpSp>
        <p:nvGrpSpPr>
          <p:cNvPr id="328" name="Google Shape;328;p43"/>
          <p:cNvGrpSpPr/>
          <p:nvPr/>
        </p:nvGrpSpPr>
        <p:grpSpPr>
          <a:xfrm>
            <a:off x="0" y="6073600"/>
            <a:ext cx="8986400" cy="784400"/>
            <a:chOff x="0" y="6073600"/>
            <a:chExt cx="8986400" cy="784400"/>
          </a:xfrm>
        </p:grpSpPr>
        <p:pic>
          <p:nvPicPr>
            <p:cNvPr id="329" name="Google Shape;329;p43"/>
            <p:cNvPicPr preferRelativeResize="0"/>
            <p:nvPr/>
          </p:nvPicPr>
          <p:blipFill rotWithShape="1">
            <a:blip r:embed="rId6">
              <a:alphaModFix/>
            </a:blip>
            <a:srcRect/>
            <a:stretch/>
          </p:blipFill>
          <p:spPr>
            <a:xfrm>
              <a:off x="4877825" y="6073600"/>
              <a:ext cx="4108575" cy="784400"/>
            </a:xfrm>
            <a:prstGeom prst="rect">
              <a:avLst/>
            </a:prstGeom>
            <a:noFill/>
            <a:ln>
              <a:noFill/>
            </a:ln>
          </p:spPr>
        </p:pic>
        <p:sp>
          <p:nvSpPr>
            <p:cNvPr id="330" name="Google Shape;330;p43"/>
            <p:cNvSpPr txBox="1"/>
            <p:nvPr/>
          </p:nvSpPr>
          <p:spPr>
            <a:xfrm>
              <a:off x="0" y="6214354"/>
              <a:ext cx="4877700" cy="58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Calibri"/>
                  <a:ea typeface="Calibri"/>
                  <a:cs typeface="Calibri"/>
                  <a:sym typeface="Calibri"/>
                </a:rPr>
                <a:t>ASCCC Curriculum Institute July 10 - July 13, 2019</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San Francisco, CA</a:t>
              </a:r>
              <a:endParaRPr>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4"/>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Arial"/>
                <a:cs typeface="Arial"/>
              </a:rPr>
              <a:t>Example of Mapping Design Principles </a:t>
            </a:r>
            <a:endParaRPr dirty="0">
              <a:latin typeface="Arial"/>
              <a:cs typeface="Arial"/>
            </a:endParaRPr>
          </a:p>
        </p:txBody>
      </p:sp>
      <p:sp>
        <p:nvSpPr>
          <p:cNvPr id="337" name="Google Shape;337;p44"/>
          <p:cNvSpPr txBox="1">
            <a:spLocks noGrp="1"/>
          </p:cNvSpPr>
          <p:nvPr>
            <p:ph type="body" idx="1"/>
          </p:nvPr>
        </p:nvSpPr>
        <p:spPr>
          <a:xfrm>
            <a:off x="457200" y="1664754"/>
            <a:ext cx="8229600" cy="4812245"/>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600" b="1" dirty="0">
                <a:latin typeface="Arial"/>
                <a:ea typeface="Arial"/>
                <a:cs typeface="Arial"/>
                <a:sym typeface="Arial"/>
              </a:rPr>
              <a:t>GP@RC MAPPING DESIGN PRINCIPLES</a:t>
            </a:r>
            <a:endParaRPr sz="1600" b="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600" dirty="0">
                <a:latin typeface="Arial"/>
                <a:ea typeface="Arial"/>
                <a:cs typeface="Arial"/>
                <a:sym typeface="Arial"/>
              </a:rPr>
              <a:t> </a:t>
            </a:r>
            <a:endParaRPr sz="1600" dirty="0">
              <a:latin typeface="Arial"/>
              <a:ea typeface="Arial"/>
              <a:cs typeface="Arial"/>
              <a:sym typeface="Arial"/>
            </a:endParaRPr>
          </a:p>
          <a:p>
            <a:pPr marL="508000" marR="50800" lvl="0" indent="-317500" algn="l" rtl="0">
              <a:lnSpc>
                <a:spcPct val="115000"/>
              </a:lnSpc>
              <a:spcBef>
                <a:spcPts val="0"/>
              </a:spcBef>
              <a:spcAft>
                <a:spcPts val="0"/>
              </a:spcAft>
              <a:buClr>
                <a:schemeClr val="dk1"/>
              </a:buClr>
              <a:buSzPts val="1400"/>
              <a:buChar char="●"/>
            </a:pPr>
            <a:r>
              <a:rPr lang="en-US" sz="1600" dirty="0">
                <a:latin typeface="Arial"/>
                <a:ea typeface="Arial"/>
                <a:cs typeface="Arial"/>
                <a:sym typeface="Arial"/>
              </a:rPr>
              <a:t>be visually appealing, straightforward and easy to navigate</a:t>
            </a:r>
            <a:endParaRPr sz="1600" dirty="0">
              <a:latin typeface="Arial"/>
              <a:ea typeface="Arial"/>
              <a:cs typeface="Arial"/>
              <a:sym typeface="Arial"/>
            </a:endParaRPr>
          </a:p>
          <a:p>
            <a:pPr marL="508000" marR="50800" lvl="0" indent="-317500" algn="l" rtl="0">
              <a:lnSpc>
                <a:spcPct val="115000"/>
              </a:lnSpc>
              <a:spcBef>
                <a:spcPts val="0"/>
              </a:spcBef>
              <a:spcAft>
                <a:spcPts val="0"/>
              </a:spcAft>
              <a:buClr>
                <a:schemeClr val="dk1"/>
              </a:buClr>
              <a:buSzPts val="1400"/>
              <a:buChar char="●"/>
            </a:pPr>
            <a:r>
              <a:rPr lang="en-US" sz="1600" dirty="0">
                <a:latin typeface="Arial"/>
                <a:ea typeface="Arial"/>
                <a:cs typeface="Arial"/>
                <a:sym typeface="Arial"/>
              </a:rPr>
              <a:t>be simple and confined to one page (supplemental pages can be given to the students later for more context/information)</a:t>
            </a:r>
            <a:endParaRPr sz="1600" dirty="0">
              <a:latin typeface="Arial"/>
              <a:ea typeface="Arial"/>
              <a:cs typeface="Arial"/>
              <a:sym typeface="Arial"/>
            </a:endParaRPr>
          </a:p>
          <a:p>
            <a:pPr marL="508000" marR="50800" lvl="0" indent="-317500" algn="l" rtl="0">
              <a:lnSpc>
                <a:spcPct val="115000"/>
              </a:lnSpc>
              <a:spcBef>
                <a:spcPts val="0"/>
              </a:spcBef>
              <a:spcAft>
                <a:spcPts val="0"/>
              </a:spcAft>
              <a:buClr>
                <a:schemeClr val="dk1"/>
              </a:buClr>
              <a:buSzPts val="1400"/>
              <a:buChar char="●"/>
            </a:pPr>
            <a:r>
              <a:rPr lang="en-US" sz="1600" dirty="0">
                <a:latin typeface="Arial"/>
                <a:ea typeface="Arial"/>
                <a:cs typeface="Arial"/>
                <a:sym typeface="Arial"/>
              </a:rPr>
              <a:t>allow students to can keep track of major milestones and their progress in their major</a:t>
            </a:r>
            <a:endParaRPr sz="1600" dirty="0">
              <a:latin typeface="Arial"/>
              <a:ea typeface="Arial"/>
              <a:cs typeface="Arial"/>
              <a:sym typeface="Arial"/>
            </a:endParaRPr>
          </a:p>
          <a:p>
            <a:pPr marL="508000" marR="50800" lvl="0" indent="-317500" algn="l" rtl="0">
              <a:lnSpc>
                <a:spcPct val="115000"/>
              </a:lnSpc>
              <a:spcBef>
                <a:spcPts val="0"/>
              </a:spcBef>
              <a:spcAft>
                <a:spcPts val="0"/>
              </a:spcAft>
              <a:buClr>
                <a:schemeClr val="dk1"/>
              </a:buClr>
              <a:buSzPts val="1400"/>
              <a:buChar char="●"/>
            </a:pPr>
            <a:r>
              <a:rPr lang="en-US" sz="1600" dirty="0">
                <a:latin typeface="Arial"/>
                <a:ea typeface="Arial"/>
                <a:cs typeface="Arial"/>
                <a:sym typeface="Arial"/>
              </a:rPr>
              <a:t>identify support programs and services</a:t>
            </a:r>
            <a:endParaRPr sz="1600" dirty="0">
              <a:latin typeface="Arial"/>
              <a:ea typeface="Arial"/>
              <a:cs typeface="Arial"/>
              <a:sym typeface="Arial"/>
            </a:endParaRPr>
          </a:p>
          <a:p>
            <a:pPr marL="508000" marR="50800" lvl="0" indent="-317500" algn="l" rtl="0">
              <a:lnSpc>
                <a:spcPct val="115000"/>
              </a:lnSpc>
              <a:spcBef>
                <a:spcPts val="0"/>
              </a:spcBef>
              <a:spcAft>
                <a:spcPts val="0"/>
              </a:spcAft>
              <a:buClr>
                <a:schemeClr val="dk1"/>
              </a:buClr>
              <a:buSzPts val="1400"/>
              <a:buChar char="●"/>
            </a:pPr>
            <a:r>
              <a:rPr lang="en-US" sz="1600" dirty="0">
                <a:latin typeface="Arial"/>
                <a:ea typeface="Arial"/>
                <a:cs typeface="Arial"/>
                <a:sym typeface="Arial"/>
              </a:rPr>
              <a:t>provide students with points of contact (Instructor/ Counselor)</a:t>
            </a:r>
            <a:endParaRPr sz="1600" dirty="0">
              <a:latin typeface="Arial"/>
              <a:ea typeface="Arial"/>
              <a:cs typeface="Arial"/>
              <a:sym typeface="Arial"/>
            </a:endParaRPr>
          </a:p>
          <a:p>
            <a:pPr marL="508000" marR="50800" lvl="0" indent="-317500" algn="l" rtl="0">
              <a:lnSpc>
                <a:spcPct val="115000"/>
              </a:lnSpc>
              <a:spcBef>
                <a:spcPts val="0"/>
              </a:spcBef>
              <a:spcAft>
                <a:spcPts val="0"/>
              </a:spcAft>
              <a:buClr>
                <a:schemeClr val="dk1"/>
              </a:buClr>
              <a:buSzPts val="1400"/>
              <a:buChar char="●"/>
            </a:pPr>
            <a:r>
              <a:rPr lang="en-US" sz="1600" dirty="0">
                <a:latin typeface="Arial"/>
                <a:ea typeface="Arial"/>
                <a:cs typeface="Arial"/>
                <a:sym typeface="Arial"/>
              </a:rPr>
              <a:t>include brief information on career and transfer opportunities</a:t>
            </a:r>
            <a:endParaRPr sz="1600" dirty="0">
              <a:latin typeface="Arial"/>
              <a:ea typeface="Arial"/>
              <a:cs typeface="Arial"/>
              <a:sym typeface="Arial"/>
            </a:endParaRPr>
          </a:p>
          <a:p>
            <a:pPr marL="508000" marR="50800" lvl="0" indent="-317500" algn="l" rtl="0">
              <a:lnSpc>
                <a:spcPct val="115000"/>
              </a:lnSpc>
              <a:spcBef>
                <a:spcPts val="0"/>
              </a:spcBef>
              <a:spcAft>
                <a:spcPts val="0"/>
              </a:spcAft>
              <a:buClr>
                <a:schemeClr val="dk1"/>
              </a:buClr>
              <a:buSzPts val="1400"/>
              <a:buChar char="●"/>
            </a:pPr>
            <a:r>
              <a:rPr lang="en-US" sz="1600" dirty="0">
                <a:latin typeface="Arial"/>
                <a:ea typeface="Arial"/>
                <a:cs typeface="Arial"/>
                <a:sym typeface="Arial"/>
              </a:rPr>
              <a:t>include a course from the major in the first year (preferably the first semester)</a:t>
            </a:r>
            <a:endParaRPr sz="1600" dirty="0">
              <a:latin typeface="Arial"/>
              <a:ea typeface="Arial"/>
              <a:cs typeface="Arial"/>
              <a:sym typeface="Arial"/>
            </a:endParaRPr>
          </a:p>
          <a:p>
            <a:pPr marL="508000" marR="50800" lvl="0" indent="-317500" algn="l" rtl="0">
              <a:lnSpc>
                <a:spcPct val="115000"/>
              </a:lnSpc>
              <a:spcBef>
                <a:spcPts val="0"/>
              </a:spcBef>
              <a:spcAft>
                <a:spcPts val="0"/>
              </a:spcAft>
              <a:buClr>
                <a:schemeClr val="dk1"/>
              </a:buClr>
              <a:buSzPts val="1400"/>
              <a:buChar char="●"/>
            </a:pPr>
            <a:r>
              <a:rPr lang="en-US" sz="1600" dirty="0">
                <a:latin typeface="Arial"/>
                <a:ea typeface="Arial"/>
                <a:cs typeface="Arial"/>
                <a:sym typeface="Arial"/>
              </a:rPr>
              <a:t>include appropriate English and math course in the first year</a:t>
            </a:r>
            <a:endParaRPr sz="1600" dirty="0">
              <a:latin typeface="Arial"/>
              <a:ea typeface="Arial"/>
              <a:cs typeface="Arial"/>
              <a:sym typeface="Arial"/>
            </a:endParaRPr>
          </a:p>
          <a:p>
            <a:pPr marL="508000" marR="50800" lvl="0" indent="-317500" algn="l" rtl="0">
              <a:lnSpc>
                <a:spcPct val="115000"/>
              </a:lnSpc>
              <a:spcBef>
                <a:spcPts val="0"/>
              </a:spcBef>
              <a:spcAft>
                <a:spcPts val="0"/>
              </a:spcAft>
              <a:buClr>
                <a:schemeClr val="dk1"/>
              </a:buClr>
              <a:buSzPts val="1400"/>
              <a:buChar char="●"/>
            </a:pPr>
            <a:r>
              <a:rPr lang="en-US" sz="1600" dirty="0">
                <a:latin typeface="Arial"/>
                <a:ea typeface="Arial"/>
                <a:cs typeface="Arial"/>
                <a:sym typeface="Arial"/>
              </a:rPr>
              <a:t>provide Advising/Action Notes for each semester</a:t>
            </a:r>
            <a:endParaRPr sz="1600" dirty="0">
              <a:latin typeface="Arial"/>
              <a:ea typeface="Arial"/>
              <a:cs typeface="Arial"/>
              <a:sym typeface="Arial"/>
            </a:endParaRPr>
          </a:p>
          <a:p>
            <a:pPr marL="508000" marR="50800" lvl="0" indent="-317500" algn="l" rtl="0">
              <a:lnSpc>
                <a:spcPct val="115000"/>
              </a:lnSpc>
              <a:spcBef>
                <a:spcPts val="0"/>
              </a:spcBef>
              <a:spcAft>
                <a:spcPts val="0"/>
              </a:spcAft>
              <a:buClr>
                <a:schemeClr val="dk1"/>
              </a:buClr>
              <a:buSzPts val="1400"/>
              <a:buChar char="●"/>
            </a:pPr>
            <a:r>
              <a:rPr lang="en-US" sz="1600" dirty="0">
                <a:latin typeface="Arial"/>
                <a:ea typeface="Arial"/>
                <a:cs typeface="Arial"/>
                <a:sym typeface="Arial"/>
              </a:rPr>
              <a:t>Identify potential stackable certificates in each program</a:t>
            </a:r>
            <a:endParaRPr sz="1600" dirty="0">
              <a:latin typeface="Arial"/>
              <a:ea typeface="Arial"/>
              <a:cs typeface="Arial"/>
              <a:sym typeface="Arial"/>
            </a:endParaRPr>
          </a:p>
          <a:p>
            <a:pPr marL="508000" marR="50800" lvl="0" indent="-317500" algn="l" rtl="0">
              <a:lnSpc>
                <a:spcPct val="115000"/>
              </a:lnSpc>
              <a:spcBef>
                <a:spcPts val="0"/>
              </a:spcBef>
              <a:spcAft>
                <a:spcPts val="0"/>
              </a:spcAft>
              <a:buClr>
                <a:schemeClr val="dk1"/>
              </a:buClr>
              <a:buSzPts val="1400"/>
              <a:buChar char="●"/>
            </a:pPr>
            <a:r>
              <a:rPr lang="en-US" sz="1600" dirty="0">
                <a:latin typeface="Arial"/>
                <a:ea typeface="Arial"/>
                <a:cs typeface="Arial"/>
                <a:sym typeface="Arial"/>
              </a:rPr>
              <a:t>semester loads should be balanced as much as possible</a:t>
            </a:r>
            <a:endParaRPr sz="1600" dirty="0">
              <a:latin typeface="Arial"/>
              <a:ea typeface="Arial"/>
              <a:cs typeface="Arial"/>
              <a:sym typeface="Arial"/>
            </a:endParaRPr>
          </a:p>
          <a:p>
            <a:pPr marL="508000" marR="50800" lvl="0" indent="-317500" algn="l" rtl="0">
              <a:lnSpc>
                <a:spcPct val="115000"/>
              </a:lnSpc>
              <a:spcBef>
                <a:spcPts val="0"/>
              </a:spcBef>
              <a:spcAft>
                <a:spcPts val="0"/>
              </a:spcAft>
              <a:buClr>
                <a:schemeClr val="dk1"/>
              </a:buClr>
              <a:buSzPts val="1400"/>
              <a:buChar char="●"/>
            </a:pPr>
            <a:r>
              <a:rPr lang="en-US" sz="1600" dirty="0">
                <a:latin typeface="Arial"/>
                <a:ea typeface="Arial"/>
                <a:cs typeface="Arial"/>
                <a:sym typeface="Arial"/>
              </a:rPr>
              <a:t>leave options in GE pattern to encourage guided exploration</a:t>
            </a:r>
            <a:endParaRPr sz="1600" dirty="0">
              <a:latin typeface="Arial"/>
              <a:ea typeface="Arial"/>
              <a:cs typeface="Arial"/>
              <a:sym typeface="Arial"/>
            </a:endParaRPr>
          </a:p>
          <a:p>
            <a:pPr marL="0" lvl="0" indent="0" algn="l" rtl="0">
              <a:spcBef>
                <a:spcPts val="1200"/>
              </a:spcBef>
              <a:spcAft>
                <a:spcPts val="0"/>
              </a:spcAft>
              <a:buNone/>
            </a:pPr>
            <a:endParaRPr sz="1600" dirty="0"/>
          </a:p>
        </p:txBody>
      </p:sp>
      <p:sp>
        <p:nvSpPr>
          <p:cNvPr id="338" name="Google Shape;338;p44"/>
          <p:cNvSpPr txBox="1">
            <a:spLocks noGrp="1"/>
          </p:cNvSpPr>
          <p:nvPr>
            <p:ph type="sldNum" idx="12"/>
          </p:nvPr>
        </p:nvSpPr>
        <p:spPr>
          <a:xfrm>
            <a:off x="7620000" y="19050"/>
            <a:ext cx="1066800" cy="328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FFFFFF"/>
              </a:buClr>
              <a:buSzPts val="1400"/>
              <a:buFont typeface="Calibri"/>
              <a:buNone/>
            </a:pPr>
            <a:fld id="{00000000-1234-1234-1234-123412341234}" type="slidenum">
              <a:rPr lang="en-US"/>
              <a:t>16</a:t>
            </a:fld>
            <a:endParaRPr/>
          </a:p>
        </p:txBody>
      </p:sp>
      <p:pic>
        <p:nvPicPr>
          <p:cNvPr id="339" name="Google Shape;339;p44"/>
          <p:cNvPicPr preferRelativeResize="0"/>
          <p:nvPr/>
        </p:nvPicPr>
        <p:blipFill>
          <a:blip r:embed="rId3">
            <a:alphaModFix/>
          </a:blip>
          <a:stretch>
            <a:fillRect/>
          </a:stretch>
        </p:blipFill>
        <p:spPr>
          <a:xfrm>
            <a:off x="6193124" y="5006999"/>
            <a:ext cx="2606250" cy="1556150"/>
          </a:xfrm>
          <a:prstGeom prst="rect">
            <a:avLst/>
          </a:prstGeom>
          <a:noFill/>
          <a:ln>
            <a:noFill/>
          </a:ln>
        </p:spPr>
      </p:pic>
      <p:grpSp>
        <p:nvGrpSpPr>
          <p:cNvPr id="340" name="Google Shape;340;p44"/>
          <p:cNvGrpSpPr/>
          <p:nvPr/>
        </p:nvGrpSpPr>
        <p:grpSpPr>
          <a:xfrm>
            <a:off x="0" y="6073600"/>
            <a:ext cx="8986400" cy="784400"/>
            <a:chOff x="0" y="6073600"/>
            <a:chExt cx="8986400" cy="784400"/>
          </a:xfrm>
        </p:grpSpPr>
        <p:pic>
          <p:nvPicPr>
            <p:cNvPr id="341" name="Google Shape;341;p44"/>
            <p:cNvPicPr preferRelativeResize="0"/>
            <p:nvPr/>
          </p:nvPicPr>
          <p:blipFill rotWithShape="1">
            <a:blip r:embed="rId4">
              <a:alphaModFix/>
            </a:blip>
            <a:srcRect/>
            <a:stretch/>
          </p:blipFill>
          <p:spPr>
            <a:xfrm>
              <a:off x="4877825" y="6073600"/>
              <a:ext cx="4108575" cy="784400"/>
            </a:xfrm>
            <a:prstGeom prst="rect">
              <a:avLst/>
            </a:prstGeom>
            <a:noFill/>
            <a:ln>
              <a:noFill/>
            </a:ln>
          </p:spPr>
        </p:pic>
        <p:sp>
          <p:nvSpPr>
            <p:cNvPr id="342" name="Google Shape;342;p44"/>
            <p:cNvSpPr txBox="1"/>
            <p:nvPr/>
          </p:nvSpPr>
          <p:spPr>
            <a:xfrm>
              <a:off x="0" y="6214354"/>
              <a:ext cx="4877700" cy="58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Calibri"/>
                  <a:ea typeface="Calibri"/>
                  <a:cs typeface="Calibri"/>
                  <a:sym typeface="Calibri"/>
                </a:rPr>
                <a:t>ASCCC Curriculum Institute July 10 - July 13, 2019</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San Francisco, CA</a:t>
              </a:r>
              <a:endParaRPr>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5"/>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000"/>
              <a:buFont typeface="Calibri"/>
              <a:buNone/>
            </a:pPr>
            <a:r>
              <a:rPr lang="en-US" dirty="0">
                <a:latin typeface="Arial"/>
                <a:cs typeface="Arial"/>
              </a:rPr>
              <a:t>Questions to Ask: General Education?</a:t>
            </a:r>
            <a:endParaRPr dirty="0">
              <a:latin typeface="Arial"/>
              <a:cs typeface="Arial"/>
            </a:endParaRPr>
          </a:p>
        </p:txBody>
      </p:sp>
      <p:sp>
        <p:nvSpPr>
          <p:cNvPr id="348" name="Google Shape;348;p45"/>
          <p:cNvSpPr txBox="1">
            <a:spLocks noGrp="1"/>
          </p:cNvSpPr>
          <p:nvPr>
            <p:ph type="body" idx="1"/>
          </p:nvPr>
        </p:nvSpPr>
        <p:spPr>
          <a:xfrm>
            <a:off x="457200" y="1945758"/>
            <a:ext cx="8229600" cy="3596142"/>
          </a:xfrm>
          <a:prstGeom prst="rect">
            <a:avLst/>
          </a:prstGeom>
          <a:noFill/>
          <a:ln>
            <a:noFill/>
          </a:ln>
        </p:spPr>
        <p:txBody>
          <a:bodyPr spcFirstLastPara="1" wrap="square" lIns="91425" tIns="45700" rIns="91425" bIns="45700" anchor="t" anchorCtr="0">
            <a:noAutofit/>
          </a:bodyPr>
          <a:lstStyle/>
          <a:p>
            <a:pPr marL="182562" marR="0" lvl="0" indent="-182562" algn="l" rtl="0">
              <a:lnSpc>
                <a:spcPct val="100000"/>
              </a:lnSpc>
              <a:spcBef>
                <a:spcPts val="0"/>
              </a:spcBef>
              <a:spcAft>
                <a:spcPts val="0"/>
              </a:spcAft>
              <a:buClr>
                <a:schemeClr val="accent1"/>
              </a:buClr>
              <a:buSzPts val="2040"/>
              <a:buFont typeface="Arial"/>
              <a:buChar char="•"/>
            </a:pPr>
            <a:r>
              <a:rPr lang="en-US" sz="2400" b="0" i="0" u="none" dirty="0">
                <a:solidFill>
                  <a:schemeClr val="dk1"/>
                </a:solidFill>
                <a:latin typeface="Calibri"/>
                <a:ea typeface="Calibri"/>
                <a:cs typeface="Calibri"/>
                <a:sym typeface="Calibri"/>
              </a:rPr>
              <a:t>Don’t rush into this decision</a:t>
            </a:r>
            <a:endParaRPr dirty="0"/>
          </a:p>
          <a:p>
            <a:pPr marL="182562" marR="0" lvl="0" indent="-182562" algn="l" rtl="0">
              <a:lnSpc>
                <a:spcPct val="100000"/>
              </a:lnSpc>
              <a:spcBef>
                <a:spcPts val="480"/>
              </a:spcBef>
              <a:spcAft>
                <a:spcPts val="0"/>
              </a:spcAft>
              <a:buClr>
                <a:schemeClr val="accent1"/>
              </a:buClr>
              <a:buSzPts val="2040"/>
              <a:buFont typeface="Arial"/>
              <a:buChar char="•"/>
            </a:pPr>
            <a:r>
              <a:rPr lang="en-US" sz="2400" b="0" i="0" u="none" dirty="0">
                <a:solidFill>
                  <a:schemeClr val="dk1"/>
                </a:solidFill>
                <a:latin typeface="Calibri"/>
                <a:ea typeface="Calibri"/>
                <a:cs typeface="Calibri"/>
                <a:sym typeface="Calibri"/>
              </a:rPr>
              <a:t>Often faculty understate and overstate GE</a:t>
            </a:r>
            <a:endParaRPr dirty="0"/>
          </a:p>
          <a:p>
            <a:pPr marL="182562" marR="0" lvl="0" indent="-182562" algn="l" rtl="0">
              <a:lnSpc>
                <a:spcPct val="100000"/>
              </a:lnSpc>
              <a:spcBef>
                <a:spcPts val="480"/>
              </a:spcBef>
              <a:spcAft>
                <a:spcPts val="0"/>
              </a:spcAft>
              <a:buClr>
                <a:schemeClr val="accent1"/>
              </a:buClr>
              <a:buSzPts val="2040"/>
              <a:buFont typeface="Arial"/>
              <a:buChar char="•"/>
            </a:pPr>
            <a:r>
              <a:rPr lang="en-US" sz="2400" b="0" i="0" u="none" dirty="0">
                <a:solidFill>
                  <a:schemeClr val="dk1"/>
                </a:solidFill>
                <a:latin typeface="Calibri"/>
                <a:ea typeface="Calibri"/>
                <a:cs typeface="Calibri"/>
                <a:sym typeface="Calibri"/>
              </a:rPr>
              <a:t>Consider creating a GE committee to facilitate dialog</a:t>
            </a:r>
            <a:endParaRPr dirty="0"/>
          </a:p>
          <a:p>
            <a:pPr marL="182562" marR="0" lvl="0" indent="-182562" algn="l" rtl="0">
              <a:lnSpc>
                <a:spcPct val="100000"/>
              </a:lnSpc>
              <a:spcBef>
                <a:spcPts val="480"/>
              </a:spcBef>
              <a:spcAft>
                <a:spcPts val="0"/>
              </a:spcAft>
              <a:buClr>
                <a:schemeClr val="accent1"/>
              </a:buClr>
              <a:buSzPts val="2040"/>
              <a:buFont typeface="Arial"/>
              <a:buChar char="•"/>
            </a:pPr>
            <a:r>
              <a:rPr lang="en-US" sz="2400" b="0" i="0" u="none" dirty="0">
                <a:solidFill>
                  <a:schemeClr val="dk1"/>
                </a:solidFill>
                <a:latin typeface="Calibri"/>
                <a:ea typeface="Calibri"/>
                <a:cs typeface="Calibri"/>
                <a:sym typeface="Calibri"/>
              </a:rPr>
              <a:t>Begin thinking early about how maps will be presented to students, and how your technology frees or limits</a:t>
            </a:r>
            <a:endParaRPr dirty="0"/>
          </a:p>
          <a:p>
            <a:pPr marL="182562" marR="0" lvl="0" indent="-182562" algn="l" rtl="0">
              <a:lnSpc>
                <a:spcPct val="100000"/>
              </a:lnSpc>
              <a:spcBef>
                <a:spcPts val="480"/>
              </a:spcBef>
              <a:spcAft>
                <a:spcPts val="0"/>
              </a:spcAft>
              <a:buClr>
                <a:schemeClr val="accent1"/>
              </a:buClr>
              <a:buSzPts val="2040"/>
              <a:buFont typeface="Arial"/>
              <a:buChar char="•"/>
            </a:pPr>
            <a:r>
              <a:rPr lang="en-US" sz="2400" b="0" i="0" u="none" dirty="0">
                <a:solidFill>
                  <a:schemeClr val="dk1"/>
                </a:solidFill>
                <a:latin typeface="Calibri"/>
                <a:ea typeface="Calibri"/>
                <a:cs typeface="Calibri"/>
                <a:sym typeface="Calibri"/>
              </a:rPr>
              <a:t>Emphasize student need and faculty purview to make GE recommendations </a:t>
            </a:r>
            <a:endParaRPr dirty="0"/>
          </a:p>
          <a:p>
            <a:pPr marL="182562" marR="0" lvl="0" indent="-182562" algn="l" rtl="0">
              <a:lnSpc>
                <a:spcPct val="100000"/>
              </a:lnSpc>
              <a:spcBef>
                <a:spcPts val="480"/>
              </a:spcBef>
              <a:spcAft>
                <a:spcPts val="0"/>
              </a:spcAft>
              <a:buClr>
                <a:schemeClr val="accent1"/>
              </a:buClr>
              <a:buSzPts val="2040"/>
              <a:buFont typeface="Arial"/>
              <a:buChar char="•"/>
            </a:pPr>
            <a:r>
              <a:rPr lang="en-US" sz="2400" b="0" i="0" u="none" dirty="0">
                <a:solidFill>
                  <a:schemeClr val="dk1"/>
                </a:solidFill>
                <a:latin typeface="Calibri"/>
                <a:ea typeface="Calibri"/>
                <a:cs typeface="Calibri"/>
                <a:sym typeface="Calibri"/>
              </a:rPr>
              <a:t>Know your faculty. Is this a hill to die on?</a:t>
            </a:r>
            <a:endParaRPr dirty="0"/>
          </a:p>
          <a:p>
            <a:pPr marL="182880" marR="0" lvl="0" indent="-53339" algn="l" rtl="0">
              <a:spcBef>
                <a:spcPts val="480"/>
              </a:spcBef>
              <a:spcAft>
                <a:spcPts val="0"/>
              </a:spcAft>
              <a:buClr>
                <a:schemeClr val="accent1"/>
              </a:buClr>
              <a:buSzPts val="2040"/>
              <a:buFont typeface="Arial"/>
              <a:buNone/>
            </a:pPr>
            <a:endParaRPr sz="2400" b="0" i="0" u="none" dirty="0">
              <a:solidFill>
                <a:schemeClr val="dk1"/>
              </a:solidFill>
              <a:latin typeface="Calibri"/>
              <a:ea typeface="Calibri"/>
              <a:cs typeface="Calibri"/>
              <a:sym typeface="Calibri"/>
            </a:endParaRPr>
          </a:p>
        </p:txBody>
      </p:sp>
      <p:grpSp>
        <p:nvGrpSpPr>
          <p:cNvPr id="349" name="Google Shape;349;p45"/>
          <p:cNvGrpSpPr/>
          <p:nvPr/>
        </p:nvGrpSpPr>
        <p:grpSpPr>
          <a:xfrm>
            <a:off x="0" y="6073600"/>
            <a:ext cx="8986400" cy="784400"/>
            <a:chOff x="0" y="6073600"/>
            <a:chExt cx="8986400" cy="784400"/>
          </a:xfrm>
        </p:grpSpPr>
        <p:pic>
          <p:nvPicPr>
            <p:cNvPr id="350" name="Google Shape;350;p45"/>
            <p:cNvPicPr preferRelativeResize="0"/>
            <p:nvPr/>
          </p:nvPicPr>
          <p:blipFill rotWithShape="1">
            <a:blip r:embed="rId3">
              <a:alphaModFix/>
            </a:blip>
            <a:srcRect/>
            <a:stretch/>
          </p:blipFill>
          <p:spPr>
            <a:xfrm>
              <a:off x="4877825" y="6073600"/>
              <a:ext cx="4108575" cy="784400"/>
            </a:xfrm>
            <a:prstGeom prst="rect">
              <a:avLst/>
            </a:prstGeom>
            <a:noFill/>
            <a:ln>
              <a:noFill/>
            </a:ln>
          </p:spPr>
        </p:pic>
        <p:sp>
          <p:nvSpPr>
            <p:cNvPr id="351" name="Google Shape;351;p45"/>
            <p:cNvSpPr txBox="1"/>
            <p:nvPr/>
          </p:nvSpPr>
          <p:spPr>
            <a:xfrm>
              <a:off x="0" y="6214354"/>
              <a:ext cx="4877700" cy="58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Calibri"/>
                  <a:ea typeface="Calibri"/>
                  <a:cs typeface="Calibri"/>
                  <a:sym typeface="Calibri"/>
                </a:rPr>
                <a:t>ASCCC Curriculum Institute July 10 - July 13, 2019</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San Francisco, CA</a:t>
              </a:r>
              <a:endParaRPr>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6"/>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600"/>
              <a:buFont typeface="Calibri"/>
              <a:buNone/>
            </a:pPr>
            <a:r>
              <a:rPr lang="en-US" dirty="0">
                <a:latin typeface="Arial"/>
                <a:cs typeface="Arial"/>
              </a:rPr>
              <a:t>Questions to Ask: General Education Patterns?</a:t>
            </a:r>
            <a:endParaRPr dirty="0">
              <a:latin typeface="Arial"/>
              <a:cs typeface="Arial"/>
            </a:endParaRPr>
          </a:p>
        </p:txBody>
      </p:sp>
      <p:sp>
        <p:nvSpPr>
          <p:cNvPr id="357" name="Google Shape;357;p46"/>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p>
            <a:pPr marL="182562" marR="0" lvl="0" indent="-182562" algn="l" rtl="0">
              <a:lnSpc>
                <a:spcPct val="100000"/>
              </a:lnSpc>
              <a:spcBef>
                <a:spcPts val="0"/>
              </a:spcBef>
              <a:spcAft>
                <a:spcPts val="0"/>
              </a:spcAft>
              <a:buClr>
                <a:schemeClr val="accent1"/>
              </a:buClr>
              <a:buSzPts val="2040"/>
              <a:buFont typeface="Arial"/>
              <a:buChar char="•"/>
            </a:pPr>
            <a:r>
              <a:rPr lang="en-US" sz="2400" b="0" i="0" u="none">
                <a:solidFill>
                  <a:schemeClr val="dk1"/>
                </a:solidFill>
                <a:latin typeface="Calibri"/>
                <a:ea typeface="Calibri"/>
                <a:cs typeface="Calibri"/>
                <a:sym typeface="Calibri"/>
              </a:rPr>
              <a:t>First step: ask </a:t>
            </a:r>
            <a:r>
              <a:rPr lang="en-US" sz="2400" b="1" i="1" u="none">
                <a:solidFill>
                  <a:schemeClr val="dk1"/>
                </a:solidFill>
                <a:latin typeface="Calibri"/>
                <a:ea typeface="Calibri"/>
                <a:cs typeface="Calibri"/>
                <a:sym typeface="Calibri"/>
              </a:rPr>
              <a:t>where </a:t>
            </a:r>
            <a:r>
              <a:rPr lang="en-US" sz="2400" b="0" i="0" u="none">
                <a:solidFill>
                  <a:schemeClr val="dk1"/>
                </a:solidFill>
                <a:latin typeface="Calibri"/>
                <a:ea typeface="Calibri"/>
                <a:cs typeface="Calibri"/>
                <a:sym typeface="Calibri"/>
              </a:rPr>
              <a:t> are your students going? </a:t>
            </a:r>
            <a:endParaRPr/>
          </a:p>
          <a:p>
            <a:pPr marL="182562" marR="0" lvl="0" indent="-182562" algn="l" rtl="0">
              <a:lnSpc>
                <a:spcPct val="100000"/>
              </a:lnSpc>
              <a:spcBef>
                <a:spcPts val="480"/>
              </a:spcBef>
              <a:spcAft>
                <a:spcPts val="0"/>
              </a:spcAft>
              <a:buClr>
                <a:schemeClr val="accent1"/>
              </a:buClr>
              <a:buSzPts val="2040"/>
              <a:buFont typeface="Arial"/>
              <a:buChar char="•"/>
            </a:pPr>
            <a:r>
              <a:rPr lang="en-US" sz="2400" b="0" i="0" u="none">
                <a:solidFill>
                  <a:schemeClr val="dk1"/>
                </a:solidFill>
                <a:latin typeface="Calibri"/>
                <a:ea typeface="Calibri"/>
                <a:cs typeface="Calibri"/>
                <a:sym typeface="Calibri"/>
              </a:rPr>
              <a:t>Take the time to educate faculty on GE patterns</a:t>
            </a:r>
            <a:endParaRPr/>
          </a:p>
          <a:p>
            <a:pPr marL="182562" marR="0" lvl="0" indent="-182562" algn="l" rtl="0">
              <a:lnSpc>
                <a:spcPct val="100000"/>
              </a:lnSpc>
              <a:spcBef>
                <a:spcPts val="480"/>
              </a:spcBef>
              <a:spcAft>
                <a:spcPts val="0"/>
              </a:spcAft>
              <a:buClr>
                <a:schemeClr val="accent1"/>
              </a:buClr>
              <a:buSzPts val="2040"/>
              <a:buFont typeface="Arial"/>
              <a:buChar char="•"/>
            </a:pPr>
            <a:r>
              <a:rPr lang="en-US" sz="2400" b="0" i="0" u="none">
                <a:solidFill>
                  <a:schemeClr val="dk1"/>
                </a:solidFill>
                <a:latin typeface="Calibri"/>
                <a:ea typeface="Calibri"/>
                <a:cs typeface="Calibri"/>
                <a:sym typeface="Calibri"/>
              </a:rPr>
              <a:t>Make your process generic enough that a map can be created for any pattern</a:t>
            </a:r>
            <a:endParaRPr/>
          </a:p>
          <a:p>
            <a:pPr marL="182562" marR="0" lvl="0" indent="-182562" algn="l" rtl="0">
              <a:lnSpc>
                <a:spcPct val="100000"/>
              </a:lnSpc>
              <a:spcBef>
                <a:spcPts val="480"/>
              </a:spcBef>
              <a:spcAft>
                <a:spcPts val="0"/>
              </a:spcAft>
              <a:buClr>
                <a:schemeClr val="accent1"/>
              </a:buClr>
              <a:buSzPts val="2040"/>
              <a:buFont typeface="Arial"/>
              <a:buChar char="•"/>
            </a:pPr>
            <a:r>
              <a:rPr lang="en-US" sz="2400" b="0" i="0" u="none">
                <a:solidFill>
                  <a:schemeClr val="dk1"/>
                </a:solidFill>
                <a:latin typeface="Calibri"/>
                <a:ea typeface="Calibri"/>
                <a:cs typeface="Calibri"/>
                <a:sym typeface="Calibri"/>
              </a:rPr>
              <a:t>Or create maps specific to each pattern</a:t>
            </a:r>
            <a:endParaRPr/>
          </a:p>
          <a:p>
            <a:pPr marL="182562" marR="0" lvl="0" indent="-182562" algn="l" rtl="0">
              <a:lnSpc>
                <a:spcPct val="100000"/>
              </a:lnSpc>
              <a:spcBef>
                <a:spcPts val="480"/>
              </a:spcBef>
              <a:spcAft>
                <a:spcPts val="0"/>
              </a:spcAft>
              <a:buClr>
                <a:schemeClr val="accent1"/>
              </a:buClr>
              <a:buSzPts val="2040"/>
              <a:buFont typeface="Arial"/>
              <a:buChar char="•"/>
            </a:pPr>
            <a:r>
              <a:rPr lang="en-US" sz="2400" b="0" i="0" u="none">
                <a:solidFill>
                  <a:schemeClr val="dk1"/>
                </a:solidFill>
                <a:latin typeface="Calibri"/>
                <a:ea typeface="Calibri"/>
                <a:cs typeface="Calibri"/>
                <a:sym typeface="Calibri"/>
              </a:rPr>
              <a:t>How closely do your three patterns align in their shared areas?</a:t>
            </a:r>
            <a:endParaRPr/>
          </a:p>
          <a:p>
            <a:pPr marL="182880" marR="0" lvl="0" indent="-53339" algn="l" rtl="0">
              <a:spcBef>
                <a:spcPts val="480"/>
              </a:spcBef>
              <a:spcAft>
                <a:spcPts val="0"/>
              </a:spcAft>
              <a:buClr>
                <a:schemeClr val="accent1"/>
              </a:buClr>
              <a:buSzPts val="2040"/>
              <a:buFont typeface="Arial"/>
              <a:buNone/>
            </a:pPr>
            <a:endParaRPr sz="2400" b="0" i="0" u="none">
              <a:solidFill>
                <a:schemeClr val="dk1"/>
              </a:solidFill>
              <a:latin typeface="Calibri"/>
              <a:ea typeface="Calibri"/>
              <a:cs typeface="Calibri"/>
              <a:sym typeface="Calibri"/>
            </a:endParaRPr>
          </a:p>
        </p:txBody>
      </p:sp>
      <p:grpSp>
        <p:nvGrpSpPr>
          <p:cNvPr id="358" name="Google Shape;358;p46"/>
          <p:cNvGrpSpPr/>
          <p:nvPr/>
        </p:nvGrpSpPr>
        <p:grpSpPr>
          <a:xfrm>
            <a:off x="457202" y="4129027"/>
            <a:ext cx="3103574" cy="2571725"/>
            <a:chOff x="457200" y="4756057"/>
            <a:chExt cx="2327564" cy="1944741"/>
          </a:xfrm>
        </p:grpSpPr>
        <p:pic>
          <p:nvPicPr>
            <p:cNvPr id="359" name="Google Shape;359;p46"/>
            <p:cNvPicPr preferRelativeResize="0"/>
            <p:nvPr/>
          </p:nvPicPr>
          <p:blipFill rotWithShape="1">
            <a:blip r:embed="rId3">
              <a:alphaModFix/>
            </a:blip>
            <a:srcRect/>
            <a:stretch/>
          </p:blipFill>
          <p:spPr>
            <a:xfrm>
              <a:off x="457200" y="4756057"/>
              <a:ext cx="2327564" cy="1944741"/>
            </a:xfrm>
            <a:prstGeom prst="rect">
              <a:avLst/>
            </a:prstGeom>
            <a:noFill/>
            <a:ln>
              <a:noFill/>
            </a:ln>
          </p:spPr>
        </p:pic>
        <p:sp>
          <p:nvSpPr>
            <p:cNvPr id="360" name="Google Shape;360;p46"/>
            <p:cNvSpPr txBox="1"/>
            <p:nvPr/>
          </p:nvSpPr>
          <p:spPr>
            <a:xfrm>
              <a:off x="1052945" y="5555673"/>
              <a:ext cx="10944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1" i="0" u="none">
                  <a:solidFill>
                    <a:schemeClr val="dk1"/>
                  </a:solidFill>
                  <a:latin typeface="Calibri"/>
                  <a:ea typeface="Calibri"/>
                  <a:cs typeface="Calibri"/>
                  <a:sym typeface="Calibri"/>
                </a:rPr>
                <a:t>LOCAL GE</a:t>
              </a:r>
              <a:endParaRPr/>
            </a:p>
          </p:txBody>
        </p:sp>
      </p:grpSp>
      <p:grpSp>
        <p:nvGrpSpPr>
          <p:cNvPr id="361" name="Google Shape;361;p46"/>
          <p:cNvGrpSpPr/>
          <p:nvPr/>
        </p:nvGrpSpPr>
        <p:grpSpPr>
          <a:xfrm>
            <a:off x="3317877" y="3865746"/>
            <a:ext cx="3041660" cy="2722637"/>
            <a:chOff x="457200" y="4756057"/>
            <a:chExt cx="2327564" cy="1944741"/>
          </a:xfrm>
        </p:grpSpPr>
        <p:pic>
          <p:nvPicPr>
            <p:cNvPr id="362" name="Google Shape;362;p46"/>
            <p:cNvPicPr preferRelativeResize="0"/>
            <p:nvPr/>
          </p:nvPicPr>
          <p:blipFill rotWithShape="1">
            <a:blip r:embed="rId3">
              <a:alphaModFix/>
            </a:blip>
            <a:srcRect/>
            <a:stretch/>
          </p:blipFill>
          <p:spPr>
            <a:xfrm>
              <a:off x="457200" y="4756057"/>
              <a:ext cx="2327564" cy="1944741"/>
            </a:xfrm>
            <a:prstGeom prst="rect">
              <a:avLst/>
            </a:prstGeom>
            <a:noFill/>
            <a:ln>
              <a:noFill/>
            </a:ln>
          </p:spPr>
        </p:pic>
        <p:sp>
          <p:nvSpPr>
            <p:cNvPr id="363" name="Google Shape;363;p46"/>
            <p:cNvSpPr txBox="1"/>
            <p:nvPr/>
          </p:nvSpPr>
          <p:spPr>
            <a:xfrm>
              <a:off x="1052945" y="5555673"/>
              <a:ext cx="10944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1" i="0" u="none">
                  <a:solidFill>
                    <a:schemeClr val="dk1"/>
                  </a:solidFill>
                  <a:latin typeface="Calibri"/>
                  <a:ea typeface="Calibri"/>
                  <a:cs typeface="Calibri"/>
                  <a:sym typeface="Calibri"/>
                </a:rPr>
                <a:t>CSU Breadth</a:t>
              </a:r>
              <a:endParaRPr/>
            </a:p>
          </p:txBody>
        </p:sp>
      </p:grpSp>
      <p:grpSp>
        <p:nvGrpSpPr>
          <p:cNvPr id="364" name="Google Shape;364;p46"/>
          <p:cNvGrpSpPr/>
          <p:nvPr/>
        </p:nvGrpSpPr>
        <p:grpSpPr>
          <a:xfrm>
            <a:off x="5764199" y="3865364"/>
            <a:ext cx="3268598" cy="2662156"/>
            <a:chOff x="457200" y="4756057"/>
            <a:chExt cx="2327564" cy="1944741"/>
          </a:xfrm>
        </p:grpSpPr>
        <p:pic>
          <p:nvPicPr>
            <p:cNvPr id="365" name="Google Shape;365;p46"/>
            <p:cNvPicPr preferRelativeResize="0"/>
            <p:nvPr/>
          </p:nvPicPr>
          <p:blipFill rotWithShape="1">
            <a:blip r:embed="rId3">
              <a:alphaModFix/>
            </a:blip>
            <a:srcRect/>
            <a:stretch/>
          </p:blipFill>
          <p:spPr>
            <a:xfrm>
              <a:off x="457200" y="4756057"/>
              <a:ext cx="2327564" cy="1944741"/>
            </a:xfrm>
            <a:prstGeom prst="rect">
              <a:avLst/>
            </a:prstGeom>
            <a:noFill/>
            <a:ln>
              <a:noFill/>
            </a:ln>
          </p:spPr>
        </p:pic>
        <p:sp>
          <p:nvSpPr>
            <p:cNvPr id="366" name="Google Shape;366;p46"/>
            <p:cNvSpPr txBox="1"/>
            <p:nvPr/>
          </p:nvSpPr>
          <p:spPr>
            <a:xfrm>
              <a:off x="1052945" y="5555673"/>
              <a:ext cx="1094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1" i="0" u="none">
                  <a:solidFill>
                    <a:schemeClr val="dk1"/>
                  </a:solidFill>
                  <a:latin typeface="Calibri"/>
                  <a:ea typeface="Calibri"/>
                  <a:cs typeface="Calibri"/>
                  <a:sym typeface="Calibri"/>
                </a:rPr>
                <a:t>IGETC</a:t>
              </a:r>
              <a:endParaRPr/>
            </a:p>
          </p:txBody>
        </p:sp>
      </p:grpSp>
      <p:grpSp>
        <p:nvGrpSpPr>
          <p:cNvPr id="367" name="Google Shape;367;p46"/>
          <p:cNvGrpSpPr/>
          <p:nvPr/>
        </p:nvGrpSpPr>
        <p:grpSpPr>
          <a:xfrm>
            <a:off x="0" y="6073600"/>
            <a:ext cx="8986400" cy="784400"/>
            <a:chOff x="0" y="6073600"/>
            <a:chExt cx="8986400" cy="784400"/>
          </a:xfrm>
        </p:grpSpPr>
        <p:pic>
          <p:nvPicPr>
            <p:cNvPr id="368" name="Google Shape;368;p46"/>
            <p:cNvPicPr preferRelativeResize="0"/>
            <p:nvPr/>
          </p:nvPicPr>
          <p:blipFill rotWithShape="1">
            <a:blip r:embed="rId4">
              <a:alphaModFix/>
            </a:blip>
            <a:srcRect/>
            <a:stretch/>
          </p:blipFill>
          <p:spPr>
            <a:xfrm>
              <a:off x="4877825" y="6073600"/>
              <a:ext cx="4108575" cy="784400"/>
            </a:xfrm>
            <a:prstGeom prst="rect">
              <a:avLst/>
            </a:prstGeom>
            <a:noFill/>
            <a:ln>
              <a:noFill/>
            </a:ln>
          </p:spPr>
        </p:pic>
        <p:sp>
          <p:nvSpPr>
            <p:cNvPr id="369" name="Google Shape;369;p46"/>
            <p:cNvSpPr txBox="1"/>
            <p:nvPr/>
          </p:nvSpPr>
          <p:spPr>
            <a:xfrm>
              <a:off x="0" y="6214354"/>
              <a:ext cx="4877700" cy="58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Calibri"/>
                  <a:ea typeface="Calibri"/>
                  <a:cs typeface="Calibri"/>
                  <a:sym typeface="Calibri"/>
                </a:rPr>
                <a:t>ASCCC Curriculum Institute July 10 - July 13, 2019</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San Francisco, CA</a:t>
              </a:r>
              <a:endParaRPr>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7"/>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000"/>
              <a:buFont typeface="Calibri"/>
              <a:buNone/>
            </a:pPr>
            <a:r>
              <a:rPr lang="en-US" dirty="0">
                <a:latin typeface="Arial"/>
                <a:cs typeface="Arial"/>
              </a:rPr>
              <a:t>Questions to Ask: Focusing on Jobs</a:t>
            </a:r>
            <a:endParaRPr dirty="0">
              <a:latin typeface="Arial"/>
              <a:cs typeface="Arial"/>
            </a:endParaRPr>
          </a:p>
        </p:txBody>
      </p:sp>
      <p:sp>
        <p:nvSpPr>
          <p:cNvPr id="375" name="Google Shape;375;p47"/>
          <p:cNvSpPr txBox="1">
            <a:spLocks noGrp="1"/>
          </p:cNvSpPr>
          <p:nvPr>
            <p:ph type="body" idx="1"/>
          </p:nvPr>
        </p:nvSpPr>
        <p:spPr>
          <a:xfrm>
            <a:off x="457200" y="1956390"/>
            <a:ext cx="8229600" cy="4520609"/>
          </a:xfrm>
          <a:prstGeom prst="rect">
            <a:avLst/>
          </a:prstGeom>
          <a:noFill/>
          <a:ln>
            <a:noFill/>
          </a:ln>
        </p:spPr>
        <p:txBody>
          <a:bodyPr spcFirstLastPara="1" wrap="square" lIns="91425" tIns="45700" rIns="91425" bIns="45700" anchor="t" anchorCtr="0">
            <a:noAutofit/>
          </a:bodyPr>
          <a:lstStyle/>
          <a:p>
            <a:pPr marL="182562" marR="0" lvl="0" indent="-182562" algn="l" rtl="0">
              <a:lnSpc>
                <a:spcPct val="100000"/>
              </a:lnSpc>
              <a:spcBef>
                <a:spcPts val="0"/>
              </a:spcBef>
              <a:spcAft>
                <a:spcPts val="0"/>
              </a:spcAft>
              <a:buClr>
                <a:schemeClr val="accent1"/>
              </a:buClr>
              <a:buSzPts val="2040"/>
              <a:buFont typeface="Arial"/>
              <a:buChar char="•"/>
            </a:pPr>
            <a:r>
              <a:rPr lang="en-US" sz="2400" b="0" i="0" u="none" dirty="0">
                <a:solidFill>
                  <a:schemeClr val="dk1"/>
                </a:solidFill>
                <a:latin typeface="Calibri"/>
                <a:ea typeface="Calibri"/>
                <a:cs typeface="Calibri"/>
                <a:sym typeface="Calibri"/>
              </a:rPr>
              <a:t>Mapping always begins with the end in mind</a:t>
            </a:r>
            <a:endParaRPr dirty="0"/>
          </a:p>
          <a:p>
            <a:pPr marL="182562" marR="0" lvl="0" indent="-182562" algn="l" rtl="0">
              <a:lnSpc>
                <a:spcPct val="100000"/>
              </a:lnSpc>
              <a:spcBef>
                <a:spcPts val="480"/>
              </a:spcBef>
              <a:spcAft>
                <a:spcPts val="0"/>
              </a:spcAft>
              <a:buClr>
                <a:schemeClr val="accent1"/>
              </a:buClr>
              <a:buSzPts val="2040"/>
              <a:buFont typeface="Arial"/>
              <a:buChar char="•"/>
            </a:pPr>
            <a:r>
              <a:rPr lang="en-US" sz="2400" b="0" i="0" u="none" dirty="0">
                <a:solidFill>
                  <a:schemeClr val="dk1"/>
                </a:solidFill>
                <a:latin typeface="Calibri"/>
                <a:ea typeface="Calibri"/>
                <a:cs typeface="Calibri"/>
                <a:sym typeface="Calibri"/>
              </a:rPr>
              <a:t>Include employability or crucial achievement milestones in your map</a:t>
            </a:r>
            <a:endParaRPr dirty="0"/>
          </a:p>
          <a:p>
            <a:pPr marL="182562" marR="0" lvl="0" indent="-182562" algn="l" rtl="0">
              <a:lnSpc>
                <a:spcPct val="100000"/>
              </a:lnSpc>
              <a:spcBef>
                <a:spcPts val="480"/>
              </a:spcBef>
              <a:spcAft>
                <a:spcPts val="0"/>
              </a:spcAft>
              <a:buClr>
                <a:schemeClr val="accent1"/>
              </a:buClr>
              <a:buSzPts val="2040"/>
              <a:buFont typeface="Arial"/>
              <a:buChar char="•"/>
            </a:pPr>
            <a:r>
              <a:rPr lang="en-US" sz="2400" b="0" i="0" u="none" dirty="0">
                <a:solidFill>
                  <a:schemeClr val="dk1"/>
                </a:solidFill>
                <a:latin typeface="Calibri"/>
                <a:ea typeface="Calibri"/>
                <a:cs typeface="Calibri"/>
                <a:sym typeface="Calibri"/>
              </a:rPr>
              <a:t>Many CTE programs have licensure milestones-- Celebrate them! </a:t>
            </a:r>
            <a:endParaRPr dirty="0"/>
          </a:p>
          <a:p>
            <a:pPr marL="182880" marR="0" lvl="0" indent="-53339" algn="l" rtl="0">
              <a:spcBef>
                <a:spcPts val="480"/>
              </a:spcBef>
              <a:spcAft>
                <a:spcPts val="0"/>
              </a:spcAft>
              <a:buClr>
                <a:schemeClr val="accent1"/>
              </a:buClr>
              <a:buSzPts val="2040"/>
              <a:buFont typeface="Arial"/>
              <a:buNone/>
            </a:pPr>
            <a:endParaRPr sz="2400" b="0" i="0" u="none" dirty="0">
              <a:solidFill>
                <a:schemeClr val="dk1"/>
              </a:solidFill>
              <a:latin typeface="Calibri"/>
              <a:ea typeface="Calibri"/>
              <a:cs typeface="Calibri"/>
              <a:sym typeface="Calibri"/>
            </a:endParaRPr>
          </a:p>
        </p:txBody>
      </p:sp>
      <p:pic>
        <p:nvPicPr>
          <p:cNvPr id="376" name="Google Shape;376;p47"/>
          <p:cNvPicPr preferRelativeResize="0"/>
          <p:nvPr/>
        </p:nvPicPr>
        <p:blipFill rotWithShape="1">
          <a:blip r:embed="rId3">
            <a:alphaModFix/>
          </a:blip>
          <a:srcRect/>
          <a:stretch/>
        </p:blipFill>
        <p:spPr>
          <a:xfrm>
            <a:off x="1814512" y="3948112"/>
            <a:ext cx="6821488" cy="2605087"/>
          </a:xfrm>
          <a:prstGeom prst="rect">
            <a:avLst/>
          </a:prstGeom>
          <a:noFill/>
          <a:ln>
            <a:noFill/>
          </a:ln>
        </p:spPr>
      </p:pic>
      <p:grpSp>
        <p:nvGrpSpPr>
          <p:cNvPr id="377" name="Google Shape;377;p47"/>
          <p:cNvGrpSpPr/>
          <p:nvPr/>
        </p:nvGrpSpPr>
        <p:grpSpPr>
          <a:xfrm>
            <a:off x="0" y="6073600"/>
            <a:ext cx="8986400" cy="784400"/>
            <a:chOff x="0" y="6073600"/>
            <a:chExt cx="8986400" cy="784400"/>
          </a:xfrm>
        </p:grpSpPr>
        <p:pic>
          <p:nvPicPr>
            <p:cNvPr id="378" name="Google Shape;378;p47"/>
            <p:cNvPicPr preferRelativeResize="0"/>
            <p:nvPr/>
          </p:nvPicPr>
          <p:blipFill rotWithShape="1">
            <a:blip r:embed="rId4">
              <a:alphaModFix/>
            </a:blip>
            <a:srcRect/>
            <a:stretch/>
          </p:blipFill>
          <p:spPr>
            <a:xfrm>
              <a:off x="4877825" y="6073600"/>
              <a:ext cx="4108575" cy="784400"/>
            </a:xfrm>
            <a:prstGeom prst="rect">
              <a:avLst/>
            </a:prstGeom>
            <a:noFill/>
            <a:ln>
              <a:noFill/>
            </a:ln>
          </p:spPr>
        </p:pic>
        <p:sp>
          <p:nvSpPr>
            <p:cNvPr id="379" name="Google Shape;379;p47"/>
            <p:cNvSpPr txBox="1"/>
            <p:nvPr/>
          </p:nvSpPr>
          <p:spPr>
            <a:xfrm>
              <a:off x="0" y="6214354"/>
              <a:ext cx="4877700" cy="58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Calibri"/>
                  <a:ea typeface="Calibri"/>
                  <a:cs typeface="Calibri"/>
                  <a:sym typeface="Calibri"/>
                </a:rPr>
                <a:t>ASCCC Curriculum Institute July 10 - July 13, 2019</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San Francisco, CA</a:t>
              </a:r>
              <a:endParaRPr>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0"/>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sz="4000" b="0" i="0" u="none" dirty="0">
                <a:solidFill>
                  <a:schemeClr val="dk2"/>
                </a:solidFill>
                <a:latin typeface="Arial"/>
                <a:ea typeface="Arial"/>
                <a:cs typeface="Arial"/>
                <a:sym typeface="Arial"/>
              </a:rPr>
              <a:t>Outcomes</a:t>
            </a:r>
            <a:endParaRPr dirty="0"/>
          </a:p>
        </p:txBody>
      </p:sp>
      <p:sp>
        <p:nvSpPr>
          <p:cNvPr id="203" name="Google Shape;203;p30"/>
          <p:cNvSpPr txBox="1">
            <a:spLocks noGrp="1"/>
          </p:cNvSpPr>
          <p:nvPr>
            <p:ph type="body" idx="1"/>
          </p:nvPr>
        </p:nvSpPr>
        <p:spPr>
          <a:xfrm>
            <a:off x="457200" y="1392237"/>
            <a:ext cx="8229600" cy="2898900"/>
          </a:xfrm>
          <a:prstGeom prst="rect">
            <a:avLst/>
          </a:prstGeom>
          <a:noFill/>
          <a:ln>
            <a:noFill/>
          </a:ln>
        </p:spPr>
        <p:txBody>
          <a:bodyPr spcFirstLastPara="1" wrap="square" lIns="91425" tIns="45700" rIns="91425" bIns="45700" anchor="t" anchorCtr="0">
            <a:noAutofit/>
          </a:bodyPr>
          <a:lstStyle/>
          <a:p>
            <a:pPr marL="342900" indent="-342900">
              <a:spcBef>
                <a:spcPts val="0"/>
              </a:spcBef>
              <a:buSzPts val="2040"/>
            </a:pPr>
            <a:r>
              <a:rPr lang="en-US" sz="2400" b="0" i="0" u="none" dirty="0">
                <a:solidFill>
                  <a:schemeClr val="dk1"/>
                </a:solidFill>
                <a:latin typeface="Arial"/>
                <a:ea typeface="Arial"/>
                <a:cs typeface="Arial"/>
                <a:sym typeface="Arial"/>
              </a:rPr>
              <a:t>In this session, attendees will:</a:t>
            </a:r>
            <a:endParaRPr dirty="0"/>
          </a:p>
          <a:p>
            <a:pPr marL="342900" indent="-342900">
              <a:spcBef>
                <a:spcPts val="480"/>
              </a:spcBef>
              <a:buSzPts val="2040"/>
            </a:pPr>
            <a:r>
              <a:rPr lang="en-US" sz="2400" b="0" i="0" u="none" dirty="0">
                <a:solidFill>
                  <a:schemeClr val="dk1"/>
                </a:solidFill>
                <a:latin typeface="Arial"/>
                <a:ea typeface="Arial"/>
                <a:cs typeface="Arial"/>
                <a:sym typeface="Arial"/>
              </a:rPr>
              <a:t>Explore course sequencing and program mapping</a:t>
            </a:r>
            <a:endParaRPr sz="2400" b="0" i="0" u="none" dirty="0">
              <a:solidFill>
                <a:schemeClr val="dk1"/>
              </a:solidFill>
              <a:latin typeface="Arial"/>
              <a:ea typeface="Arial"/>
              <a:cs typeface="Arial"/>
              <a:sym typeface="Arial"/>
            </a:endParaRPr>
          </a:p>
          <a:p>
            <a:pPr marL="342900" indent="-342900">
              <a:spcBef>
                <a:spcPts val="480"/>
              </a:spcBef>
              <a:buSzPts val="2040"/>
            </a:pPr>
            <a:r>
              <a:rPr lang="en-US" sz="2400" b="0" i="0" u="none" dirty="0">
                <a:solidFill>
                  <a:schemeClr val="dk1"/>
                </a:solidFill>
                <a:latin typeface="Arial"/>
                <a:ea typeface="Arial"/>
                <a:cs typeface="Arial"/>
                <a:sym typeface="Arial"/>
              </a:rPr>
              <a:t>Consider impacts of sequencing and mapping on faculty and students</a:t>
            </a:r>
            <a:endParaRPr lang="en-US" dirty="0"/>
          </a:p>
          <a:p>
            <a:pPr marL="342900" indent="-342900">
              <a:spcBef>
                <a:spcPts val="480"/>
              </a:spcBef>
              <a:buSzPts val="2040"/>
            </a:pPr>
            <a:r>
              <a:rPr lang="en-US" sz="2400" b="0" i="0" u="none" dirty="0">
                <a:solidFill>
                  <a:schemeClr val="dk1"/>
                </a:solidFill>
                <a:latin typeface="Arial"/>
                <a:ea typeface="Arial"/>
                <a:cs typeface="Arial"/>
                <a:sym typeface="Arial"/>
              </a:rPr>
              <a:t>Examine course sequencing and mapping in relation to curriculum approval processes</a:t>
            </a:r>
            <a:endParaRPr lang="en-US" dirty="0"/>
          </a:p>
          <a:p>
            <a:pPr marL="342900" indent="-342900">
              <a:spcBef>
                <a:spcPts val="480"/>
              </a:spcBef>
              <a:buSzPts val="2040"/>
            </a:pPr>
            <a:r>
              <a:rPr lang="en-US" sz="2400" b="0" i="0" u="none" dirty="0">
                <a:solidFill>
                  <a:schemeClr val="dk1"/>
                </a:solidFill>
                <a:latin typeface="Arial"/>
                <a:ea typeface="Arial"/>
                <a:cs typeface="Arial"/>
                <a:sym typeface="Arial"/>
              </a:rPr>
              <a:t>Other?</a:t>
            </a:r>
            <a:endParaRPr sz="2400" b="0" i="0" u="none" dirty="0">
              <a:solidFill>
                <a:schemeClr val="dk1"/>
              </a:solidFill>
              <a:latin typeface="Arial"/>
              <a:ea typeface="Arial"/>
              <a:cs typeface="Arial"/>
              <a:sym typeface="Arial"/>
            </a:endParaRPr>
          </a:p>
          <a:p>
            <a:pPr marL="0" marR="0" lvl="0" indent="0" algn="l" rtl="0">
              <a:lnSpc>
                <a:spcPct val="100000"/>
              </a:lnSpc>
              <a:spcBef>
                <a:spcPts val="480"/>
              </a:spcBef>
              <a:spcAft>
                <a:spcPts val="0"/>
              </a:spcAft>
              <a:buClr>
                <a:schemeClr val="accent1"/>
              </a:buClr>
              <a:buSzPts val="2040"/>
              <a:buFont typeface="Arial"/>
              <a:buNone/>
            </a:pPr>
            <a:r>
              <a:rPr lang="en-US" sz="2400" b="0" i="0" u="none" dirty="0">
                <a:solidFill>
                  <a:schemeClr val="dk1"/>
                </a:solidFill>
                <a:latin typeface="Arial"/>
                <a:ea typeface="Arial"/>
                <a:cs typeface="Arial"/>
                <a:sym typeface="Arial"/>
              </a:rPr>
              <a:t> </a:t>
            </a:r>
            <a:endParaRPr dirty="0"/>
          </a:p>
        </p:txBody>
      </p:sp>
      <p:pic>
        <p:nvPicPr>
          <p:cNvPr id="204" name="Google Shape;204;p30"/>
          <p:cNvPicPr preferRelativeResize="0"/>
          <p:nvPr/>
        </p:nvPicPr>
        <p:blipFill rotWithShape="1">
          <a:blip r:embed="rId3">
            <a:alphaModFix/>
          </a:blip>
          <a:srcRect/>
          <a:stretch/>
        </p:blipFill>
        <p:spPr>
          <a:xfrm>
            <a:off x="2946400" y="3910012"/>
            <a:ext cx="3492500" cy="2324100"/>
          </a:xfrm>
          <a:prstGeom prst="rect">
            <a:avLst/>
          </a:prstGeom>
          <a:noFill/>
          <a:ln>
            <a:noFill/>
          </a:ln>
        </p:spPr>
      </p:pic>
      <p:sp>
        <p:nvSpPr>
          <p:cNvPr id="205" name="Google Shape;205;p30"/>
          <p:cNvSpPr txBox="1"/>
          <p:nvPr/>
        </p:nvSpPr>
        <p:spPr>
          <a:xfrm>
            <a:off x="7620000" y="19050"/>
            <a:ext cx="1066800" cy="328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400"/>
              <a:buFont typeface="Arial"/>
              <a:buNone/>
            </a:pPr>
            <a:fld id="{00000000-1234-1234-1234-123412341234}" type="slidenum">
              <a:rPr lang="en-US" sz="1400" b="1" i="0" u="none">
                <a:solidFill>
                  <a:srgbClr val="FFFFFF"/>
                </a:solidFill>
                <a:latin typeface="Arial"/>
                <a:ea typeface="Arial"/>
                <a:cs typeface="Arial"/>
                <a:sym typeface="Arial"/>
              </a:rPr>
              <a:t>2</a:t>
            </a:fld>
            <a:endParaRPr/>
          </a:p>
        </p:txBody>
      </p:sp>
      <p:grpSp>
        <p:nvGrpSpPr>
          <p:cNvPr id="206" name="Google Shape;206;p30"/>
          <p:cNvGrpSpPr/>
          <p:nvPr/>
        </p:nvGrpSpPr>
        <p:grpSpPr>
          <a:xfrm>
            <a:off x="0" y="6073600"/>
            <a:ext cx="8986400" cy="784400"/>
            <a:chOff x="0" y="6073600"/>
            <a:chExt cx="8986400" cy="784400"/>
          </a:xfrm>
        </p:grpSpPr>
        <p:pic>
          <p:nvPicPr>
            <p:cNvPr id="207" name="Google Shape;207;p30"/>
            <p:cNvPicPr preferRelativeResize="0"/>
            <p:nvPr/>
          </p:nvPicPr>
          <p:blipFill rotWithShape="1">
            <a:blip r:embed="rId4">
              <a:alphaModFix/>
            </a:blip>
            <a:srcRect/>
            <a:stretch/>
          </p:blipFill>
          <p:spPr>
            <a:xfrm>
              <a:off x="4877825" y="6073600"/>
              <a:ext cx="4108575" cy="784400"/>
            </a:xfrm>
            <a:prstGeom prst="rect">
              <a:avLst/>
            </a:prstGeom>
            <a:noFill/>
            <a:ln>
              <a:noFill/>
            </a:ln>
          </p:spPr>
        </p:pic>
        <p:sp>
          <p:nvSpPr>
            <p:cNvPr id="208" name="Google Shape;208;p30"/>
            <p:cNvSpPr txBox="1"/>
            <p:nvPr/>
          </p:nvSpPr>
          <p:spPr>
            <a:xfrm>
              <a:off x="0" y="6214354"/>
              <a:ext cx="4877700" cy="58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Calibri"/>
                  <a:ea typeface="Calibri"/>
                  <a:cs typeface="Calibri"/>
                  <a:sym typeface="Calibri"/>
                </a:rPr>
                <a:t>ASCCC Curriculum Institute July 10 - July 13, 2019</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San Francisco, CA</a:t>
              </a:r>
              <a:endParaRPr>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8"/>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000"/>
              <a:buFont typeface="Calibri"/>
              <a:buNone/>
            </a:pPr>
            <a:r>
              <a:rPr lang="en-US" dirty="0">
                <a:latin typeface="Arial"/>
                <a:cs typeface="Arial"/>
              </a:rPr>
              <a:t>Questions to Ask: What about Part-time Students?</a:t>
            </a:r>
            <a:endParaRPr dirty="0">
              <a:latin typeface="Arial"/>
              <a:cs typeface="Arial"/>
            </a:endParaRPr>
          </a:p>
        </p:txBody>
      </p:sp>
      <p:sp>
        <p:nvSpPr>
          <p:cNvPr id="385" name="Google Shape;385;p48"/>
          <p:cNvSpPr txBox="1">
            <a:spLocks noGrp="1"/>
          </p:cNvSpPr>
          <p:nvPr>
            <p:ph type="body" idx="1"/>
          </p:nvPr>
        </p:nvSpPr>
        <p:spPr>
          <a:xfrm>
            <a:off x="457200" y="1953725"/>
            <a:ext cx="8229600" cy="4523400"/>
          </a:xfrm>
          <a:prstGeom prst="rect">
            <a:avLst/>
          </a:prstGeom>
          <a:noFill/>
          <a:ln>
            <a:noFill/>
          </a:ln>
        </p:spPr>
        <p:txBody>
          <a:bodyPr spcFirstLastPara="1" wrap="square" lIns="91425" tIns="45700" rIns="91425" bIns="45700" anchor="t" anchorCtr="0">
            <a:noAutofit/>
          </a:bodyPr>
          <a:lstStyle/>
          <a:p>
            <a:pPr marL="182562" marR="0" lvl="0" indent="-182562" algn="l" rtl="0">
              <a:lnSpc>
                <a:spcPct val="100000"/>
              </a:lnSpc>
              <a:spcBef>
                <a:spcPts val="0"/>
              </a:spcBef>
              <a:spcAft>
                <a:spcPts val="0"/>
              </a:spcAft>
              <a:buClr>
                <a:schemeClr val="accent1"/>
              </a:buClr>
              <a:buSzPts val="2040"/>
              <a:buFont typeface="Arial"/>
              <a:buChar char="•"/>
            </a:pPr>
            <a:r>
              <a:rPr lang="en-US" sz="2400" b="0" i="0" u="none">
                <a:solidFill>
                  <a:schemeClr val="dk1"/>
                </a:solidFill>
                <a:latin typeface="Calibri"/>
                <a:ea typeface="Calibri"/>
                <a:cs typeface="Calibri"/>
                <a:sym typeface="Calibri"/>
              </a:rPr>
              <a:t>Most CC students are part-time…</a:t>
            </a:r>
            <a:endParaRPr/>
          </a:p>
          <a:p>
            <a:pPr marL="182562" marR="0" lvl="0" indent="-182562" algn="l" rtl="0">
              <a:lnSpc>
                <a:spcPct val="100000"/>
              </a:lnSpc>
              <a:spcBef>
                <a:spcPts val="480"/>
              </a:spcBef>
              <a:spcAft>
                <a:spcPts val="0"/>
              </a:spcAft>
              <a:buClr>
                <a:schemeClr val="accent1"/>
              </a:buClr>
              <a:buSzPts val="2040"/>
              <a:buFont typeface="Arial"/>
              <a:buChar char="•"/>
            </a:pPr>
            <a:r>
              <a:rPr lang="en-US" sz="2400" b="0" i="0" u="none">
                <a:solidFill>
                  <a:schemeClr val="dk1"/>
                </a:solidFill>
                <a:latin typeface="Calibri"/>
                <a:ea typeface="Calibri"/>
                <a:cs typeface="Calibri"/>
                <a:sym typeface="Calibri"/>
              </a:rPr>
              <a:t>Maps should be based on a standard student profile</a:t>
            </a:r>
            <a:endParaRPr/>
          </a:p>
          <a:p>
            <a:pPr marL="457200" marR="0" lvl="1" indent="-182562" algn="l" rtl="0">
              <a:lnSpc>
                <a:spcPct val="100000"/>
              </a:lnSpc>
              <a:spcBef>
                <a:spcPts val="400"/>
              </a:spcBef>
              <a:spcAft>
                <a:spcPts val="0"/>
              </a:spcAft>
              <a:buClr>
                <a:schemeClr val="accent1"/>
              </a:buClr>
              <a:buSzPts val="1700"/>
              <a:buFont typeface="Arial"/>
              <a:buChar char="•"/>
            </a:pPr>
            <a:r>
              <a:rPr lang="en-US" sz="2000" b="0" i="0" u="none" strike="noStrike" cap="none">
                <a:solidFill>
                  <a:schemeClr val="dk1"/>
                </a:solidFill>
                <a:latin typeface="Calibri"/>
                <a:ea typeface="Calibri"/>
                <a:cs typeface="Calibri"/>
                <a:sym typeface="Calibri"/>
              </a:rPr>
              <a:t>Beginning at transfer-level ENGL / MATH</a:t>
            </a:r>
            <a:endParaRPr/>
          </a:p>
          <a:p>
            <a:pPr marL="457200" marR="0" lvl="1" indent="-182562" algn="l" rtl="0">
              <a:lnSpc>
                <a:spcPct val="100000"/>
              </a:lnSpc>
              <a:spcBef>
                <a:spcPts val="400"/>
              </a:spcBef>
              <a:spcAft>
                <a:spcPts val="0"/>
              </a:spcAft>
              <a:buClr>
                <a:schemeClr val="accent1"/>
              </a:buClr>
              <a:buSzPts val="1700"/>
              <a:buFont typeface="Arial"/>
              <a:buChar char="•"/>
            </a:pPr>
            <a:r>
              <a:rPr lang="en-US" sz="2000" b="0" i="0" u="none" strike="noStrike" cap="none">
                <a:solidFill>
                  <a:schemeClr val="dk1"/>
                </a:solidFill>
                <a:latin typeface="Calibri"/>
                <a:ea typeface="Calibri"/>
                <a:cs typeface="Calibri"/>
                <a:sym typeface="Calibri"/>
              </a:rPr>
              <a:t>Full-time attendance</a:t>
            </a:r>
            <a:endParaRPr/>
          </a:p>
          <a:p>
            <a:pPr marL="457200" marR="0" lvl="1" indent="-182562" algn="l" rtl="0">
              <a:lnSpc>
                <a:spcPct val="100000"/>
              </a:lnSpc>
              <a:spcBef>
                <a:spcPts val="400"/>
              </a:spcBef>
              <a:spcAft>
                <a:spcPts val="0"/>
              </a:spcAft>
              <a:buClr>
                <a:schemeClr val="accent1"/>
              </a:buClr>
              <a:buSzPts val="1700"/>
              <a:buFont typeface="Arial"/>
              <a:buChar char="•"/>
            </a:pPr>
            <a:r>
              <a:rPr lang="en-US" sz="2000" b="0" i="0" u="none" strike="noStrike" cap="none">
                <a:solidFill>
                  <a:schemeClr val="dk1"/>
                </a:solidFill>
                <a:latin typeface="Calibri"/>
                <a:ea typeface="Calibri"/>
                <a:cs typeface="Calibri"/>
                <a:sym typeface="Calibri"/>
              </a:rPr>
              <a:t>Declared transfer institution (UC or CSU not a private)</a:t>
            </a:r>
            <a:endParaRPr/>
          </a:p>
          <a:p>
            <a:pPr marL="182562" marR="0" lvl="0" indent="-182562" algn="l" rtl="0">
              <a:lnSpc>
                <a:spcPct val="100000"/>
              </a:lnSpc>
              <a:spcBef>
                <a:spcPts val="480"/>
              </a:spcBef>
              <a:spcAft>
                <a:spcPts val="0"/>
              </a:spcAft>
              <a:buClr>
                <a:schemeClr val="accent1"/>
              </a:buClr>
              <a:buSzPts val="2040"/>
              <a:buFont typeface="Arial"/>
              <a:buChar char="•"/>
            </a:pPr>
            <a:r>
              <a:rPr lang="en-US" sz="2400" b="0" i="0" u="none">
                <a:solidFill>
                  <a:schemeClr val="dk1"/>
                </a:solidFill>
                <a:latin typeface="Calibri"/>
                <a:ea typeface="Calibri"/>
                <a:cs typeface="Calibri"/>
                <a:sym typeface="Calibri"/>
              </a:rPr>
              <a:t>Determine who will see/use these maps</a:t>
            </a:r>
            <a:endParaRPr/>
          </a:p>
          <a:p>
            <a:pPr marL="182562" marR="0" lvl="0" indent="-182562" algn="l" rtl="0">
              <a:lnSpc>
                <a:spcPct val="100000"/>
              </a:lnSpc>
              <a:spcBef>
                <a:spcPts val="480"/>
              </a:spcBef>
              <a:spcAft>
                <a:spcPts val="0"/>
              </a:spcAft>
              <a:buClr>
                <a:schemeClr val="accent1"/>
              </a:buClr>
              <a:buSzPts val="2040"/>
              <a:buFont typeface="Arial"/>
              <a:buChar char="•"/>
            </a:pPr>
            <a:r>
              <a:rPr lang="en-US" sz="2400" b="0" i="0" u="none">
                <a:solidFill>
                  <a:schemeClr val="dk1"/>
                </a:solidFill>
                <a:latin typeface="Calibri"/>
                <a:ea typeface="Calibri"/>
                <a:cs typeface="Calibri"/>
                <a:sym typeface="Calibri"/>
              </a:rPr>
              <a:t>Maps are tools, not replacements for counselors</a:t>
            </a:r>
            <a:endParaRPr/>
          </a:p>
          <a:p>
            <a:pPr marL="182562" marR="0" lvl="0" indent="-182562" algn="l" rtl="0">
              <a:lnSpc>
                <a:spcPct val="100000"/>
              </a:lnSpc>
              <a:spcBef>
                <a:spcPts val="480"/>
              </a:spcBef>
              <a:spcAft>
                <a:spcPts val="0"/>
              </a:spcAft>
              <a:buClr>
                <a:schemeClr val="accent1"/>
              </a:buClr>
              <a:buSzPts val="2040"/>
              <a:buFont typeface="Arial"/>
              <a:buChar char="•"/>
            </a:pPr>
            <a:r>
              <a:rPr lang="en-US" sz="2400" b="0" i="0" u="none">
                <a:solidFill>
                  <a:schemeClr val="dk1"/>
                </a:solidFill>
                <a:latin typeface="Calibri"/>
                <a:ea typeface="Calibri"/>
                <a:cs typeface="Calibri"/>
                <a:sym typeface="Calibri"/>
              </a:rPr>
              <a:t>Variety of maps can be developed down the road</a:t>
            </a:r>
            <a:endParaRPr/>
          </a:p>
          <a:p>
            <a:pPr marL="182880" marR="0" lvl="0" indent="-53339" algn="l" rtl="0">
              <a:spcBef>
                <a:spcPts val="480"/>
              </a:spcBef>
              <a:spcAft>
                <a:spcPts val="0"/>
              </a:spcAft>
              <a:buClr>
                <a:schemeClr val="accent1"/>
              </a:buClr>
              <a:buSzPts val="2040"/>
              <a:buFont typeface="Arial"/>
              <a:buNone/>
            </a:pPr>
            <a:endParaRPr sz="2400" b="0" i="0" u="none">
              <a:solidFill>
                <a:schemeClr val="dk1"/>
              </a:solidFill>
              <a:latin typeface="Calibri"/>
              <a:ea typeface="Calibri"/>
              <a:cs typeface="Calibri"/>
              <a:sym typeface="Calibri"/>
            </a:endParaRPr>
          </a:p>
        </p:txBody>
      </p:sp>
      <p:grpSp>
        <p:nvGrpSpPr>
          <p:cNvPr id="386" name="Google Shape;386;p48"/>
          <p:cNvGrpSpPr/>
          <p:nvPr/>
        </p:nvGrpSpPr>
        <p:grpSpPr>
          <a:xfrm>
            <a:off x="0" y="6073600"/>
            <a:ext cx="8986400" cy="784400"/>
            <a:chOff x="0" y="6073600"/>
            <a:chExt cx="8986400" cy="784400"/>
          </a:xfrm>
        </p:grpSpPr>
        <p:pic>
          <p:nvPicPr>
            <p:cNvPr id="387" name="Google Shape;387;p48"/>
            <p:cNvPicPr preferRelativeResize="0"/>
            <p:nvPr/>
          </p:nvPicPr>
          <p:blipFill rotWithShape="1">
            <a:blip r:embed="rId3">
              <a:alphaModFix/>
            </a:blip>
            <a:srcRect/>
            <a:stretch/>
          </p:blipFill>
          <p:spPr>
            <a:xfrm>
              <a:off x="4877825" y="6073600"/>
              <a:ext cx="4108575" cy="784400"/>
            </a:xfrm>
            <a:prstGeom prst="rect">
              <a:avLst/>
            </a:prstGeom>
            <a:noFill/>
            <a:ln>
              <a:noFill/>
            </a:ln>
          </p:spPr>
        </p:pic>
        <p:sp>
          <p:nvSpPr>
            <p:cNvPr id="388" name="Google Shape;388;p48"/>
            <p:cNvSpPr txBox="1"/>
            <p:nvPr/>
          </p:nvSpPr>
          <p:spPr>
            <a:xfrm>
              <a:off x="0" y="6214354"/>
              <a:ext cx="4877700" cy="58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Calibri"/>
                  <a:ea typeface="Calibri"/>
                  <a:cs typeface="Calibri"/>
                  <a:sym typeface="Calibri"/>
                </a:rPr>
                <a:t>ASCCC Curriculum Institute July 10 - July 13, 2019</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San Francisco, CA</a:t>
              </a:r>
              <a:endParaRPr>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49"/>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Arial"/>
                <a:cs typeface="Arial"/>
                <a:sym typeface="Arial"/>
              </a:rPr>
              <a:t>Focusing on Holistic Student Support Grounded in Equity</a:t>
            </a:r>
            <a:endParaRPr dirty="0">
              <a:latin typeface="Arial"/>
              <a:cs typeface="Arial"/>
            </a:endParaRPr>
          </a:p>
        </p:txBody>
      </p:sp>
      <p:sp>
        <p:nvSpPr>
          <p:cNvPr id="395" name="Google Shape;395;p49"/>
          <p:cNvSpPr txBox="1">
            <a:spLocks noGrp="1"/>
          </p:cNvSpPr>
          <p:nvPr>
            <p:ph type="body" idx="1"/>
          </p:nvPr>
        </p:nvSpPr>
        <p:spPr>
          <a:xfrm>
            <a:off x="457200" y="2055150"/>
            <a:ext cx="8229600" cy="4422000"/>
          </a:xfrm>
          <a:prstGeom prst="rect">
            <a:avLst/>
          </a:prstGeom>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US" sz="2000" b="1" dirty="0"/>
              <a:t>MAPPING WORKSHOPS</a:t>
            </a:r>
          </a:p>
          <a:p>
            <a:pPr marL="0" lvl="0" indent="0" algn="l" rtl="0">
              <a:lnSpc>
                <a:spcPct val="90000"/>
              </a:lnSpc>
              <a:spcBef>
                <a:spcPts val="0"/>
              </a:spcBef>
              <a:spcAft>
                <a:spcPts val="0"/>
              </a:spcAft>
              <a:buClr>
                <a:schemeClr val="dk1"/>
              </a:buClr>
              <a:buSzPts val="1100"/>
              <a:buFont typeface="Arial"/>
              <a:buNone/>
            </a:pPr>
            <a:endParaRPr sz="2000" b="1" dirty="0"/>
          </a:p>
          <a:p>
            <a:pPr marL="457200" lvl="0" indent="-325755" algn="l" rtl="0">
              <a:lnSpc>
                <a:spcPct val="90000"/>
              </a:lnSpc>
              <a:spcBef>
                <a:spcPts val="0"/>
              </a:spcBef>
              <a:spcAft>
                <a:spcPts val="0"/>
              </a:spcAft>
              <a:buSzPts val="1530"/>
              <a:buChar char="•"/>
            </a:pPr>
            <a:r>
              <a:rPr lang="en-US" dirty="0"/>
              <a:t>2 Hours Cross Functional Conversations on Programs including Instructors, Deans, Counselors, Support Faculty and Staff</a:t>
            </a:r>
            <a:endParaRPr dirty="0"/>
          </a:p>
          <a:p>
            <a:pPr marL="457200" lvl="0" indent="-325755" algn="l" rtl="0">
              <a:lnSpc>
                <a:spcPct val="90000"/>
              </a:lnSpc>
              <a:spcBef>
                <a:spcPts val="0"/>
              </a:spcBef>
              <a:spcAft>
                <a:spcPts val="0"/>
              </a:spcAft>
              <a:buSzPts val="1530"/>
              <a:buChar char="•"/>
            </a:pPr>
            <a:r>
              <a:rPr lang="en-US" dirty="0"/>
              <a:t>Focus on most efficient path for students to complete program including GE where applicable</a:t>
            </a:r>
            <a:endParaRPr dirty="0"/>
          </a:p>
          <a:p>
            <a:pPr marL="457200" lvl="0" indent="-325755" algn="l" rtl="0">
              <a:lnSpc>
                <a:spcPct val="90000"/>
              </a:lnSpc>
              <a:spcBef>
                <a:spcPts val="0"/>
              </a:spcBef>
              <a:spcAft>
                <a:spcPts val="0"/>
              </a:spcAft>
              <a:buSzPts val="1530"/>
              <a:buChar char="•"/>
            </a:pPr>
            <a:r>
              <a:rPr lang="en-US" dirty="0"/>
              <a:t>Review potential support services and activities to support student success and engagement</a:t>
            </a:r>
            <a:endParaRPr dirty="0"/>
          </a:p>
        </p:txBody>
      </p:sp>
      <p:sp>
        <p:nvSpPr>
          <p:cNvPr id="396" name="Google Shape;396;p49"/>
          <p:cNvSpPr txBox="1">
            <a:spLocks noGrp="1"/>
          </p:cNvSpPr>
          <p:nvPr>
            <p:ph type="sldNum" idx="12"/>
          </p:nvPr>
        </p:nvSpPr>
        <p:spPr>
          <a:xfrm>
            <a:off x="7620000" y="19050"/>
            <a:ext cx="1066800" cy="328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FFFFFF"/>
              </a:buClr>
              <a:buSzPts val="1400"/>
              <a:buFont typeface="Calibri"/>
              <a:buNone/>
            </a:pPr>
            <a:fld id="{00000000-1234-1234-1234-123412341234}" type="slidenum">
              <a:rPr lang="en-US"/>
              <a:t>21</a:t>
            </a:fld>
            <a:endParaRPr/>
          </a:p>
        </p:txBody>
      </p:sp>
      <p:grpSp>
        <p:nvGrpSpPr>
          <p:cNvPr id="397" name="Google Shape;397;p49"/>
          <p:cNvGrpSpPr/>
          <p:nvPr/>
        </p:nvGrpSpPr>
        <p:grpSpPr>
          <a:xfrm>
            <a:off x="0" y="6073600"/>
            <a:ext cx="8986400" cy="784400"/>
            <a:chOff x="0" y="6073600"/>
            <a:chExt cx="8986400" cy="784400"/>
          </a:xfrm>
        </p:grpSpPr>
        <p:pic>
          <p:nvPicPr>
            <p:cNvPr id="398" name="Google Shape;398;p49"/>
            <p:cNvPicPr preferRelativeResize="0"/>
            <p:nvPr/>
          </p:nvPicPr>
          <p:blipFill rotWithShape="1">
            <a:blip r:embed="rId3">
              <a:alphaModFix/>
            </a:blip>
            <a:srcRect/>
            <a:stretch/>
          </p:blipFill>
          <p:spPr>
            <a:xfrm>
              <a:off x="4877825" y="6073600"/>
              <a:ext cx="4108575" cy="784400"/>
            </a:xfrm>
            <a:prstGeom prst="rect">
              <a:avLst/>
            </a:prstGeom>
            <a:noFill/>
            <a:ln>
              <a:noFill/>
            </a:ln>
          </p:spPr>
        </p:pic>
        <p:sp>
          <p:nvSpPr>
            <p:cNvPr id="399" name="Google Shape;399;p49"/>
            <p:cNvSpPr txBox="1"/>
            <p:nvPr/>
          </p:nvSpPr>
          <p:spPr>
            <a:xfrm>
              <a:off x="0" y="6214354"/>
              <a:ext cx="4877700" cy="58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latin typeface="Calibri"/>
                  <a:ea typeface="Calibri"/>
                  <a:cs typeface="Calibri"/>
                  <a:sym typeface="Calibri"/>
                </a:rPr>
                <a:t>ASCCC Curriculum Institute July 10 - July 13, 2019</a:t>
              </a:r>
              <a:endParaRPr dirty="0">
                <a:latin typeface="Calibri"/>
                <a:ea typeface="Calibri"/>
                <a:cs typeface="Calibri"/>
                <a:sym typeface="Calibri"/>
              </a:endParaRPr>
            </a:p>
            <a:p>
              <a:pPr marL="0" lvl="0" indent="0" algn="ctr" rtl="0">
                <a:spcBef>
                  <a:spcPts val="0"/>
                </a:spcBef>
                <a:spcAft>
                  <a:spcPts val="0"/>
                </a:spcAft>
                <a:buNone/>
              </a:pPr>
              <a:r>
                <a:rPr lang="en-US" dirty="0">
                  <a:latin typeface="Calibri"/>
                  <a:ea typeface="Calibri"/>
                  <a:cs typeface="Calibri"/>
                  <a:sym typeface="Calibri"/>
                </a:rPr>
                <a:t>San Francisco, CA</a:t>
              </a:r>
              <a:endParaRPr dirty="0">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0"/>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Arial"/>
                <a:cs typeface="Arial"/>
                <a:sym typeface="Arial"/>
              </a:rPr>
              <a:t>Focusing on Holistic Student Support Grounded in Equity</a:t>
            </a:r>
            <a:endParaRPr dirty="0">
              <a:latin typeface="Arial"/>
              <a:cs typeface="Arial"/>
            </a:endParaRPr>
          </a:p>
        </p:txBody>
      </p:sp>
      <p:sp>
        <p:nvSpPr>
          <p:cNvPr id="406" name="Google Shape;406;p50"/>
          <p:cNvSpPr txBox="1">
            <a:spLocks noGrp="1"/>
          </p:cNvSpPr>
          <p:nvPr>
            <p:ph type="body" idx="1"/>
          </p:nvPr>
        </p:nvSpPr>
        <p:spPr>
          <a:xfrm>
            <a:off x="457200" y="1761825"/>
            <a:ext cx="8229600" cy="4715100"/>
          </a:xfrm>
          <a:prstGeom prst="rect">
            <a:avLst/>
          </a:prstGeom>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endParaRPr dirty="0"/>
          </a:p>
          <a:p>
            <a:pPr marL="0" lvl="0" indent="0" algn="l" rtl="0">
              <a:lnSpc>
                <a:spcPct val="90000"/>
              </a:lnSpc>
              <a:spcBef>
                <a:spcPts val="0"/>
              </a:spcBef>
              <a:spcAft>
                <a:spcPts val="0"/>
              </a:spcAft>
              <a:buClr>
                <a:schemeClr val="dk1"/>
              </a:buClr>
              <a:buSzPts val="1100"/>
              <a:buFont typeface="Arial"/>
              <a:buNone/>
            </a:pPr>
            <a:r>
              <a:rPr lang="en-US" sz="2000" b="1" dirty="0"/>
              <a:t>MAPPING WORKSHOPS</a:t>
            </a:r>
          </a:p>
          <a:p>
            <a:pPr marL="0" lvl="0" indent="0" algn="l" rtl="0">
              <a:lnSpc>
                <a:spcPct val="90000"/>
              </a:lnSpc>
              <a:spcBef>
                <a:spcPts val="0"/>
              </a:spcBef>
              <a:spcAft>
                <a:spcPts val="0"/>
              </a:spcAft>
              <a:buClr>
                <a:schemeClr val="dk1"/>
              </a:buClr>
              <a:buSzPts val="1100"/>
              <a:buFont typeface="Arial"/>
              <a:buNone/>
            </a:pPr>
            <a:endParaRPr sz="2000" b="1" dirty="0"/>
          </a:p>
          <a:p>
            <a:pPr marL="457200" marR="0" lvl="0" indent="-325755" algn="l" rtl="0">
              <a:lnSpc>
                <a:spcPct val="90000"/>
              </a:lnSpc>
              <a:spcBef>
                <a:spcPts val="0"/>
              </a:spcBef>
              <a:spcAft>
                <a:spcPts val="0"/>
              </a:spcAft>
              <a:buSzPts val="1530"/>
              <a:buChar char="•"/>
            </a:pPr>
            <a:r>
              <a:rPr lang="en-US" dirty="0"/>
              <a:t>Identify potential roadblocks or bottlenecks for students</a:t>
            </a:r>
            <a:endParaRPr dirty="0"/>
          </a:p>
          <a:p>
            <a:pPr marL="457200" marR="0" lvl="0" indent="-325755" algn="l" rtl="0">
              <a:lnSpc>
                <a:spcPct val="90000"/>
              </a:lnSpc>
              <a:spcBef>
                <a:spcPts val="0"/>
              </a:spcBef>
              <a:spcAft>
                <a:spcPts val="0"/>
              </a:spcAft>
              <a:buSzPts val="1530"/>
              <a:buChar char="•"/>
            </a:pPr>
            <a:r>
              <a:rPr lang="en-US" dirty="0"/>
              <a:t>Give students the information they need to make informed choices</a:t>
            </a:r>
            <a:endParaRPr dirty="0"/>
          </a:p>
          <a:p>
            <a:pPr marL="457200" marR="0" lvl="0" indent="-325755" algn="l" rtl="0">
              <a:lnSpc>
                <a:spcPct val="90000"/>
              </a:lnSpc>
              <a:spcBef>
                <a:spcPts val="0"/>
              </a:spcBef>
              <a:spcAft>
                <a:spcPts val="0"/>
              </a:spcAft>
              <a:buSzPts val="1530"/>
              <a:buChar char="•"/>
            </a:pPr>
            <a:r>
              <a:rPr lang="en-US" dirty="0"/>
              <a:t>Reviewing Achievement Data and Number and Types of Degrees and Certificates and </a:t>
            </a:r>
            <a:r>
              <a:rPr lang="en-US" dirty="0" err="1"/>
              <a:t>Stackability</a:t>
            </a:r>
            <a:endParaRPr dirty="0"/>
          </a:p>
          <a:p>
            <a:pPr marL="0" lvl="0" indent="0" algn="l" rtl="0">
              <a:spcBef>
                <a:spcPts val="360"/>
              </a:spcBef>
              <a:spcAft>
                <a:spcPts val="0"/>
              </a:spcAft>
              <a:buNone/>
            </a:pPr>
            <a:endParaRPr dirty="0"/>
          </a:p>
        </p:txBody>
      </p:sp>
      <p:sp>
        <p:nvSpPr>
          <p:cNvPr id="407" name="Google Shape;407;p50"/>
          <p:cNvSpPr txBox="1">
            <a:spLocks noGrp="1"/>
          </p:cNvSpPr>
          <p:nvPr>
            <p:ph type="sldNum" idx="12"/>
          </p:nvPr>
        </p:nvSpPr>
        <p:spPr>
          <a:xfrm>
            <a:off x="7620000" y="19050"/>
            <a:ext cx="1066800" cy="328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FFFFFF"/>
              </a:buClr>
              <a:buSzPts val="1400"/>
              <a:buFont typeface="Calibri"/>
              <a:buNone/>
            </a:pPr>
            <a:fld id="{00000000-1234-1234-1234-123412341234}" type="slidenum">
              <a:rPr lang="en-US"/>
              <a:t>22</a:t>
            </a:fld>
            <a:endParaRPr/>
          </a:p>
        </p:txBody>
      </p:sp>
      <p:pic>
        <p:nvPicPr>
          <p:cNvPr id="5" name="Google Shape;398;p49">
            <a:extLst>
              <a:ext uri="{FF2B5EF4-FFF2-40B4-BE49-F238E27FC236}">
                <a16:creationId xmlns:a16="http://schemas.microsoft.com/office/drawing/2014/main" id="{99240D07-CC17-B648-BEE1-F77BE799FD22}"/>
              </a:ext>
            </a:extLst>
          </p:cNvPr>
          <p:cNvPicPr preferRelativeResize="0"/>
          <p:nvPr/>
        </p:nvPicPr>
        <p:blipFill rotWithShape="1">
          <a:blip r:embed="rId3">
            <a:alphaModFix/>
          </a:blip>
          <a:srcRect/>
          <a:stretch/>
        </p:blipFill>
        <p:spPr>
          <a:xfrm>
            <a:off x="4877825" y="6073600"/>
            <a:ext cx="4108575" cy="784400"/>
          </a:xfrm>
          <a:prstGeom prst="rect">
            <a:avLst/>
          </a:prstGeom>
          <a:noFill/>
          <a:ln>
            <a:noFill/>
          </a:ln>
        </p:spPr>
      </p:pic>
      <p:sp>
        <p:nvSpPr>
          <p:cNvPr id="6" name="Google Shape;399;p49">
            <a:extLst>
              <a:ext uri="{FF2B5EF4-FFF2-40B4-BE49-F238E27FC236}">
                <a16:creationId xmlns:a16="http://schemas.microsoft.com/office/drawing/2014/main" id="{0D61C2DD-E0A4-5D42-93CA-10D842214B31}"/>
              </a:ext>
            </a:extLst>
          </p:cNvPr>
          <p:cNvSpPr txBox="1"/>
          <p:nvPr/>
        </p:nvSpPr>
        <p:spPr>
          <a:xfrm>
            <a:off x="0" y="6214354"/>
            <a:ext cx="4877700" cy="58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latin typeface="Calibri"/>
                <a:ea typeface="Calibri"/>
                <a:cs typeface="Calibri"/>
                <a:sym typeface="Calibri"/>
              </a:rPr>
              <a:t>ASCCC Curriculum Institute July 10 - July 13, 2019</a:t>
            </a:r>
            <a:endParaRPr dirty="0">
              <a:latin typeface="Calibri"/>
              <a:ea typeface="Calibri"/>
              <a:cs typeface="Calibri"/>
              <a:sym typeface="Calibri"/>
            </a:endParaRPr>
          </a:p>
          <a:p>
            <a:pPr marL="0" lvl="0" indent="0" algn="ctr" rtl="0">
              <a:spcBef>
                <a:spcPts val="0"/>
              </a:spcBef>
              <a:spcAft>
                <a:spcPts val="0"/>
              </a:spcAft>
              <a:buNone/>
            </a:pPr>
            <a:r>
              <a:rPr lang="en-US" dirty="0">
                <a:latin typeface="Calibri"/>
                <a:ea typeface="Calibri"/>
                <a:cs typeface="Calibri"/>
                <a:sym typeface="Calibri"/>
              </a:rPr>
              <a:t>San Francisco, CA</a:t>
            </a:r>
            <a:endParaRPr dirty="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1"/>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Arial"/>
                <a:cs typeface="Arial"/>
                <a:sym typeface="Arial"/>
              </a:rPr>
              <a:t>Mapping Outcomes</a:t>
            </a:r>
            <a:endParaRPr dirty="0">
              <a:latin typeface="Arial"/>
              <a:cs typeface="Arial"/>
            </a:endParaRPr>
          </a:p>
        </p:txBody>
      </p:sp>
      <p:sp>
        <p:nvSpPr>
          <p:cNvPr id="414" name="Google Shape;414;p51"/>
          <p:cNvSpPr txBox="1">
            <a:spLocks noGrp="1"/>
          </p:cNvSpPr>
          <p:nvPr>
            <p:ph type="body" idx="1"/>
          </p:nvPr>
        </p:nvSpPr>
        <p:spPr>
          <a:xfrm>
            <a:off x="457200" y="1673352"/>
            <a:ext cx="4038600" cy="4718400"/>
          </a:xfrm>
          <a:prstGeom prst="rect">
            <a:avLst/>
          </a:prstGeom>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2400">
                <a:latin typeface="Arial"/>
                <a:ea typeface="Arial"/>
                <a:cs typeface="Arial"/>
                <a:sym typeface="Arial"/>
              </a:rPr>
              <a:t>•</a:t>
            </a:r>
            <a:r>
              <a:rPr lang="en-US" sz="2400"/>
              <a:t>95% said they were satisfied with the Mapping Sessions</a:t>
            </a:r>
            <a:endParaRPr sz="2400"/>
          </a:p>
          <a:p>
            <a:pPr marL="0" lvl="0" indent="0" algn="l" rtl="0">
              <a:lnSpc>
                <a:spcPct val="90000"/>
              </a:lnSpc>
              <a:spcBef>
                <a:spcPts val="1000"/>
              </a:spcBef>
              <a:spcAft>
                <a:spcPts val="0"/>
              </a:spcAft>
              <a:buClr>
                <a:schemeClr val="dk1"/>
              </a:buClr>
              <a:buSzPts val="1100"/>
              <a:buFont typeface="Arial"/>
              <a:buNone/>
            </a:pPr>
            <a:r>
              <a:rPr lang="en-US" sz="2400">
                <a:latin typeface="Arial"/>
                <a:ea typeface="Arial"/>
                <a:cs typeface="Arial"/>
                <a:sym typeface="Arial"/>
              </a:rPr>
              <a:t>•</a:t>
            </a:r>
            <a:r>
              <a:rPr lang="en-US" sz="2400"/>
              <a:t>97% said they had a better understanding of the role of Counseling</a:t>
            </a:r>
            <a:endParaRPr sz="2400"/>
          </a:p>
          <a:p>
            <a:pPr marL="0" lvl="0" indent="0" algn="l" rtl="0">
              <a:lnSpc>
                <a:spcPct val="90000"/>
              </a:lnSpc>
              <a:spcBef>
                <a:spcPts val="1000"/>
              </a:spcBef>
              <a:spcAft>
                <a:spcPts val="0"/>
              </a:spcAft>
              <a:buClr>
                <a:schemeClr val="dk1"/>
              </a:buClr>
              <a:buSzPts val="1100"/>
              <a:buFont typeface="Arial"/>
              <a:buNone/>
            </a:pPr>
            <a:r>
              <a:rPr lang="en-US" sz="2400">
                <a:latin typeface="Arial"/>
                <a:ea typeface="Arial"/>
                <a:cs typeface="Arial"/>
                <a:sym typeface="Arial"/>
              </a:rPr>
              <a:t>•</a:t>
            </a:r>
            <a:r>
              <a:rPr lang="en-US" sz="2400"/>
              <a:t>100% said they had a better understanding of their program</a:t>
            </a:r>
            <a:endParaRPr sz="2400"/>
          </a:p>
          <a:p>
            <a:pPr marL="0" lvl="0" indent="0" algn="l" rtl="0">
              <a:lnSpc>
                <a:spcPct val="90000"/>
              </a:lnSpc>
              <a:spcBef>
                <a:spcPts val="1000"/>
              </a:spcBef>
              <a:spcAft>
                <a:spcPts val="0"/>
              </a:spcAft>
              <a:buClr>
                <a:schemeClr val="dk1"/>
              </a:buClr>
              <a:buSzPts val="1100"/>
              <a:buFont typeface="Arial"/>
              <a:buNone/>
            </a:pPr>
            <a:r>
              <a:rPr lang="en-US" sz="2400">
                <a:latin typeface="Arial"/>
                <a:ea typeface="Arial"/>
                <a:cs typeface="Arial"/>
                <a:sym typeface="Arial"/>
              </a:rPr>
              <a:t>•</a:t>
            </a:r>
            <a:r>
              <a:rPr lang="en-US" sz="2400"/>
              <a:t>100% said they thought the maps would be helpful to students </a:t>
            </a:r>
            <a:endParaRPr sz="2400"/>
          </a:p>
          <a:p>
            <a:pPr marL="0" lvl="0" indent="0" algn="l" rtl="0">
              <a:spcBef>
                <a:spcPts val="560"/>
              </a:spcBef>
              <a:spcAft>
                <a:spcPts val="0"/>
              </a:spcAft>
              <a:buNone/>
            </a:pPr>
            <a:endParaRPr/>
          </a:p>
        </p:txBody>
      </p:sp>
      <p:sp>
        <p:nvSpPr>
          <p:cNvPr id="415" name="Google Shape;415;p51"/>
          <p:cNvSpPr txBox="1">
            <a:spLocks noGrp="1"/>
          </p:cNvSpPr>
          <p:nvPr>
            <p:ph type="sldNum" idx="12"/>
          </p:nvPr>
        </p:nvSpPr>
        <p:spPr>
          <a:xfrm>
            <a:off x="7620000" y="19050"/>
            <a:ext cx="1066800" cy="328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FFFFFF"/>
              </a:buClr>
              <a:buSzPts val="1400"/>
              <a:buFont typeface="Calibri"/>
              <a:buNone/>
            </a:pPr>
            <a:fld id="{00000000-1234-1234-1234-123412341234}" type="slidenum">
              <a:rPr lang="en-US"/>
              <a:t>23</a:t>
            </a:fld>
            <a:endParaRPr/>
          </a:p>
        </p:txBody>
      </p:sp>
      <p:sp>
        <p:nvSpPr>
          <p:cNvPr id="416" name="Google Shape;416;p51"/>
          <p:cNvSpPr txBox="1">
            <a:spLocks noGrp="1"/>
          </p:cNvSpPr>
          <p:nvPr>
            <p:ph type="body" idx="2"/>
          </p:nvPr>
        </p:nvSpPr>
        <p:spPr>
          <a:xfrm>
            <a:off x="4648200" y="1673352"/>
            <a:ext cx="4038600" cy="47184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endParaRPr/>
          </a:p>
        </p:txBody>
      </p:sp>
      <p:pic>
        <p:nvPicPr>
          <p:cNvPr id="417" name="Google Shape;417;p51"/>
          <p:cNvPicPr preferRelativeResize="0"/>
          <p:nvPr/>
        </p:nvPicPr>
        <p:blipFill>
          <a:blip r:embed="rId3">
            <a:alphaModFix/>
          </a:blip>
          <a:stretch>
            <a:fillRect/>
          </a:stretch>
        </p:blipFill>
        <p:spPr>
          <a:xfrm>
            <a:off x="5768161" y="132725"/>
            <a:ext cx="2663666" cy="3453250"/>
          </a:xfrm>
          <a:prstGeom prst="rect">
            <a:avLst/>
          </a:prstGeom>
          <a:noFill/>
          <a:ln>
            <a:noFill/>
          </a:ln>
        </p:spPr>
      </p:pic>
      <p:pic>
        <p:nvPicPr>
          <p:cNvPr id="418" name="Google Shape;418;p51"/>
          <p:cNvPicPr preferRelativeResize="0"/>
          <p:nvPr/>
        </p:nvPicPr>
        <p:blipFill>
          <a:blip r:embed="rId4">
            <a:alphaModFix/>
          </a:blip>
          <a:stretch>
            <a:fillRect/>
          </a:stretch>
        </p:blipFill>
        <p:spPr>
          <a:xfrm>
            <a:off x="5838722" y="3630975"/>
            <a:ext cx="2522550" cy="3227025"/>
          </a:xfrm>
          <a:prstGeom prst="rect">
            <a:avLst/>
          </a:prstGeom>
          <a:noFill/>
          <a:ln>
            <a:noFill/>
          </a:ln>
        </p:spPr>
      </p:pic>
      <p:grpSp>
        <p:nvGrpSpPr>
          <p:cNvPr id="419" name="Google Shape;419;p51"/>
          <p:cNvGrpSpPr/>
          <p:nvPr/>
        </p:nvGrpSpPr>
        <p:grpSpPr>
          <a:xfrm>
            <a:off x="0" y="6073600"/>
            <a:ext cx="8986400" cy="784400"/>
            <a:chOff x="0" y="6073600"/>
            <a:chExt cx="8986400" cy="784400"/>
          </a:xfrm>
        </p:grpSpPr>
        <p:pic>
          <p:nvPicPr>
            <p:cNvPr id="420" name="Google Shape;420;p51"/>
            <p:cNvPicPr preferRelativeResize="0"/>
            <p:nvPr/>
          </p:nvPicPr>
          <p:blipFill rotWithShape="1">
            <a:blip r:embed="rId5">
              <a:alphaModFix/>
            </a:blip>
            <a:srcRect/>
            <a:stretch/>
          </p:blipFill>
          <p:spPr>
            <a:xfrm>
              <a:off x="4877825" y="6073600"/>
              <a:ext cx="4108575" cy="784400"/>
            </a:xfrm>
            <a:prstGeom prst="rect">
              <a:avLst/>
            </a:prstGeom>
            <a:noFill/>
            <a:ln>
              <a:noFill/>
            </a:ln>
          </p:spPr>
        </p:pic>
        <p:sp>
          <p:nvSpPr>
            <p:cNvPr id="421" name="Google Shape;421;p51"/>
            <p:cNvSpPr txBox="1"/>
            <p:nvPr/>
          </p:nvSpPr>
          <p:spPr>
            <a:xfrm>
              <a:off x="0" y="6214354"/>
              <a:ext cx="4877700" cy="58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Calibri"/>
                  <a:ea typeface="Calibri"/>
                  <a:cs typeface="Calibri"/>
                  <a:sym typeface="Calibri"/>
                </a:rPr>
                <a:t>ASCCC Curriculum Institute July 10 - July 13, 2019</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San Francisco, CA</a:t>
              </a:r>
              <a:endParaRPr>
                <a:latin typeface="Calibri"/>
                <a:ea typeface="Calibri"/>
                <a:cs typeface="Calibri"/>
                <a:sym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2"/>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Arial"/>
                <a:cs typeface="Arial"/>
                <a:sym typeface="Arial"/>
              </a:rPr>
              <a:t>What They Said--COLLABORATION</a:t>
            </a:r>
            <a:endParaRPr dirty="0">
              <a:latin typeface="Arial"/>
              <a:cs typeface="Arial"/>
            </a:endParaRPr>
          </a:p>
        </p:txBody>
      </p:sp>
      <p:sp>
        <p:nvSpPr>
          <p:cNvPr id="428" name="Google Shape;428;p52"/>
          <p:cNvSpPr txBox="1">
            <a:spLocks noGrp="1"/>
          </p:cNvSpPr>
          <p:nvPr>
            <p:ph type="body" idx="1"/>
          </p:nvPr>
        </p:nvSpPr>
        <p:spPr>
          <a:xfrm>
            <a:off x="198300" y="1673350"/>
            <a:ext cx="4297500" cy="4718400"/>
          </a:xfrm>
          <a:prstGeom prst="rect">
            <a:avLst/>
          </a:prstGeom>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1800">
                <a:latin typeface="Arial"/>
                <a:ea typeface="Arial"/>
                <a:cs typeface="Arial"/>
                <a:sym typeface="Arial"/>
              </a:rPr>
              <a:t>•</a:t>
            </a:r>
            <a:r>
              <a:rPr lang="en-US" sz="1800" i="1"/>
              <a:t>“The collaboration between discipline faculty and counselors was much needed and helped to clarify the importance of scheduling certain courses in particular semesters. Overall, I think we are moving in the direction GP suggests: collaborative efforts across campus personnel (success teams) to promote student success.”</a:t>
            </a:r>
            <a:endParaRPr sz="1800" i="1"/>
          </a:p>
          <a:p>
            <a:pPr marL="0" lvl="0" indent="0" algn="l" rtl="0">
              <a:lnSpc>
                <a:spcPct val="90000"/>
              </a:lnSpc>
              <a:spcBef>
                <a:spcPts val="1000"/>
              </a:spcBef>
              <a:spcAft>
                <a:spcPts val="0"/>
              </a:spcAft>
              <a:buClr>
                <a:schemeClr val="dk1"/>
              </a:buClr>
              <a:buSzPts val="1100"/>
              <a:buFont typeface="Arial"/>
              <a:buNone/>
            </a:pPr>
            <a:r>
              <a:rPr lang="en-US" sz="1800">
                <a:latin typeface="Arial"/>
                <a:ea typeface="Arial"/>
                <a:cs typeface="Arial"/>
                <a:sym typeface="Arial"/>
              </a:rPr>
              <a:t>•</a:t>
            </a:r>
            <a:r>
              <a:rPr lang="en-US" sz="1800" i="1"/>
              <a:t>“One of the highlights of the mapping process is the collaboration and the different perspectives of all staff members, working together to develop plan that focus on student success”</a:t>
            </a:r>
            <a:endParaRPr sz="1800"/>
          </a:p>
        </p:txBody>
      </p:sp>
      <p:sp>
        <p:nvSpPr>
          <p:cNvPr id="429" name="Google Shape;429;p52"/>
          <p:cNvSpPr txBox="1">
            <a:spLocks noGrp="1"/>
          </p:cNvSpPr>
          <p:nvPr>
            <p:ph type="sldNum" idx="12"/>
          </p:nvPr>
        </p:nvSpPr>
        <p:spPr>
          <a:xfrm>
            <a:off x="7620000" y="19050"/>
            <a:ext cx="1066800" cy="328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FFFFFF"/>
              </a:buClr>
              <a:buSzPts val="1400"/>
              <a:buFont typeface="Calibri"/>
              <a:buNone/>
            </a:pPr>
            <a:fld id="{00000000-1234-1234-1234-123412341234}" type="slidenum">
              <a:rPr lang="en-US"/>
              <a:t>24</a:t>
            </a:fld>
            <a:endParaRPr/>
          </a:p>
        </p:txBody>
      </p:sp>
      <p:sp>
        <p:nvSpPr>
          <p:cNvPr id="430" name="Google Shape;430;p52"/>
          <p:cNvSpPr txBox="1">
            <a:spLocks noGrp="1"/>
          </p:cNvSpPr>
          <p:nvPr>
            <p:ph type="body" idx="2"/>
          </p:nvPr>
        </p:nvSpPr>
        <p:spPr>
          <a:xfrm>
            <a:off x="4648200" y="1673352"/>
            <a:ext cx="4038600" cy="47184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endParaRPr/>
          </a:p>
        </p:txBody>
      </p:sp>
      <p:pic>
        <p:nvPicPr>
          <p:cNvPr id="431" name="Google Shape;431;p52"/>
          <p:cNvPicPr preferRelativeResize="0"/>
          <p:nvPr/>
        </p:nvPicPr>
        <p:blipFill>
          <a:blip r:embed="rId3">
            <a:alphaModFix/>
          </a:blip>
          <a:stretch>
            <a:fillRect/>
          </a:stretch>
        </p:blipFill>
        <p:spPr>
          <a:xfrm>
            <a:off x="4667250" y="2098425"/>
            <a:ext cx="4000500" cy="3009900"/>
          </a:xfrm>
          <a:prstGeom prst="rect">
            <a:avLst/>
          </a:prstGeom>
          <a:noFill/>
          <a:ln>
            <a:noFill/>
          </a:ln>
        </p:spPr>
      </p:pic>
      <p:grpSp>
        <p:nvGrpSpPr>
          <p:cNvPr id="432" name="Google Shape;432;p52"/>
          <p:cNvGrpSpPr/>
          <p:nvPr/>
        </p:nvGrpSpPr>
        <p:grpSpPr>
          <a:xfrm>
            <a:off x="0" y="6073600"/>
            <a:ext cx="8986400" cy="784400"/>
            <a:chOff x="0" y="6073600"/>
            <a:chExt cx="8986400" cy="784400"/>
          </a:xfrm>
        </p:grpSpPr>
        <p:pic>
          <p:nvPicPr>
            <p:cNvPr id="433" name="Google Shape;433;p52"/>
            <p:cNvPicPr preferRelativeResize="0"/>
            <p:nvPr/>
          </p:nvPicPr>
          <p:blipFill rotWithShape="1">
            <a:blip r:embed="rId4">
              <a:alphaModFix/>
            </a:blip>
            <a:srcRect/>
            <a:stretch/>
          </p:blipFill>
          <p:spPr>
            <a:xfrm>
              <a:off x="4877825" y="6073600"/>
              <a:ext cx="4108575" cy="784400"/>
            </a:xfrm>
            <a:prstGeom prst="rect">
              <a:avLst/>
            </a:prstGeom>
            <a:noFill/>
            <a:ln>
              <a:noFill/>
            </a:ln>
          </p:spPr>
        </p:pic>
        <p:sp>
          <p:nvSpPr>
            <p:cNvPr id="434" name="Google Shape;434;p52"/>
            <p:cNvSpPr txBox="1"/>
            <p:nvPr/>
          </p:nvSpPr>
          <p:spPr>
            <a:xfrm>
              <a:off x="0" y="6214354"/>
              <a:ext cx="4877700" cy="58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Calibri"/>
                  <a:ea typeface="Calibri"/>
                  <a:cs typeface="Calibri"/>
                  <a:sym typeface="Calibri"/>
                </a:rPr>
                <a:t>ASCCC Curriculum Institute July 10 - July 13, 2019</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San Francisco, CA</a:t>
              </a:r>
              <a:endParaRPr>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3"/>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Arial"/>
                <a:cs typeface="Arial"/>
                <a:sym typeface="Arial"/>
              </a:rPr>
              <a:t>What They Said--COLLABORATION</a:t>
            </a:r>
            <a:endParaRPr dirty="0">
              <a:latin typeface="Arial"/>
              <a:cs typeface="Arial"/>
            </a:endParaRPr>
          </a:p>
        </p:txBody>
      </p:sp>
      <p:sp>
        <p:nvSpPr>
          <p:cNvPr id="441" name="Google Shape;441;p53"/>
          <p:cNvSpPr txBox="1">
            <a:spLocks noGrp="1"/>
          </p:cNvSpPr>
          <p:nvPr>
            <p:ph type="body" idx="1"/>
          </p:nvPr>
        </p:nvSpPr>
        <p:spPr>
          <a:xfrm>
            <a:off x="198300" y="2967850"/>
            <a:ext cx="4297500" cy="3423900"/>
          </a:xfrm>
          <a:prstGeom prst="rect">
            <a:avLst/>
          </a:prstGeom>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1800" i="1"/>
              <a:t>“The collaboration between faculty and counseling. I think both learn quite a bit from one another. I hope this collaboration continues”</a:t>
            </a:r>
            <a:endParaRPr sz="1800"/>
          </a:p>
        </p:txBody>
      </p:sp>
      <p:sp>
        <p:nvSpPr>
          <p:cNvPr id="442" name="Google Shape;442;p53"/>
          <p:cNvSpPr txBox="1">
            <a:spLocks noGrp="1"/>
          </p:cNvSpPr>
          <p:nvPr>
            <p:ph type="sldNum" idx="12"/>
          </p:nvPr>
        </p:nvSpPr>
        <p:spPr>
          <a:xfrm>
            <a:off x="7620000" y="19050"/>
            <a:ext cx="1066800" cy="328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FFFFFF"/>
              </a:buClr>
              <a:buSzPts val="1400"/>
              <a:buFont typeface="Calibri"/>
              <a:buNone/>
            </a:pPr>
            <a:fld id="{00000000-1234-1234-1234-123412341234}" type="slidenum">
              <a:rPr lang="en-US"/>
              <a:t>25</a:t>
            </a:fld>
            <a:endParaRPr/>
          </a:p>
        </p:txBody>
      </p:sp>
      <p:sp>
        <p:nvSpPr>
          <p:cNvPr id="443" name="Google Shape;443;p53"/>
          <p:cNvSpPr txBox="1">
            <a:spLocks noGrp="1"/>
          </p:cNvSpPr>
          <p:nvPr>
            <p:ph type="body" idx="2"/>
          </p:nvPr>
        </p:nvSpPr>
        <p:spPr>
          <a:xfrm>
            <a:off x="4648200" y="1673352"/>
            <a:ext cx="4038600" cy="47184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endParaRPr/>
          </a:p>
        </p:txBody>
      </p:sp>
      <p:pic>
        <p:nvPicPr>
          <p:cNvPr id="444" name="Google Shape;444;p53"/>
          <p:cNvPicPr preferRelativeResize="0"/>
          <p:nvPr/>
        </p:nvPicPr>
        <p:blipFill>
          <a:blip r:embed="rId3">
            <a:alphaModFix/>
          </a:blip>
          <a:stretch>
            <a:fillRect/>
          </a:stretch>
        </p:blipFill>
        <p:spPr>
          <a:xfrm>
            <a:off x="5066525" y="1839650"/>
            <a:ext cx="3029425" cy="4045650"/>
          </a:xfrm>
          <a:prstGeom prst="rect">
            <a:avLst/>
          </a:prstGeom>
          <a:noFill/>
          <a:ln>
            <a:noFill/>
          </a:ln>
        </p:spPr>
      </p:pic>
      <p:grpSp>
        <p:nvGrpSpPr>
          <p:cNvPr id="445" name="Google Shape;445;p53"/>
          <p:cNvGrpSpPr/>
          <p:nvPr/>
        </p:nvGrpSpPr>
        <p:grpSpPr>
          <a:xfrm>
            <a:off x="0" y="6073600"/>
            <a:ext cx="8986400" cy="784400"/>
            <a:chOff x="0" y="6073600"/>
            <a:chExt cx="8986400" cy="784400"/>
          </a:xfrm>
        </p:grpSpPr>
        <p:pic>
          <p:nvPicPr>
            <p:cNvPr id="446" name="Google Shape;446;p53"/>
            <p:cNvPicPr preferRelativeResize="0"/>
            <p:nvPr/>
          </p:nvPicPr>
          <p:blipFill rotWithShape="1">
            <a:blip r:embed="rId4">
              <a:alphaModFix/>
            </a:blip>
            <a:srcRect/>
            <a:stretch/>
          </p:blipFill>
          <p:spPr>
            <a:xfrm>
              <a:off x="4877825" y="6073600"/>
              <a:ext cx="4108575" cy="784400"/>
            </a:xfrm>
            <a:prstGeom prst="rect">
              <a:avLst/>
            </a:prstGeom>
            <a:noFill/>
            <a:ln>
              <a:noFill/>
            </a:ln>
          </p:spPr>
        </p:pic>
        <p:sp>
          <p:nvSpPr>
            <p:cNvPr id="447" name="Google Shape;447;p53"/>
            <p:cNvSpPr txBox="1"/>
            <p:nvPr/>
          </p:nvSpPr>
          <p:spPr>
            <a:xfrm>
              <a:off x="0" y="6214354"/>
              <a:ext cx="4877700" cy="58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Calibri"/>
                  <a:ea typeface="Calibri"/>
                  <a:cs typeface="Calibri"/>
                  <a:sym typeface="Calibri"/>
                </a:rPr>
                <a:t>ASCCC Curriculum Institute July 10 - July 13, 2019</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San Francisco, CA</a:t>
              </a:r>
              <a:endParaRPr>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54"/>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Calibri"/>
              <a:buNone/>
            </a:pPr>
            <a:r>
              <a:rPr lang="en-US" dirty="0">
                <a:latin typeface="Arial"/>
                <a:cs typeface="Arial"/>
              </a:rPr>
              <a:t>Resistance to Mapping?</a:t>
            </a:r>
            <a:endParaRPr dirty="0">
              <a:latin typeface="Arial"/>
              <a:cs typeface="Arial"/>
            </a:endParaRPr>
          </a:p>
        </p:txBody>
      </p:sp>
      <p:pic>
        <p:nvPicPr>
          <p:cNvPr id="453" name="Google Shape;453;p54"/>
          <p:cNvPicPr preferRelativeResize="0">
            <a:picLocks noGrp="1"/>
          </p:cNvPicPr>
          <p:nvPr>
            <p:ph type="body" idx="1"/>
          </p:nvPr>
        </p:nvPicPr>
        <p:blipFill rotWithShape="1">
          <a:blip r:embed="rId3">
            <a:alphaModFix/>
          </a:blip>
          <a:srcRect l="21451" t="13346" r="20804" b="8874"/>
          <a:stretch/>
        </p:blipFill>
        <p:spPr>
          <a:xfrm>
            <a:off x="1538287" y="1387475"/>
            <a:ext cx="6310200" cy="5262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55"/>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000"/>
              <a:buFont typeface="Calibri"/>
              <a:buNone/>
            </a:pPr>
            <a:r>
              <a:rPr lang="en-US" dirty="0">
                <a:latin typeface="Arial"/>
                <a:cs typeface="Arial"/>
              </a:rPr>
              <a:t>Opportunities for Faculty Dialog</a:t>
            </a:r>
            <a:endParaRPr dirty="0">
              <a:latin typeface="Arial"/>
              <a:cs typeface="Arial"/>
            </a:endParaRPr>
          </a:p>
        </p:txBody>
      </p:sp>
      <p:sp>
        <p:nvSpPr>
          <p:cNvPr id="459" name="Google Shape;459;p55"/>
          <p:cNvSpPr txBox="1">
            <a:spLocks noGrp="1"/>
          </p:cNvSpPr>
          <p:nvPr>
            <p:ph type="body" idx="1"/>
          </p:nvPr>
        </p:nvSpPr>
        <p:spPr>
          <a:xfrm>
            <a:off x="457200" y="1600200"/>
            <a:ext cx="8229600" cy="4545000"/>
          </a:xfrm>
          <a:prstGeom prst="rect">
            <a:avLst/>
          </a:prstGeom>
          <a:noFill/>
          <a:ln>
            <a:noFill/>
          </a:ln>
        </p:spPr>
        <p:txBody>
          <a:bodyPr spcFirstLastPara="1" wrap="square" lIns="91425" tIns="45700" rIns="91425" bIns="45700" anchor="t" anchorCtr="0">
            <a:noAutofit/>
          </a:bodyPr>
          <a:lstStyle/>
          <a:p>
            <a:pPr marL="182562" marR="0" lvl="0" indent="-182562" algn="l" rtl="0">
              <a:lnSpc>
                <a:spcPct val="100000"/>
              </a:lnSpc>
              <a:spcBef>
                <a:spcPts val="0"/>
              </a:spcBef>
              <a:spcAft>
                <a:spcPts val="0"/>
              </a:spcAft>
              <a:buClr>
                <a:schemeClr val="accent1"/>
              </a:buClr>
              <a:buSzPts val="2040"/>
              <a:buFont typeface="Arial"/>
              <a:buChar char="•"/>
            </a:pPr>
            <a:r>
              <a:rPr lang="en-US" sz="2400" b="0" i="0" u="none">
                <a:solidFill>
                  <a:schemeClr val="dk1"/>
                </a:solidFill>
                <a:latin typeface="Calibri"/>
                <a:ea typeface="Calibri"/>
                <a:cs typeface="Calibri"/>
                <a:sym typeface="Calibri"/>
              </a:rPr>
              <a:t>Lean into skepticism, don’t avoid it</a:t>
            </a:r>
            <a:endParaRPr/>
          </a:p>
          <a:p>
            <a:pPr marL="182562" marR="0" lvl="0" indent="-182562" algn="l" rtl="0">
              <a:lnSpc>
                <a:spcPct val="100000"/>
              </a:lnSpc>
              <a:spcBef>
                <a:spcPts val="480"/>
              </a:spcBef>
              <a:spcAft>
                <a:spcPts val="0"/>
              </a:spcAft>
              <a:buClr>
                <a:schemeClr val="accent1"/>
              </a:buClr>
              <a:buSzPts val="2040"/>
              <a:buFont typeface="Arial"/>
              <a:buChar char="•"/>
            </a:pPr>
            <a:r>
              <a:rPr lang="en-US" sz="2400" b="0" i="0" u="none">
                <a:solidFill>
                  <a:schemeClr val="dk1"/>
                </a:solidFill>
                <a:latin typeface="Calibri"/>
                <a:ea typeface="Calibri"/>
                <a:cs typeface="Calibri"/>
                <a:sym typeface="Calibri"/>
              </a:rPr>
              <a:t>Encourage your committee to be flexible and open</a:t>
            </a:r>
            <a:endParaRPr/>
          </a:p>
          <a:p>
            <a:pPr marL="182562" marR="0" lvl="0" indent="-182562" algn="l" rtl="0">
              <a:lnSpc>
                <a:spcPct val="100000"/>
              </a:lnSpc>
              <a:spcBef>
                <a:spcPts val="480"/>
              </a:spcBef>
              <a:spcAft>
                <a:spcPts val="0"/>
              </a:spcAft>
              <a:buClr>
                <a:schemeClr val="accent1"/>
              </a:buClr>
              <a:buSzPts val="2040"/>
              <a:buFont typeface="Arial"/>
              <a:buChar char="•"/>
            </a:pPr>
            <a:r>
              <a:rPr lang="en-US" sz="2400" b="0" i="0" u="none">
                <a:solidFill>
                  <a:schemeClr val="dk1"/>
                </a:solidFill>
                <a:latin typeface="Calibri"/>
                <a:ea typeface="Calibri"/>
                <a:cs typeface="Calibri"/>
                <a:sym typeface="Calibri"/>
              </a:rPr>
              <a:t>Have a data plan for collecting validating data for future iterations</a:t>
            </a:r>
            <a:endParaRPr/>
          </a:p>
          <a:p>
            <a:pPr marL="182562" marR="0" lvl="0" indent="-182562" algn="l" rtl="0">
              <a:lnSpc>
                <a:spcPct val="100000"/>
              </a:lnSpc>
              <a:spcBef>
                <a:spcPts val="480"/>
              </a:spcBef>
              <a:spcAft>
                <a:spcPts val="0"/>
              </a:spcAft>
              <a:buClr>
                <a:schemeClr val="accent1"/>
              </a:buClr>
              <a:buSzPts val="2040"/>
              <a:buFont typeface="Arial"/>
              <a:buChar char="•"/>
            </a:pPr>
            <a:r>
              <a:rPr lang="en-US" sz="2400" b="0" i="0" u="none">
                <a:solidFill>
                  <a:schemeClr val="dk1"/>
                </a:solidFill>
                <a:latin typeface="Calibri"/>
                <a:ea typeface="Calibri"/>
                <a:cs typeface="Calibri"/>
                <a:sym typeface="Calibri"/>
              </a:rPr>
              <a:t>Transparency! Transparency! Transparency!</a:t>
            </a:r>
            <a:endParaRPr/>
          </a:p>
          <a:p>
            <a:pPr marL="182562" marR="0" lvl="0" indent="-182562" algn="l" rtl="0">
              <a:lnSpc>
                <a:spcPct val="100000"/>
              </a:lnSpc>
              <a:spcBef>
                <a:spcPts val="480"/>
              </a:spcBef>
              <a:spcAft>
                <a:spcPts val="0"/>
              </a:spcAft>
              <a:buClr>
                <a:schemeClr val="accent1"/>
              </a:buClr>
              <a:buSzPts val="2040"/>
              <a:buFont typeface="Arial"/>
              <a:buChar char="•"/>
            </a:pPr>
            <a:r>
              <a:rPr lang="en-US" sz="2400" b="0" i="0" u="none">
                <a:solidFill>
                  <a:schemeClr val="dk1"/>
                </a:solidFill>
                <a:latin typeface="Calibri"/>
                <a:ea typeface="Calibri"/>
                <a:cs typeface="Calibri"/>
                <a:sym typeface="Calibri"/>
              </a:rPr>
              <a:t>Emphasize maps as communication tools, not commandments</a:t>
            </a:r>
            <a:endParaRPr/>
          </a:p>
          <a:p>
            <a:pPr marL="182562" marR="0" lvl="0" indent="-182562" algn="l" rtl="0">
              <a:lnSpc>
                <a:spcPct val="100000"/>
              </a:lnSpc>
              <a:spcBef>
                <a:spcPts val="480"/>
              </a:spcBef>
              <a:spcAft>
                <a:spcPts val="0"/>
              </a:spcAft>
              <a:buClr>
                <a:schemeClr val="accent1"/>
              </a:buClr>
              <a:buSzPts val="2040"/>
              <a:buFont typeface="Arial"/>
              <a:buChar char="•"/>
            </a:pPr>
            <a:r>
              <a:rPr lang="en-US" sz="2400" b="0" i="0" u="none">
                <a:solidFill>
                  <a:schemeClr val="dk1"/>
                </a:solidFill>
                <a:latin typeface="Calibri"/>
                <a:ea typeface="Calibri"/>
                <a:cs typeface="Calibri"/>
                <a:sym typeface="Calibri"/>
              </a:rPr>
              <a:t>Envision mapping as an opportunity to                                                                        break down silos</a:t>
            </a:r>
            <a:endParaRPr/>
          </a:p>
        </p:txBody>
      </p:sp>
      <p:pic>
        <p:nvPicPr>
          <p:cNvPr id="460" name="Google Shape;460;p55"/>
          <p:cNvPicPr preferRelativeResize="0"/>
          <p:nvPr/>
        </p:nvPicPr>
        <p:blipFill rotWithShape="1">
          <a:blip r:embed="rId3">
            <a:alphaModFix/>
          </a:blip>
          <a:srcRect/>
          <a:stretch/>
        </p:blipFill>
        <p:spPr>
          <a:xfrm>
            <a:off x="5583237" y="4322762"/>
            <a:ext cx="3228975" cy="1822450"/>
          </a:xfrm>
          <a:prstGeom prst="rect">
            <a:avLst/>
          </a:prstGeom>
          <a:noFill/>
          <a:ln>
            <a:noFill/>
          </a:ln>
        </p:spPr>
      </p:pic>
      <p:grpSp>
        <p:nvGrpSpPr>
          <p:cNvPr id="461" name="Google Shape;461;p55"/>
          <p:cNvGrpSpPr/>
          <p:nvPr/>
        </p:nvGrpSpPr>
        <p:grpSpPr>
          <a:xfrm>
            <a:off x="0" y="6073600"/>
            <a:ext cx="8986400" cy="784400"/>
            <a:chOff x="0" y="6073600"/>
            <a:chExt cx="8986400" cy="784400"/>
          </a:xfrm>
        </p:grpSpPr>
        <p:pic>
          <p:nvPicPr>
            <p:cNvPr id="462" name="Google Shape;462;p55"/>
            <p:cNvPicPr preferRelativeResize="0"/>
            <p:nvPr/>
          </p:nvPicPr>
          <p:blipFill rotWithShape="1">
            <a:blip r:embed="rId4">
              <a:alphaModFix/>
            </a:blip>
            <a:srcRect/>
            <a:stretch/>
          </p:blipFill>
          <p:spPr>
            <a:xfrm>
              <a:off x="4877825" y="6073600"/>
              <a:ext cx="4108575" cy="784400"/>
            </a:xfrm>
            <a:prstGeom prst="rect">
              <a:avLst/>
            </a:prstGeom>
            <a:noFill/>
            <a:ln>
              <a:noFill/>
            </a:ln>
          </p:spPr>
        </p:pic>
        <p:sp>
          <p:nvSpPr>
            <p:cNvPr id="463" name="Google Shape;463;p55"/>
            <p:cNvSpPr txBox="1"/>
            <p:nvPr/>
          </p:nvSpPr>
          <p:spPr>
            <a:xfrm>
              <a:off x="0" y="6214354"/>
              <a:ext cx="4877700" cy="58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Calibri"/>
                  <a:ea typeface="Calibri"/>
                  <a:cs typeface="Calibri"/>
                  <a:sym typeface="Calibri"/>
                </a:rPr>
                <a:t>ASCCC Curriculum Institute July 10 - July 13, 2019</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San Francisco, CA</a:t>
              </a:r>
              <a:endParaRPr>
                <a:latin typeface="Calibri"/>
                <a:ea typeface="Calibri"/>
                <a:cs typeface="Calibri"/>
                <a:sym typeface="Calibri"/>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56"/>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000"/>
              <a:buFont typeface="Calibri"/>
              <a:buNone/>
            </a:pPr>
            <a:r>
              <a:rPr lang="en-US" dirty="0">
                <a:latin typeface="Arial"/>
                <a:cs typeface="Arial"/>
              </a:rPr>
              <a:t>What do Students Want?</a:t>
            </a:r>
            <a:endParaRPr dirty="0">
              <a:latin typeface="Arial"/>
              <a:cs typeface="Arial"/>
            </a:endParaRPr>
          </a:p>
        </p:txBody>
      </p:sp>
      <p:pic>
        <p:nvPicPr>
          <p:cNvPr id="469" name="Google Shape;469;p56"/>
          <p:cNvPicPr preferRelativeResize="0"/>
          <p:nvPr/>
        </p:nvPicPr>
        <p:blipFill rotWithShape="1">
          <a:blip r:embed="rId3">
            <a:alphaModFix/>
          </a:blip>
          <a:srcRect/>
          <a:stretch/>
        </p:blipFill>
        <p:spPr>
          <a:xfrm>
            <a:off x="5561012" y="1989137"/>
            <a:ext cx="1946275" cy="1947862"/>
          </a:xfrm>
          <a:prstGeom prst="rect">
            <a:avLst/>
          </a:prstGeom>
          <a:noFill/>
          <a:ln>
            <a:noFill/>
          </a:ln>
        </p:spPr>
      </p:pic>
      <p:sp>
        <p:nvSpPr>
          <p:cNvPr id="470" name="Google Shape;470;p56"/>
          <p:cNvSpPr txBox="1">
            <a:spLocks noGrp="1"/>
          </p:cNvSpPr>
          <p:nvPr>
            <p:ph type="body" idx="1"/>
          </p:nvPr>
        </p:nvSpPr>
        <p:spPr>
          <a:xfrm>
            <a:off x="457200" y="1600200"/>
            <a:ext cx="4843500" cy="472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4080"/>
              <a:buFont typeface="Arial"/>
              <a:buNone/>
            </a:pPr>
            <a:r>
              <a:rPr lang="en-US" sz="4800" b="0" i="0" u="none">
                <a:solidFill>
                  <a:schemeClr val="dk1"/>
                </a:solidFill>
                <a:latin typeface="Calibri"/>
                <a:ea typeface="Calibri"/>
                <a:cs typeface="Calibri"/>
                <a:sym typeface="Calibri"/>
              </a:rPr>
              <a:t>Exploring is easier when you have </a:t>
            </a:r>
            <a:endParaRPr/>
          </a:p>
        </p:txBody>
      </p:sp>
      <p:sp>
        <p:nvSpPr>
          <p:cNvPr id="471" name="Google Shape;471;p56"/>
          <p:cNvSpPr txBox="1"/>
          <p:nvPr/>
        </p:nvSpPr>
        <p:spPr>
          <a:xfrm>
            <a:off x="3114675" y="3429000"/>
            <a:ext cx="2082900" cy="101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6000"/>
              <a:buFont typeface="Calibri"/>
              <a:buNone/>
            </a:pPr>
            <a:r>
              <a:rPr lang="en-US" sz="6000" b="0" i="0" u="none">
                <a:solidFill>
                  <a:schemeClr val="dk1"/>
                </a:solidFill>
                <a:latin typeface="Calibri"/>
                <a:ea typeface="Calibri"/>
                <a:cs typeface="Calibri"/>
                <a:sym typeface="Calibri"/>
              </a:rPr>
              <a:t>&amp;</a:t>
            </a:r>
            <a:endParaRPr/>
          </a:p>
        </p:txBody>
      </p:sp>
      <p:pic>
        <p:nvPicPr>
          <p:cNvPr id="472" name="Google Shape;472;p56"/>
          <p:cNvPicPr preferRelativeResize="0"/>
          <p:nvPr/>
        </p:nvPicPr>
        <p:blipFill rotWithShape="1">
          <a:blip r:embed="rId4">
            <a:alphaModFix/>
          </a:blip>
          <a:srcRect/>
          <a:stretch/>
        </p:blipFill>
        <p:spPr>
          <a:xfrm>
            <a:off x="4383087" y="4660900"/>
            <a:ext cx="3124200" cy="20097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57"/>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4800"/>
              <a:buFont typeface="Times New Roman"/>
              <a:buNone/>
            </a:pPr>
            <a:r>
              <a:rPr lang="en-US" sz="4800" b="1" i="0" u="none" strike="noStrike" cap="none">
                <a:solidFill>
                  <a:srgbClr val="000000"/>
                </a:solidFill>
              </a:rPr>
              <a:t>Questions and Comments</a:t>
            </a:r>
            <a:endParaRPr>
              <a:solidFill>
                <a:srgbClr val="000000"/>
              </a:solidFill>
            </a:endParaRPr>
          </a:p>
        </p:txBody>
      </p:sp>
      <p:pic>
        <p:nvPicPr>
          <p:cNvPr id="478" name="Google Shape;478;p57" descr="C:\Users\Janet\AppData\Local\Microsoft\Windows\INetCache\IE\J38KXPRD\Man-With-Question-04[1].png"/>
          <p:cNvPicPr preferRelativeResize="0"/>
          <p:nvPr/>
        </p:nvPicPr>
        <p:blipFill rotWithShape="1">
          <a:blip r:embed="rId3">
            <a:alphaModFix/>
          </a:blip>
          <a:srcRect/>
          <a:stretch/>
        </p:blipFill>
        <p:spPr>
          <a:xfrm>
            <a:off x="2042557" y="1433945"/>
            <a:ext cx="5008419" cy="5008419"/>
          </a:xfrm>
          <a:prstGeom prst="rect">
            <a:avLst/>
          </a:prstGeom>
          <a:noFill/>
          <a:ln>
            <a:noFill/>
          </a:ln>
        </p:spPr>
      </p:pic>
      <p:sp>
        <p:nvSpPr>
          <p:cNvPr id="479" name="Google Shape;479;p57"/>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1"/>
          <p:cNvSpPr txBox="1">
            <a:spLocks noGrp="1"/>
          </p:cNvSpPr>
          <p:nvPr>
            <p:ph type="title"/>
          </p:nvPr>
        </p:nvSpPr>
        <p:spPr>
          <a:xfrm>
            <a:off x="457200" y="822158"/>
            <a:ext cx="82296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600"/>
              <a:buFont typeface="Calibri"/>
              <a:buNone/>
            </a:pPr>
            <a:r>
              <a:rPr lang="en-US" dirty="0">
                <a:latin typeface="Arial"/>
                <a:cs typeface="Arial"/>
                <a:sym typeface="Arial"/>
              </a:rPr>
              <a:t>Description</a:t>
            </a:r>
            <a:endParaRPr dirty="0">
              <a:latin typeface="Arial"/>
              <a:cs typeface="Arial"/>
              <a:sym typeface="Arial"/>
            </a:endParaRPr>
          </a:p>
        </p:txBody>
      </p:sp>
      <p:sp>
        <p:nvSpPr>
          <p:cNvPr id="214" name="Google Shape;214;p31"/>
          <p:cNvSpPr txBox="1">
            <a:spLocks noGrp="1"/>
          </p:cNvSpPr>
          <p:nvPr>
            <p:ph type="body" idx="1"/>
          </p:nvPr>
        </p:nvSpPr>
        <p:spPr>
          <a:xfrm>
            <a:off x="457200" y="1997242"/>
            <a:ext cx="8229600" cy="44797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2040"/>
              <a:buNone/>
            </a:pPr>
            <a:r>
              <a:rPr lang="en-US" sz="2000" dirty="0"/>
              <a:t>Understanding student need and placing that at the center of our course sequencing is the best place to start when creating maps, and program mapping provides colleges with exciting possibilities for providing clear </a:t>
            </a:r>
            <a:r>
              <a:rPr lang="en-US" sz="2000" dirty="0" err="1"/>
              <a:t>coursetaking</a:t>
            </a:r>
            <a:r>
              <a:rPr lang="en-US" sz="2000" dirty="0"/>
              <a:t> patterns for their students to follow to promote completion. But how should faculty go about determining the right sequence for students to fulfill program requirements whether they be major courses, general education courses, electives, or the increasingly important transfer math and English courses?  At this presentation, attendees can learn from colleges that have asked these same questions at various stages in the program mapping process.</a:t>
            </a:r>
            <a:endParaRPr sz="2000" dirty="0"/>
          </a:p>
        </p:txBody>
      </p:sp>
      <p:sp>
        <p:nvSpPr>
          <p:cNvPr id="215" name="Google Shape;215;p31"/>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a:t>3</a:t>
            </a:fld>
            <a:endParaRPr/>
          </a:p>
        </p:txBody>
      </p:sp>
      <p:grpSp>
        <p:nvGrpSpPr>
          <p:cNvPr id="216" name="Google Shape;216;p31"/>
          <p:cNvGrpSpPr/>
          <p:nvPr/>
        </p:nvGrpSpPr>
        <p:grpSpPr>
          <a:xfrm>
            <a:off x="0" y="6073600"/>
            <a:ext cx="8986400" cy="784400"/>
            <a:chOff x="0" y="6073600"/>
            <a:chExt cx="8986400" cy="784400"/>
          </a:xfrm>
        </p:grpSpPr>
        <p:pic>
          <p:nvPicPr>
            <p:cNvPr id="217" name="Google Shape;217;p31"/>
            <p:cNvPicPr preferRelativeResize="0"/>
            <p:nvPr/>
          </p:nvPicPr>
          <p:blipFill rotWithShape="1">
            <a:blip r:embed="rId3">
              <a:alphaModFix/>
            </a:blip>
            <a:srcRect/>
            <a:stretch/>
          </p:blipFill>
          <p:spPr>
            <a:xfrm>
              <a:off x="4877825" y="6073600"/>
              <a:ext cx="4108575" cy="784400"/>
            </a:xfrm>
            <a:prstGeom prst="rect">
              <a:avLst/>
            </a:prstGeom>
            <a:noFill/>
            <a:ln>
              <a:noFill/>
            </a:ln>
          </p:spPr>
        </p:pic>
        <p:sp>
          <p:nvSpPr>
            <p:cNvPr id="218" name="Google Shape;218;p31"/>
            <p:cNvSpPr txBox="1"/>
            <p:nvPr/>
          </p:nvSpPr>
          <p:spPr>
            <a:xfrm>
              <a:off x="0" y="6214354"/>
              <a:ext cx="4877700" cy="58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Calibri"/>
                  <a:ea typeface="Calibri"/>
                  <a:cs typeface="Calibri"/>
                  <a:sym typeface="Calibri"/>
                </a:rPr>
                <a:t>ASCCC Curriculum Institute July 10 - July 13, 2019</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San Francisco, CA</a:t>
              </a:r>
              <a:endParaRPr>
                <a:latin typeface="Calibri"/>
                <a:ea typeface="Calibri"/>
                <a:cs typeface="Calibri"/>
                <a:sym typeface="Calibri"/>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58"/>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b="1">
                <a:latin typeface="Arial"/>
                <a:ea typeface="Arial"/>
                <a:cs typeface="Arial"/>
                <a:sym typeface="Arial"/>
              </a:rPr>
              <a:t>Contact</a:t>
            </a:r>
            <a:endParaRPr/>
          </a:p>
        </p:txBody>
      </p:sp>
      <p:sp>
        <p:nvSpPr>
          <p:cNvPr id="485" name="Google Shape;485;p58"/>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360"/>
              <a:buNone/>
            </a:pPr>
            <a:endParaRPr sz="1600">
              <a:latin typeface="Times New Roman"/>
              <a:ea typeface="Times New Roman"/>
              <a:cs typeface="Times New Roman"/>
              <a:sym typeface="Times New Roman"/>
            </a:endParaRPr>
          </a:p>
          <a:p>
            <a:pPr marL="0" lvl="0" indent="0" algn="l" rtl="0">
              <a:lnSpc>
                <a:spcPct val="100000"/>
              </a:lnSpc>
              <a:spcBef>
                <a:spcPts val="320"/>
              </a:spcBef>
              <a:spcAft>
                <a:spcPts val="0"/>
              </a:spcAft>
              <a:buSzPts val="1360"/>
              <a:buNone/>
            </a:pPr>
            <a:endParaRPr sz="1600">
              <a:latin typeface="Times New Roman"/>
              <a:ea typeface="Times New Roman"/>
              <a:cs typeface="Times New Roman"/>
              <a:sym typeface="Times New Roman"/>
            </a:endParaRPr>
          </a:p>
        </p:txBody>
      </p:sp>
      <p:sp>
        <p:nvSpPr>
          <p:cNvPr id="486" name="Google Shape;486;p58"/>
          <p:cNvSpPr txBox="1"/>
          <p:nvPr/>
        </p:nvSpPr>
        <p:spPr>
          <a:xfrm>
            <a:off x="457200" y="1524000"/>
            <a:ext cx="8496900" cy="44838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endParaRPr sz="1800"/>
          </a:p>
          <a:p>
            <a:pPr marL="0" lvl="0" indent="0" algn="l" rtl="0">
              <a:spcBef>
                <a:spcPts val="360"/>
              </a:spcBef>
              <a:spcAft>
                <a:spcPts val="0"/>
              </a:spcAft>
              <a:buNone/>
            </a:pPr>
            <a:r>
              <a:rPr lang="en-US" sz="2400"/>
              <a:t>For more info, please contact </a:t>
            </a:r>
            <a:r>
              <a:rPr lang="en-US" sz="2400" u="sng">
                <a:solidFill>
                  <a:schemeClr val="hlink"/>
                </a:solidFill>
                <a:hlinkClick r:id="rId3"/>
              </a:rPr>
              <a:t>info@asccc.org</a:t>
            </a:r>
            <a:endParaRPr sz="2400"/>
          </a:p>
          <a:p>
            <a:pPr marL="0" lvl="0" indent="0" algn="l" rtl="0">
              <a:spcBef>
                <a:spcPts val="360"/>
              </a:spcBef>
              <a:spcAft>
                <a:spcPts val="0"/>
              </a:spcAft>
              <a:buNone/>
            </a:pPr>
            <a:endParaRPr sz="2400"/>
          </a:p>
          <a:p>
            <a:pPr marL="0" lvl="0" indent="0" algn="l" rtl="0">
              <a:spcBef>
                <a:spcPts val="360"/>
              </a:spcBef>
              <a:spcAft>
                <a:spcPts val="0"/>
              </a:spcAft>
              <a:buNone/>
            </a:pPr>
            <a:r>
              <a:rPr lang="en-US" sz="2400"/>
              <a:t>Randy Beach, Jaguar Pathways, Southwestern College, </a:t>
            </a:r>
            <a:r>
              <a:rPr lang="en-US" sz="2400" u="sng">
                <a:solidFill>
                  <a:schemeClr val="hlink"/>
                </a:solidFill>
                <a:hlinkClick r:id="rId4"/>
              </a:rPr>
              <a:t>rbeach@swccd.edu</a:t>
            </a:r>
            <a:r>
              <a:rPr lang="en-US" sz="2400"/>
              <a:t> </a:t>
            </a:r>
            <a:endParaRPr sz="2400"/>
          </a:p>
          <a:p>
            <a:pPr marL="0" lvl="0" indent="0" algn="l" rtl="0">
              <a:spcBef>
                <a:spcPts val="360"/>
              </a:spcBef>
              <a:spcAft>
                <a:spcPts val="0"/>
              </a:spcAft>
              <a:buNone/>
            </a:pPr>
            <a:endParaRPr sz="2400"/>
          </a:p>
          <a:p>
            <a:pPr marL="0" lvl="0" indent="0" algn="l" rtl="0">
              <a:spcBef>
                <a:spcPts val="360"/>
              </a:spcBef>
              <a:spcAft>
                <a:spcPts val="0"/>
              </a:spcAft>
              <a:buNone/>
            </a:pPr>
            <a:r>
              <a:rPr lang="en-US" sz="2400"/>
              <a:t>Stephanie Curry, ASCCC Executive Committee, ASCCC Curriculum Committee, </a:t>
            </a:r>
            <a:r>
              <a:rPr lang="en-US" sz="2400" u="sng">
                <a:solidFill>
                  <a:schemeClr val="hlink"/>
                </a:solidFill>
                <a:hlinkClick r:id="rId5"/>
              </a:rPr>
              <a:t>stephanie.curry@reedleycollege.edu</a:t>
            </a:r>
            <a:r>
              <a:rPr lang="en-US" sz="2400"/>
              <a:t> </a:t>
            </a:r>
            <a:endParaRPr sz="2400"/>
          </a:p>
          <a:p>
            <a:pPr marL="0" lvl="0" indent="0" algn="l" rtl="0">
              <a:spcBef>
                <a:spcPts val="360"/>
              </a:spcBef>
              <a:spcAft>
                <a:spcPts val="0"/>
              </a:spcAft>
              <a:buNone/>
            </a:pPr>
            <a:endParaRPr sz="2400"/>
          </a:p>
          <a:p>
            <a:pPr marL="0" lvl="0" indent="0" algn="l" rtl="0">
              <a:spcBef>
                <a:spcPts val="360"/>
              </a:spcBef>
              <a:spcAft>
                <a:spcPts val="0"/>
              </a:spcAft>
              <a:buNone/>
            </a:pPr>
            <a:r>
              <a:rPr lang="en-US" sz="2400"/>
              <a:t>Michelle Sampat, Associate Dean of Instruction, Mt. San Antonio College, </a:t>
            </a:r>
            <a:r>
              <a:rPr lang="en-US" sz="2400" u="sng">
                <a:solidFill>
                  <a:schemeClr val="hlink"/>
                </a:solidFill>
                <a:hlinkClick r:id="rId6"/>
              </a:rPr>
              <a:t>msampat@mtsac.edu</a:t>
            </a:r>
            <a:r>
              <a:rPr lang="en-US" sz="2400"/>
              <a:t> </a:t>
            </a:r>
            <a:endParaRPr sz="2400"/>
          </a:p>
          <a:p>
            <a:pPr marL="0" lvl="0" indent="0" algn="l" rtl="0">
              <a:spcBef>
                <a:spcPts val="360"/>
              </a:spcBef>
              <a:spcAft>
                <a:spcPts val="0"/>
              </a:spcAft>
              <a:buClr>
                <a:schemeClr val="dk1"/>
              </a:buClr>
              <a:buSzPts val="1530"/>
              <a:buFont typeface="Arial"/>
              <a:buNone/>
            </a:pPr>
            <a:endParaRPr sz="1800"/>
          </a:p>
        </p:txBody>
      </p:sp>
      <p:sp>
        <p:nvSpPr>
          <p:cNvPr id="487" name="Google Shape;487;p58"/>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a:t>30</a:t>
            </a:fld>
            <a:endParaRPr/>
          </a:p>
        </p:txBody>
      </p:sp>
      <p:grpSp>
        <p:nvGrpSpPr>
          <p:cNvPr id="488" name="Google Shape;488;p58"/>
          <p:cNvGrpSpPr/>
          <p:nvPr/>
        </p:nvGrpSpPr>
        <p:grpSpPr>
          <a:xfrm>
            <a:off x="0" y="6073600"/>
            <a:ext cx="8986400" cy="784400"/>
            <a:chOff x="0" y="6073600"/>
            <a:chExt cx="8986400" cy="784400"/>
          </a:xfrm>
        </p:grpSpPr>
        <p:pic>
          <p:nvPicPr>
            <p:cNvPr id="489" name="Google Shape;489;p58"/>
            <p:cNvPicPr preferRelativeResize="0"/>
            <p:nvPr/>
          </p:nvPicPr>
          <p:blipFill rotWithShape="1">
            <a:blip r:embed="rId7">
              <a:alphaModFix/>
            </a:blip>
            <a:srcRect/>
            <a:stretch/>
          </p:blipFill>
          <p:spPr>
            <a:xfrm>
              <a:off x="4877825" y="6073600"/>
              <a:ext cx="4108575" cy="784400"/>
            </a:xfrm>
            <a:prstGeom prst="rect">
              <a:avLst/>
            </a:prstGeom>
            <a:noFill/>
            <a:ln>
              <a:noFill/>
            </a:ln>
          </p:spPr>
        </p:pic>
        <p:sp>
          <p:nvSpPr>
            <p:cNvPr id="490" name="Google Shape;490;p58"/>
            <p:cNvSpPr txBox="1"/>
            <p:nvPr/>
          </p:nvSpPr>
          <p:spPr>
            <a:xfrm>
              <a:off x="0" y="6214354"/>
              <a:ext cx="4877700" cy="58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Calibri"/>
                  <a:ea typeface="Calibri"/>
                  <a:cs typeface="Calibri"/>
                  <a:sym typeface="Calibri"/>
                </a:rPr>
                <a:t>ASCCC Curriculum Institute July 10 - July 13, 2019</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San Francisco, CA</a:t>
              </a:r>
              <a:endParaRPr>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2"/>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000"/>
              <a:buFont typeface="Calibri"/>
              <a:buNone/>
            </a:pPr>
            <a:r>
              <a:rPr lang="en-US" dirty="0">
                <a:latin typeface="Arial"/>
                <a:cs typeface="Arial"/>
              </a:rPr>
              <a:t>Overview</a:t>
            </a:r>
            <a:endParaRPr dirty="0">
              <a:latin typeface="Arial"/>
              <a:cs typeface="Arial"/>
            </a:endParaRPr>
          </a:p>
        </p:txBody>
      </p:sp>
      <p:sp>
        <p:nvSpPr>
          <p:cNvPr id="224" name="Google Shape;224;p32"/>
          <p:cNvSpPr txBox="1"/>
          <p:nvPr/>
        </p:nvSpPr>
        <p:spPr>
          <a:xfrm>
            <a:off x="457200" y="1746250"/>
            <a:ext cx="8229600" cy="3416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dirty="0">
                <a:solidFill>
                  <a:schemeClr val="dk1"/>
                </a:solidFill>
                <a:latin typeface="Calibri"/>
                <a:ea typeface="Calibri"/>
                <a:cs typeface="Calibri"/>
                <a:sym typeface="Calibri"/>
              </a:rPr>
              <a:t>Why mapping?</a:t>
            </a:r>
            <a:endParaRPr dirty="0"/>
          </a:p>
          <a:p>
            <a:pPr marL="342900" marR="0" lvl="0" indent="-342900" algn="l" rtl="0">
              <a:lnSpc>
                <a:spcPct val="100000"/>
              </a:lnSpc>
              <a:spcBef>
                <a:spcPts val="0"/>
              </a:spcBef>
              <a:spcAft>
                <a:spcPts val="0"/>
              </a:spcAft>
              <a:buClr>
                <a:schemeClr val="dk1"/>
              </a:buClr>
              <a:buSzPts val="2400"/>
              <a:buFont typeface="Arial"/>
              <a:buChar char="•"/>
            </a:pPr>
            <a:r>
              <a:rPr lang="en-US" sz="2400" b="0" i="0" u="none" dirty="0">
                <a:solidFill>
                  <a:schemeClr val="dk1"/>
                </a:solidFill>
                <a:latin typeface="Calibri"/>
                <a:ea typeface="Calibri"/>
                <a:cs typeface="Calibri"/>
                <a:sym typeface="Calibri"/>
              </a:rPr>
              <a:t>Critical Curriculum Clean Up </a:t>
            </a:r>
            <a:r>
              <a:rPr lang="en-US" sz="2400" b="1" i="1" u="none" dirty="0">
                <a:solidFill>
                  <a:schemeClr val="dk1"/>
                </a:solidFill>
                <a:latin typeface="Calibri"/>
                <a:ea typeface="Calibri"/>
                <a:cs typeface="Calibri"/>
                <a:sym typeface="Calibri"/>
              </a:rPr>
              <a:t>BEFORE</a:t>
            </a:r>
            <a:r>
              <a:rPr lang="en-US" sz="2400" b="0" i="0" u="none" dirty="0">
                <a:solidFill>
                  <a:schemeClr val="dk1"/>
                </a:solidFill>
                <a:latin typeface="Calibri"/>
                <a:ea typeface="Calibri"/>
                <a:cs typeface="Calibri"/>
                <a:sym typeface="Calibri"/>
              </a:rPr>
              <a:t> Mapping</a:t>
            </a:r>
            <a:endParaRPr dirty="0"/>
          </a:p>
          <a:p>
            <a:pPr marL="342900" marR="0" lvl="0" indent="-342900" algn="l" rtl="0">
              <a:lnSpc>
                <a:spcPct val="100000"/>
              </a:lnSpc>
              <a:spcBef>
                <a:spcPts val="0"/>
              </a:spcBef>
              <a:spcAft>
                <a:spcPts val="0"/>
              </a:spcAft>
              <a:buClr>
                <a:schemeClr val="dk1"/>
              </a:buClr>
              <a:buSzPts val="2400"/>
              <a:buFont typeface="Arial"/>
              <a:buChar char="•"/>
            </a:pPr>
            <a:r>
              <a:rPr lang="en-US" sz="2400" b="0" i="0" u="none" dirty="0">
                <a:solidFill>
                  <a:schemeClr val="dk1"/>
                </a:solidFill>
                <a:latin typeface="Calibri"/>
                <a:ea typeface="Calibri"/>
                <a:cs typeface="Calibri"/>
                <a:sym typeface="Calibri"/>
              </a:rPr>
              <a:t>Setting the stage for successful mapping</a:t>
            </a:r>
            <a:endParaRPr dirty="0"/>
          </a:p>
          <a:p>
            <a:pPr marL="342900" marR="0" lvl="0" indent="-342900" algn="l" rtl="0">
              <a:lnSpc>
                <a:spcPct val="100000"/>
              </a:lnSpc>
              <a:spcBef>
                <a:spcPts val="0"/>
              </a:spcBef>
              <a:spcAft>
                <a:spcPts val="0"/>
              </a:spcAft>
              <a:buClr>
                <a:schemeClr val="dk1"/>
              </a:buClr>
              <a:buSzPts val="2400"/>
              <a:buFont typeface="Arial"/>
              <a:buChar char="•"/>
            </a:pPr>
            <a:r>
              <a:rPr lang="en-US" sz="2400" b="0" i="0" u="none" dirty="0">
                <a:solidFill>
                  <a:schemeClr val="dk1"/>
                </a:solidFill>
                <a:latin typeface="Calibri"/>
                <a:ea typeface="Calibri"/>
                <a:cs typeface="Calibri"/>
                <a:sym typeface="Calibri"/>
              </a:rPr>
              <a:t>Questions to Ask</a:t>
            </a:r>
            <a:endParaRPr dirty="0"/>
          </a:p>
          <a:p>
            <a:pPr marL="342900" marR="0" lvl="0" indent="-342900" algn="l" rtl="0">
              <a:lnSpc>
                <a:spcPct val="100000"/>
              </a:lnSpc>
              <a:spcBef>
                <a:spcPts val="0"/>
              </a:spcBef>
              <a:spcAft>
                <a:spcPts val="0"/>
              </a:spcAft>
              <a:buClr>
                <a:schemeClr val="dk1"/>
              </a:buClr>
              <a:buSzPts val="2400"/>
              <a:buFont typeface="Arial"/>
              <a:buChar char="•"/>
            </a:pPr>
            <a:r>
              <a:rPr lang="en-US" sz="2400" b="0" i="0" u="none" dirty="0">
                <a:solidFill>
                  <a:schemeClr val="dk1"/>
                </a:solidFill>
                <a:latin typeface="Calibri"/>
                <a:ea typeface="Calibri"/>
                <a:cs typeface="Calibri"/>
                <a:sym typeface="Calibri"/>
              </a:rPr>
              <a:t>Visualizing the end</a:t>
            </a:r>
            <a:endParaRPr dirty="0"/>
          </a:p>
          <a:p>
            <a:pPr marL="342900" marR="0" lvl="0" indent="-342900" algn="l" rtl="0">
              <a:lnSpc>
                <a:spcPct val="100000"/>
              </a:lnSpc>
              <a:spcBef>
                <a:spcPts val="0"/>
              </a:spcBef>
              <a:spcAft>
                <a:spcPts val="0"/>
              </a:spcAft>
              <a:buClr>
                <a:schemeClr val="dk1"/>
              </a:buClr>
              <a:buSzPts val="2400"/>
              <a:buFont typeface="Arial"/>
              <a:buChar char="•"/>
            </a:pPr>
            <a:r>
              <a:rPr lang="en-US" sz="2400" b="0" i="0" u="none" dirty="0">
                <a:solidFill>
                  <a:schemeClr val="dk1"/>
                </a:solidFill>
                <a:latin typeface="Calibri"/>
                <a:ea typeface="Calibri"/>
                <a:cs typeface="Calibri"/>
                <a:sym typeface="Calibri"/>
              </a:rPr>
              <a:t>Resistance? Faculty concerns</a:t>
            </a:r>
            <a:endParaRPr dirty="0"/>
          </a:p>
          <a:p>
            <a:pPr marL="342900" marR="0" lvl="0" indent="-190500" algn="l" rtl="0">
              <a:lnSpc>
                <a:spcPct val="100000"/>
              </a:lnSpc>
              <a:spcBef>
                <a:spcPts val="0"/>
              </a:spcBef>
              <a:spcAft>
                <a:spcPts val="0"/>
              </a:spcAft>
              <a:buClr>
                <a:schemeClr val="dk1"/>
              </a:buClr>
              <a:buSzPts val="2400"/>
              <a:buFont typeface="Arial"/>
              <a:buNone/>
            </a:pPr>
            <a:endParaRPr sz="2400" b="0"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400" b="0" i="0" u="none" dirty="0">
              <a:solidFill>
                <a:schemeClr val="dk1"/>
              </a:solidFill>
              <a:latin typeface="Calibri"/>
              <a:ea typeface="Calibri"/>
              <a:cs typeface="Calibri"/>
              <a:sym typeface="Calibri"/>
            </a:endParaRPr>
          </a:p>
        </p:txBody>
      </p:sp>
      <p:grpSp>
        <p:nvGrpSpPr>
          <p:cNvPr id="225" name="Google Shape;225;p32"/>
          <p:cNvGrpSpPr/>
          <p:nvPr/>
        </p:nvGrpSpPr>
        <p:grpSpPr>
          <a:xfrm>
            <a:off x="0" y="6073600"/>
            <a:ext cx="8986400" cy="784400"/>
            <a:chOff x="0" y="6073600"/>
            <a:chExt cx="8986400" cy="784400"/>
          </a:xfrm>
        </p:grpSpPr>
        <p:pic>
          <p:nvPicPr>
            <p:cNvPr id="226" name="Google Shape;226;p32"/>
            <p:cNvPicPr preferRelativeResize="0"/>
            <p:nvPr/>
          </p:nvPicPr>
          <p:blipFill rotWithShape="1">
            <a:blip r:embed="rId3">
              <a:alphaModFix/>
            </a:blip>
            <a:srcRect/>
            <a:stretch/>
          </p:blipFill>
          <p:spPr>
            <a:xfrm>
              <a:off x="4877825" y="6073600"/>
              <a:ext cx="4108575" cy="784400"/>
            </a:xfrm>
            <a:prstGeom prst="rect">
              <a:avLst/>
            </a:prstGeom>
            <a:noFill/>
            <a:ln>
              <a:noFill/>
            </a:ln>
          </p:spPr>
        </p:pic>
        <p:sp>
          <p:nvSpPr>
            <p:cNvPr id="227" name="Google Shape;227;p32"/>
            <p:cNvSpPr txBox="1"/>
            <p:nvPr/>
          </p:nvSpPr>
          <p:spPr>
            <a:xfrm>
              <a:off x="0" y="6214354"/>
              <a:ext cx="4877700" cy="58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Calibri"/>
                  <a:ea typeface="Calibri"/>
                  <a:cs typeface="Calibri"/>
                  <a:sym typeface="Calibri"/>
                </a:rPr>
                <a:t>ASCCC Curriculum Institute July 10 - July 13, 2019</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San Francisco, CA</a:t>
              </a:r>
              <a:endParaRPr>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420687" y="147637"/>
            <a:ext cx="8266200" cy="1281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dirty="0">
                <a:sym typeface="Calibri"/>
              </a:rPr>
              <a:t>Introductions</a:t>
            </a:r>
            <a:endParaRPr dirty="0">
              <a:sym typeface="Calibri"/>
            </a:endParaRPr>
          </a:p>
        </p:txBody>
      </p:sp>
      <p:sp>
        <p:nvSpPr>
          <p:cNvPr id="233" name="Google Shape;233;p33"/>
          <p:cNvSpPr txBox="1">
            <a:spLocks noGrp="1"/>
          </p:cNvSpPr>
          <p:nvPr>
            <p:ph type="body" idx="1"/>
          </p:nvPr>
        </p:nvSpPr>
        <p:spPr>
          <a:xfrm>
            <a:off x="420687" y="1570037"/>
            <a:ext cx="8316900" cy="4973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2550"/>
              <a:buNone/>
            </a:pPr>
            <a:r>
              <a:rPr lang="en-US" sz="3000" b="0" i="0" u="none" strike="noStrike" cap="none" dirty="0">
                <a:solidFill>
                  <a:schemeClr val="dk1"/>
                </a:solidFill>
                <a:latin typeface="Arial"/>
                <a:ea typeface="Arial"/>
                <a:cs typeface="Arial"/>
                <a:sym typeface="Arial"/>
              </a:rPr>
              <a:t>Check in…</a:t>
            </a:r>
            <a:endParaRPr lang="en-US" sz="2000" dirty="0"/>
          </a:p>
          <a:p>
            <a:pPr marL="0" marR="0" lvl="0" indent="0" algn="l" rtl="0">
              <a:lnSpc>
                <a:spcPct val="100000"/>
              </a:lnSpc>
              <a:spcBef>
                <a:spcPts val="0"/>
              </a:spcBef>
              <a:spcAft>
                <a:spcPts val="0"/>
              </a:spcAft>
              <a:buClr>
                <a:schemeClr val="accent1"/>
              </a:buClr>
              <a:buSzPts val="2550"/>
              <a:buNone/>
            </a:pPr>
            <a:endParaRPr lang="en-US" sz="2000" b="0" i="0" u="none" strike="noStrike" cap="none" dirty="0">
              <a:solidFill>
                <a:schemeClr val="dk1"/>
              </a:solidFill>
              <a:latin typeface="Arial"/>
              <a:ea typeface="Arial"/>
              <a:cs typeface="Arial"/>
              <a:sym typeface="Arial"/>
            </a:endParaRPr>
          </a:p>
          <a:p>
            <a:pPr indent="-457200">
              <a:spcBef>
                <a:spcPts val="0"/>
              </a:spcBef>
              <a:buSzPts val="2550"/>
            </a:pPr>
            <a:r>
              <a:rPr lang="en-US" sz="2600" b="0" i="0" u="none" strike="noStrike" cap="none" dirty="0">
                <a:solidFill>
                  <a:schemeClr val="dk1"/>
                </a:solidFill>
                <a:latin typeface="Arial"/>
                <a:ea typeface="Arial"/>
                <a:cs typeface="Arial"/>
                <a:sym typeface="Arial"/>
              </a:rPr>
              <a:t>How many of you are new Curriculum Chairs; Curriculum Specialists; Articulation Officers; Deans; CIO/VPI</a:t>
            </a:r>
            <a:r>
              <a:rPr lang="en-US" sz="2600" dirty="0"/>
              <a:t>?</a:t>
            </a:r>
          </a:p>
          <a:p>
            <a:pPr indent="-457200">
              <a:spcBef>
                <a:spcPts val="0"/>
              </a:spcBef>
              <a:buSzPts val="2550"/>
            </a:pPr>
            <a:r>
              <a:rPr lang="en-US" sz="2600" b="0" i="0" u="none" strike="noStrike" cap="none" dirty="0">
                <a:solidFill>
                  <a:schemeClr val="dk1"/>
                </a:solidFill>
                <a:latin typeface="Arial"/>
                <a:ea typeface="Arial"/>
                <a:cs typeface="Arial"/>
                <a:sym typeface="Arial"/>
              </a:rPr>
              <a:t>How many of you are new to the Curriculum Committee?</a:t>
            </a:r>
            <a:endParaRPr lang="en-US" dirty="0"/>
          </a:p>
          <a:p>
            <a:pPr indent="-457200">
              <a:spcBef>
                <a:spcPts val="0"/>
              </a:spcBef>
              <a:buSzPts val="2550"/>
            </a:pPr>
            <a:r>
              <a:rPr lang="en-US" sz="3000" b="0" i="0" u="none" strike="noStrike" cap="none" dirty="0">
                <a:solidFill>
                  <a:schemeClr val="dk1"/>
                </a:solidFill>
                <a:latin typeface="Arial"/>
                <a:ea typeface="Arial"/>
                <a:cs typeface="Arial"/>
                <a:sym typeface="Arial"/>
              </a:rPr>
              <a:t>What would you REALLY want to be sure to get from this session?</a:t>
            </a:r>
            <a:endParaRPr dirty="0"/>
          </a:p>
        </p:txBody>
      </p:sp>
      <p:sp>
        <p:nvSpPr>
          <p:cNvPr id="234" name="Google Shape;234;p33"/>
          <p:cNvSpPr txBox="1"/>
          <p:nvPr/>
        </p:nvSpPr>
        <p:spPr>
          <a:xfrm>
            <a:off x="7620000" y="19050"/>
            <a:ext cx="1066800" cy="328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400"/>
              <a:buFont typeface="Arial"/>
              <a:buNone/>
            </a:pPr>
            <a:fld id="{00000000-1234-1234-1234-123412341234}" type="slidenum">
              <a:rPr lang="en-US" sz="1400" b="1" i="0" u="none">
                <a:solidFill>
                  <a:srgbClr val="FFFFFF"/>
                </a:solidFill>
                <a:latin typeface="Arial"/>
                <a:ea typeface="Arial"/>
                <a:cs typeface="Arial"/>
                <a:sym typeface="Arial"/>
              </a:rPr>
              <a:t>5</a:t>
            </a:fld>
            <a:endParaRPr/>
          </a:p>
        </p:txBody>
      </p:sp>
      <p:grpSp>
        <p:nvGrpSpPr>
          <p:cNvPr id="235" name="Google Shape;235;p33"/>
          <p:cNvGrpSpPr/>
          <p:nvPr/>
        </p:nvGrpSpPr>
        <p:grpSpPr>
          <a:xfrm>
            <a:off x="0" y="6073600"/>
            <a:ext cx="8986400" cy="784400"/>
            <a:chOff x="0" y="6073600"/>
            <a:chExt cx="8986400" cy="784400"/>
          </a:xfrm>
        </p:grpSpPr>
        <p:pic>
          <p:nvPicPr>
            <p:cNvPr id="236" name="Google Shape;236;p33"/>
            <p:cNvPicPr preferRelativeResize="0"/>
            <p:nvPr/>
          </p:nvPicPr>
          <p:blipFill rotWithShape="1">
            <a:blip r:embed="rId3">
              <a:alphaModFix/>
            </a:blip>
            <a:srcRect/>
            <a:stretch/>
          </p:blipFill>
          <p:spPr>
            <a:xfrm>
              <a:off x="4877825" y="6073600"/>
              <a:ext cx="4108575" cy="784400"/>
            </a:xfrm>
            <a:prstGeom prst="rect">
              <a:avLst/>
            </a:prstGeom>
            <a:noFill/>
            <a:ln>
              <a:noFill/>
            </a:ln>
          </p:spPr>
        </p:pic>
        <p:sp>
          <p:nvSpPr>
            <p:cNvPr id="237" name="Google Shape;237;p33"/>
            <p:cNvSpPr txBox="1"/>
            <p:nvPr/>
          </p:nvSpPr>
          <p:spPr>
            <a:xfrm>
              <a:off x="0" y="6214354"/>
              <a:ext cx="4877700" cy="58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Calibri"/>
                  <a:ea typeface="Calibri"/>
                  <a:cs typeface="Calibri"/>
                  <a:sym typeface="Calibri"/>
                </a:rPr>
                <a:t>ASCCC Curriculum Institute July 10 - July 13, 2019</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San Francisco, CA</a:t>
              </a:r>
              <a:endParaRPr>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4"/>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000"/>
              <a:buFont typeface="Calibri"/>
              <a:buNone/>
            </a:pPr>
            <a:r>
              <a:rPr lang="en-US" dirty="0">
                <a:latin typeface="Arial"/>
                <a:cs typeface="Arial"/>
              </a:rPr>
              <a:t>What is a Program Map? </a:t>
            </a:r>
            <a:endParaRPr dirty="0">
              <a:latin typeface="Arial"/>
              <a:cs typeface="Arial"/>
            </a:endParaRPr>
          </a:p>
        </p:txBody>
      </p:sp>
      <p:sp>
        <p:nvSpPr>
          <p:cNvPr id="243" name="Google Shape;243;p34"/>
          <p:cNvSpPr txBox="1">
            <a:spLocks noGrp="1"/>
          </p:cNvSpPr>
          <p:nvPr>
            <p:ph type="body" idx="1"/>
          </p:nvPr>
        </p:nvSpPr>
        <p:spPr>
          <a:xfrm>
            <a:off x="457200" y="1600200"/>
            <a:ext cx="8416800" cy="1087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2040"/>
              <a:buFont typeface="Arial"/>
              <a:buNone/>
            </a:pPr>
            <a:r>
              <a:rPr lang="en-US" sz="2400" b="1" i="0" u="none" strike="noStrike" cap="none">
                <a:solidFill>
                  <a:schemeClr val="dk1"/>
                </a:solidFill>
                <a:latin typeface="Calibri"/>
                <a:ea typeface="Calibri"/>
                <a:cs typeface="Calibri"/>
                <a:sym typeface="Calibri"/>
              </a:rPr>
              <a:t>An academic program map</a:t>
            </a:r>
            <a:r>
              <a:rPr lang="en-US" sz="2400" b="0" i="0" u="none" strike="noStrike" cap="none">
                <a:solidFill>
                  <a:schemeClr val="dk1"/>
                </a:solidFill>
                <a:latin typeface="Calibri"/>
                <a:ea typeface="Calibri"/>
                <a:cs typeface="Calibri"/>
                <a:sym typeface="Calibri"/>
              </a:rPr>
              <a:t> is a term-by-term sequence of courses required to complete the degree/certificate in</a:t>
            </a:r>
            <a:endParaRPr/>
          </a:p>
        </p:txBody>
      </p:sp>
      <p:pic>
        <p:nvPicPr>
          <p:cNvPr id="244" name="Google Shape;244;p34"/>
          <p:cNvPicPr preferRelativeResize="0"/>
          <p:nvPr/>
        </p:nvPicPr>
        <p:blipFill rotWithShape="1">
          <a:blip r:embed="rId3">
            <a:alphaModFix/>
          </a:blip>
          <a:srcRect l="3840" t="2246" r="8868" b="2976"/>
          <a:stretch/>
        </p:blipFill>
        <p:spPr>
          <a:xfrm>
            <a:off x="6300787" y="2541587"/>
            <a:ext cx="2573338" cy="3783013"/>
          </a:xfrm>
          <a:prstGeom prst="rect">
            <a:avLst/>
          </a:prstGeom>
          <a:noFill/>
          <a:ln>
            <a:noFill/>
          </a:ln>
        </p:spPr>
      </p:pic>
      <p:sp>
        <p:nvSpPr>
          <p:cNvPr id="245" name="Google Shape;245;p34"/>
          <p:cNvSpPr txBox="1"/>
          <p:nvPr/>
        </p:nvSpPr>
        <p:spPr>
          <a:xfrm>
            <a:off x="457200" y="2322512"/>
            <a:ext cx="5943600" cy="304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r>
              <a:rPr lang="en-US" sz="2400" b="0" i="0" u="none">
                <a:solidFill>
                  <a:schemeClr val="dk1"/>
                </a:solidFill>
                <a:latin typeface="Calibri"/>
                <a:ea typeface="Calibri"/>
                <a:cs typeface="Calibri"/>
                <a:sym typeface="Calibri"/>
              </a:rPr>
              <a:t>two years. This helps students understand how degree requirements can be translated into a term-by-term registration plan. A program map is intended to communicate to students the most efficient pathway that minimizes the time to degree and the courses they need to take to ensure a seamless completion or transfer. </a:t>
            </a:r>
            <a:endParaRPr/>
          </a:p>
        </p:txBody>
      </p:sp>
      <p:grpSp>
        <p:nvGrpSpPr>
          <p:cNvPr id="246" name="Google Shape;246;p34"/>
          <p:cNvGrpSpPr/>
          <p:nvPr/>
        </p:nvGrpSpPr>
        <p:grpSpPr>
          <a:xfrm>
            <a:off x="0" y="6073600"/>
            <a:ext cx="8986400" cy="784400"/>
            <a:chOff x="0" y="6073600"/>
            <a:chExt cx="8986400" cy="784400"/>
          </a:xfrm>
        </p:grpSpPr>
        <p:pic>
          <p:nvPicPr>
            <p:cNvPr id="247" name="Google Shape;247;p34"/>
            <p:cNvPicPr preferRelativeResize="0"/>
            <p:nvPr/>
          </p:nvPicPr>
          <p:blipFill rotWithShape="1">
            <a:blip r:embed="rId4">
              <a:alphaModFix/>
            </a:blip>
            <a:srcRect/>
            <a:stretch/>
          </p:blipFill>
          <p:spPr>
            <a:xfrm>
              <a:off x="4877825" y="6073600"/>
              <a:ext cx="4108575" cy="784400"/>
            </a:xfrm>
            <a:prstGeom prst="rect">
              <a:avLst/>
            </a:prstGeom>
            <a:noFill/>
            <a:ln>
              <a:noFill/>
            </a:ln>
          </p:spPr>
        </p:pic>
        <p:sp>
          <p:nvSpPr>
            <p:cNvPr id="248" name="Google Shape;248;p34"/>
            <p:cNvSpPr txBox="1"/>
            <p:nvPr/>
          </p:nvSpPr>
          <p:spPr>
            <a:xfrm>
              <a:off x="0" y="6214354"/>
              <a:ext cx="4877700" cy="58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Calibri"/>
                  <a:ea typeface="Calibri"/>
                  <a:cs typeface="Calibri"/>
                  <a:sym typeface="Calibri"/>
                </a:rPr>
                <a:t>ASCCC Curriculum Institute July 10 - July 13, 2019</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San Francisco, CA</a:t>
              </a:r>
              <a:endParaRPr>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5"/>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000"/>
              <a:buFont typeface="Calibri"/>
              <a:buNone/>
            </a:pPr>
            <a:r>
              <a:rPr lang="en-US" dirty="0">
                <a:latin typeface="Arial"/>
                <a:cs typeface="Arial"/>
              </a:rPr>
              <a:t>What is Program Mapping? </a:t>
            </a:r>
            <a:endParaRPr dirty="0">
              <a:latin typeface="Arial"/>
              <a:cs typeface="Arial"/>
            </a:endParaRPr>
          </a:p>
        </p:txBody>
      </p:sp>
      <p:sp>
        <p:nvSpPr>
          <p:cNvPr id="254" name="Google Shape;254;p35"/>
          <p:cNvSpPr txBox="1">
            <a:spLocks noGrp="1"/>
          </p:cNvSpPr>
          <p:nvPr>
            <p:ph type="body" idx="1"/>
          </p:nvPr>
        </p:nvSpPr>
        <p:spPr>
          <a:xfrm>
            <a:off x="457200" y="1600200"/>
            <a:ext cx="8229600" cy="16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2040"/>
              <a:buFont typeface="Arial"/>
              <a:buNone/>
            </a:pPr>
            <a:r>
              <a:rPr lang="en-US" sz="2400" b="0" i="0" u="none" strike="noStrike" cap="none">
                <a:solidFill>
                  <a:schemeClr val="dk1"/>
                </a:solidFill>
                <a:latin typeface="Calibri"/>
                <a:ea typeface="Calibri"/>
                <a:cs typeface="Calibri"/>
                <a:sym typeface="Calibri"/>
              </a:rPr>
              <a:t>A process whereby discipline faculty, working with counseling faculty,  create visual roadmaps for students that identify which courses should be taken and in what order as part of a two-year, four semester sequence. It’s a </a:t>
            </a:r>
            <a:r>
              <a:rPr lang="en-US" sz="2400" b="1" i="1" u="none" strike="noStrike" cap="none">
                <a:solidFill>
                  <a:schemeClr val="dk1"/>
                </a:solidFill>
                <a:latin typeface="Calibri"/>
                <a:ea typeface="Calibri"/>
                <a:cs typeface="Calibri"/>
                <a:sym typeface="Calibri"/>
              </a:rPr>
              <a:t>collaboration</a:t>
            </a:r>
            <a:r>
              <a:rPr lang="en-US" sz="2400" b="0" i="0" u="none" strike="noStrike" cap="none">
                <a:solidFill>
                  <a:schemeClr val="dk1"/>
                </a:solidFill>
                <a:latin typeface="Calibri"/>
                <a:ea typeface="Calibri"/>
                <a:cs typeface="Calibri"/>
                <a:sym typeface="Calibri"/>
              </a:rPr>
              <a:t> that poses</a:t>
            </a:r>
            <a:endParaRPr/>
          </a:p>
        </p:txBody>
      </p:sp>
      <p:pic>
        <p:nvPicPr>
          <p:cNvPr id="255" name="Google Shape;255;p35"/>
          <p:cNvPicPr preferRelativeResize="0"/>
          <p:nvPr/>
        </p:nvPicPr>
        <p:blipFill rotWithShape="1">
          <a:blip r:embed="rId3">
            <a:alphaModFix/>
          </a:blip>
          <a:srcRect/>
          <a:stretch/>
        </p:blipFill>
        <p:spPr>
          <a:xfrm>
            <a:off x="4240212" y="3400425"/>
            <a:ext cx="4446588" cy="3230562"/>
          </a:xfrm>
          <a:prstGeom prst="rect">
            <a:avLst/>
          </a:prstGeom>
          <a:noFill/>
          <a:ln>
            <a:noFill/>
          </a:ln>
        </p:spPr>
      </p:pic>
      <p:sp>
        <p:nvSpPr>
          <p:cNvPr id="256" name="Google Shape;256;p35"/>
          <p:cNvSpPr txBox="1"/>
          <p:nvPr/>
        </p:nvSpPr>
        <p:spPr>
          <a:xfrm>
            <a:off x="457200" y="3074987"/>
            <a:ext cx="3630600" cy="267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r>
              <a:rPr lang="en-US" sz="2400" b="0" i="0" u="none">
                <a:solidFill>
                  <a:schemeClr val="dk1"/>
                </a:solidFill>
                <a:latin typeface="Calibri"/>
                <a:ea typeface="Calibri"/>
                <a:cs typeface="Calibri"/>
                <a:sym typeface="Calibri"/>
              </a:rPr>
              <a:t>practical and philosophical questions around the design of a program in order to clarify for students the value and intended outcomes of a program.</a:t>
            </a:r>
            <a:endParaRPr/>
          </a:p>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36"/>
          <p:cNvPicPr preferRelativeResize="0"/>
          <p:nvPr/>
        </p:nvPicPr>
        <p:blipFill rotWithShape="1">
          <a:blip r:embed="rId3">
            <a:alphaModFix/>
          </a:blip>
          <a:srcRect/>
          <a:stretch/>
        </p:blipFill>
        <p:spPr>
          <a:xfrm>
            <a:off x="0" y="533400"/>
            <a:ext cx="4514851" cy="5910262"/>
          </a:xfrm>
          <a:prstGeom prst="rect">
            <a:avLst/>
          </a:prstGeom>
          <a:noFill/>
          <a:ln>
            <a:noFill/>
          </a:ln>
        </p:spPr>
      </p:pic>
      <p:pic>
        <p:nvPicPr>
          <p:cNvPr id="262" name="Google Shape;262;p36"/>
          <p:cNvPicPr preferRelativeResize="0"/>
          <p:nvPr/>
        </p:nvPicPr>
        <p:blipFill rotWithShape="1">
          <a:blip r:embed="rId4">
            <a:alphaModFix/>
          </a:blip>
          <a:srcRect/>
          <a:stretch/>
        </p:blipFill>
        <p:spPr>
          <a:xfrm>
            <a:off x="4964112" y="452437"/>
            <a:ext cx="4000499" cy="64055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37"/>
          <p:cNvPicPr preferRelativeResize="0"/>
          <p:nvPr/>
        </p:nvPicPr>
        <p:blipFill rotWithShape="1">
          <a:blip r:embed="rId3">
            <a:alphaModFix/>
          </a:blip>
          <a:srcRect/>
          <a:stretch/>
        </p:blipFill>
        <p:spPr>
          <a:xfrm>
            <a:off x="4398962" y="889000"/>
            <a:ext cx="4632324" cy="3125787"/>
          </a:xfrm>
          <a:prstGeom prst="rect">
            <a:avLst/>
          </a:prstGeom>
          <a:noFill/>
          <a:ln>
            <a:noFill/>
          </a:ln>
        </p:spPr>
      </p:pic>
      <p:pic>
        <p:nvPicPr>
          <p:cNvPr id="268" name="Google Shape;268;p37"/>
          <p:cNvPicPr preferRelativeResize="0"/>
          <p:nvPr/>
        </p:nvPicPr>
        <p:blipFill rotWithShape="1">
          <a:blip r:embed="rId4">
            <a:alphaModFix/>
          </a:blip>
          <a:srcRect/>
          <a:stretch/>
        </p:blipFill>
        <p:spPr>
          <a:xfrm>
            <a:off x="-22225" y="755650"/>
            <a:ext cx="4662487" cy="6102349"/>
          </a:xfrm>
          <a:prstGeom prst="rect">
            <a:avLst/>
          </a:prstGeom>
          <a:noFill/>
          <a:ln>
            <a:noFill/>
          </a:ln>
        </p:spPr>
      </p:pic>
      <p:pic>
        <p:nvPicPr>
          <p:cNvPr id="269" name="Google Shape;269;p37"/>
          <p:cNvPicPr preferRelativeResize="0"/>
          <p:nvPr/>
        </p:nvPicPr>
        <p:blipFill rotWithShape="1">
          <a:blip r:embed="rId5">
            <a:alphaModFix/>
          </a:blip>
          <a:srcRect/>
          <a:stretch/>
        </p:blipFill>
        <p:spPr>
          <a:xfrm>
            <a:off x="3290887" y="393700"/>
            <a:ext cx="2800350" cy="495300"/>
          </a:xfrm>
          <a:prstGeom prst="rect">
            <a:avLst/>
          </a:prstGeom>
          <a:noFill/>
          <a:ln>
            <a:noFill/>
          </a:ln>
        </p:spPr>
      </p:pic>
      <p:pic>
        <p:nvPicPr>
          <p:cNvPr id="270" name="Google Shape;270;p37"/>
          <p:cNvPicPr preferRelativeResize="0"/>
          <p:nvPr/>
        </p:nvPicPr>
        <p:blipFill rotWithShape="1">
          <a:blip r:embed="rId6">
            <a:alphaModFix/>
          </a:blip>
          <a:srcRect/>
          <a:stretch/>
        </p:blipFill>
        <p:spPr>
          <a:xfrm>
            <a:off x="4773612" y="4232275"/>
            <a:ext cx="4194175" cy="2406650"/>
          </a:xfrm>
          <a:prstGeom prst="rect">
            <a:avLst/>
          </a:prstGeom>
          <a:noFill/>
          <a:ln>
            <a:noFill/>
          </a:ln>
        </p:spPr>
      </p:pic>
      <p:cxnSp>
        <p:nvCxnSpPr>
          <p:cNvPr id="271" name="Google Shape;271;p37"/>
          <p:cNvCxnSpPr/>
          <p:nvPr/>
        </p:nvCxnSpPr>
        <p:spPr>
          <a:xfrm>
            <a:off x="5429250" y="3290887"/>
            <a:ext cx="733500" cy="1136700"/>
          </a:xfrm>
          <a:prstGeom prst="straightConnector1">
            <a:avLst/>
          </a:prstGeom>
          <a:noFill/>
          <a:ln w="38100" cap="flat" cmpd="sng">
            <a:solidFill>
              <a:schemeClr val="accent1"/>
            </a:solidFill>
            <a:prstDash val="solid"/>
            <a:miter lim="800000"/>
            <a:headEnd type="none" w="med" len="med"/>
            <a:tailEnd type="triangle" w="med" len="med"/>
          </a:ln>
        </p:spPr>
      </p:cxnSp>
    </p:spTree>
  </p:cSld>
  <p:clrMapOvr>
    <a:masterClrMapping/>
  </p:clrMapOvr>
</p:sld>
</file>

<file path=ppt/theme/theme1.xml><?xml version="1.0" encoding="utf-8"?>
<a:theme xmlns:a="http://schemas.openxmlformats.org/drawingml/2006/main" name="Clarity">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rity">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rity">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1805</Words>
  <Application>Microsoft Macintosh PowerPoint</Application>
  <PresentationFormat>On-screen Show (4:3)</PresentationFormat>
  <Paragraphs>228</Paragraphs>
  <Slides>30</Slides>
  <Notes>30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30</vt:i4>
      </vt:variant>
    </vt:vector>
  </HeadingPairs>
  <TitlesOfParts>
    <vt:vector size="36" baseType="lpstr">
      <vt:lpstr>Arial</vt:lpstr>
      <vt:lpstr>Calibri</vt:lpstr>
      <vt:lpstr>Times New Roman</vt:lpstr>
      <vt:lpstr>Clarity</vt:lpstr>
      <vt:lpstr>Clarity</vt:lpstr>
      <vt:lpstr>Clarity</vt:lpstr>
      <vt:lpstr>Course Sequencing and Program Mapping: Implications Considering the Student Experience</vt:lpstr>
      <vt:lpstr>Outcomes</vt:lpstr>
      <vt:lpstr>Description</vt:lpstr>
      <vt:lpstr>Overview</vt:lpstr>
      <vt:lpstr>Introductions</vt:lpstr>
      <vt:lpstr>What is a Program Map? </vt:lpstr>
      <vt:lpstr>What is Program Mapping? </vt:lpstr>
      <vt:lpstr>PowerPoint Presentation</vt:lpstr>
      <vt:lpstr>PowerPoint Presentation</vt:lpstr>
      <vt:lpstr>Why does a course belong in a specific semester?</vt:lpstr>
      <vt:lpstr>Why does a course belong in a specific semester?</vt:lpstr>
      <vt:lpstr>PowerPoint Presentation</vt:lpstr>
      <vt:lpstr>Clean Up – What does that mean?</vt:lpstr>
      <vt:lpstr> Curriculum Clean-Up Continued </vt:lpstr>
      <vt:lpstr>Setting the Stage</vt:lpstr>
      <vt:lpstr>Example of Mapping Design Principles </vt:lpstr>
      <vt:lpstr>Questions to Ask: General Education?</vt:lpstr>
      <vt:lpstr>Questions to Ask: General Education Patterns?</vt:lpstr>
      <vt:lpstr>Questions to Ask: Focusing on Jobs</vt:lpstr>
      <vt:lpstr>Questions to Ask: What about Part-time Students?</vt:lpstr>
      <vt:lpstr>Focusing on Holistic Student Support Grounded in Equity</vt:lpstr>
      <vt:lpstr>Focusing on Holistic Student Support Grounded in Equity</vt:lpstr>
      <vt:lpstr>Mapping Outcomes</vt:lpstr>
      <vt:lpstr>What They Said--COLLABORATION</vt:lpstr>
      <vt:lpstr>What They Said--COLLABORATION</vt:lpstr>
      <vt:lpstr>Resistance to Mapping?</vt:lpstr>
      <vt:lpstr>Opportunities for Faculty Dialog</vt:lpstr>
      <vt:lpstr>What do Students Want?</vt:lpstr>
      <vt:lpstr>Questions and Comments</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Sequencing and Program Mapping: Implications Considering the Student Experience</dc:title>
  <cp:lastModifiedBy>Randy Beach</cp:lastModifiedBy>
  <cp:revision>6</cp:revision>
  <dcterms:modified xsi:type="dcterms:W3CDTF">2019-07-11T19:51:08Z</dcterms:modified>
</cp:coreProperties>
</file>