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Palatino Linotype" panose="02040502050505030304"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8"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916278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1" y="4400549"/>
            <a:ext cx="5486409" cy="3600450"/>
          </a:xfrm>
          <a:prstGeom prst="rect">
            <a:avLst/>
          </a:prstGeom>
          <a:noFill/>
          <a:ln>
            <a:noFill/>
          </a:ln>
        </p:spPr>
        <p:txBody>
          <a:bodyPr lIns="91700" tIns="45850" rIns="91700" bIns="45850" anchor="t" anchorCtr="0">
            <a:noAutofit/>
          </a:bodyPr>
          <a:lstStyle/>
          <a:p>
            <a:pPr marL="0" marR="0" lvl="0" indent="0" algn="l" rtl="0">
              <a:spcBef>
                <a:spcPts val="0"/>
              </a:spcBef>
              <a:buNone/>
            </a:pPr>
            <a:endParaRPr sz="12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20" y="8685213"/>
            <a:ext cx="2971805" cy="458786"/>
          </a:xfrm>
          <a:prstGeom prst="rect">
            <a:avLst/>
          </a:prstGeom>
          <a:noFill/>
          <a:ln>
            <a:noFill/>
          </a:ln>
        </p:spPr>
        <p:txBody>
          <a:bodyPr lIns="91700" tIns="45850" rIns="91700" bIns="4585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1</a:t>
            </a:fld>
            <a:endParaRPr lang="en"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5062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278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51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227" name="Shape 227"/>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28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425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6550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68989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250" name="Shape 250"/>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49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164" name="Shape 164"/>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0542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178" name="Shape 178"/>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7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185" name="Shape 185"/>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54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88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197" name="Shape 197"/>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029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8037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1" y="4400549"/>
            <a:ext cx="5486409" cy="3600450"/>
          </a:xfrm>
          <a:prstGeom prst="rect">
            <a:avLst/>
          </a:prstGeom>
          <a:noFill/>
          <a:ln>
            <a:noFill/>
          </a:ln>
        </p:spPr>
        <p:txBody>
          <a:bodyPr lIns="90725" tIns="90725" rIns="90725" bIns="90725" anchor="ctr" anchorCtr="0">
            <a:noAutofit/>
          </a:bodyPr>
          <a:lstStyle/>
          <a:p>
            <a:pPr lvl="0">
              <a:spcBef>
                <a:spcPts val="0"/>
              </a:spcBef>
              <a:buNone/>
            </a:pPr>
            <a:endParaRPr/>
          </a:p>
        </p:txBody>
      </p:sp>
      <p:sp>
        <p:nvSpPr>
          <p:cNvPr id="209" name="Shape 209"/>
          <p:cNvSpPr>
            <a:spLocks noGrp="1" noRot="1" noChangeAspect="1"/>
          </p:cNvSpPr>
          <p:nvPr>
            <p:ph type="sldImg" idx="2"/>
          </p:nvPr>
        </p:nvSpPr>
        <p:spPr>
          <a:xfrm>
            <a:off x="685800" y="1143000"/>
            <a:ext cx="5487988"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147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77"/>
        <p:cNvGrpSpPr/>
        <p:nvPr/>
      </p:nvGrpSpPr>
      <p:grpSpPr>
        <a:xfrm>
          <a:off x="0" y="0"/>
          <a:ext cx="0" cy="0"/>
          <a:chOff x="0" y="0"/>
          <a:chExt cx="0" cy="0"/>
        </a:xfrm>
      </p:grpSpPr>
      <p:sp>
        <p:nvSpPr>
          <p:cNvPr id="78" name="Shape 78"/>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9" name="Shape 79"/>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0" name="Shape 80"/>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81" name="Shape 81"/>
          <p:cNvSpPr txBox="1">
            <a:spLocks noGrp="1"/>
          </p:cNvSpPr>
          <p:nvPr>
            <p:ph type="subTitle" idx="1"/>
          </p:nvPr>
        </p:nvSpPr>
        <p:spPr>
          <a:xfrm>
            <a:off x="533400" y="2421401"/>
            <a:ext cx="7854696" cy="1314450"/>
          </a:xfrm>
          <a:prstGeom prst="rect">
            <a:avLst/>
          </a:prstGeom>
          <a:noFill/>
          <a:ln>
            <a:noFill/>
          </a:ln>
        </p:spPr>
        <p:txBody>
          <a:bodyPr lIns="68575" tIns="68575" rIns="68575" bIns="68575" anchor="t" anchorCtr="0"/>
          <a:lstStyle>
            <a:lvl1pPr marL="0" marR="38100" lvl="0" indent="0" algn="r" rtl="0">
              <a:spcBef>
                <a:spcPts val="400"/>
              </a:spcBef>
              <a:buClr>
                <a:schemeClr val="accent3"/>
              </a:buClr>
              <a:buFont typeface="Noto Sans Symbols"/>
              <a:buNone/>
              <a:defRPr sz="2000" b="0" i="0" u="none" strike="noStrike" cap="none">
                <a:solidFill>
                  <a:schemeClr val="dk1"/>
                </a:solidFill>
                <a:latin typeface="Palatino Linotype"/>
                <a:ea typeface="Palatino Linotype"/>
                <a:cs typeface="Palatino Linotype"/>
                <a:sym typeface="Palatino Linotype"/>
              </a:defRPr>
            </a:lvl1pPr>
            <a:lvl2pPr marL="342900" marR="0" lvl="1" indent="0" algn="ctr" rtl="0">
              <a:spcBef>
                <a:spcPts val="400"/>
              </a:spcBef>
              <a:buClr>
                <a:schemeClr val="accent1"/>
              </a:buClr>
              <a:buFont typeface="Noto Sans Symbols"/>
              <a:buNone/>
              <a:defRPr sz="1800" b="0" i="0" u="none" strike="noStrike" cap="none">
                <a:solidFill>
                  <a:schemeClr val="dk1"/>
                </a:solidFill>
                <a:latin typeface="Palatino Linotype"/>
                <a:ea typeface="Palatino Linotype"/>
                <a:cs typeface="Palatino Linotype"/>
                <a:sym typeface="Palatino Linotype"/>
              </a:defRPr>
            </a:lvl2pPr>
            <a:lvl3pPr marL="685800" marR="0" lvl="2" indent="0" algn="ctr" rtl="0">
              <a:spcBef>
                <a:spcPts val="300"/>
              </a:spcBef>
              <a:buClr>
                <a:schemeClr val="accent2"/>
              </a:buClr>
              <a:buFont typeface="Noto Sans Symbols"/>
              <a:buNone/>
              <a:defRPr sz="1600" b="0" i="0" u="none" strike="noStrike" cap="none">
                <a:solidFill>
                  <a:schemeClr val="dk1"/>
                </a:solidFill>
                <a:latin typeface="Palatino Linotype"/>
                <a:ea typeface="Palatino Linotype"/>
                <a:cs typeface="Palatino Linotype"/>
                <a:sym typeface="Palatino Linotype"/>
              </a:defRPr>
            </a:lvl3pPr>
            <a:lvl4pPr marL="1028700" marR="0" lvl="3" indent="0" algn="ctr" rtl="0">
              <a:spcBef>
                <a:spcPts val="300"/>
              </a:spcBef>
              <a:buClr>
                <a:schemeClr val="accent3"/>
              </a:buClr>
              <a:buFont typeface="Noto Sans Symbols"/>
              <a:buNone/>
              <a:defRPr sz="1500" b="0" i="0" u="none" strike="noStrike" cap="none">
                <a:solidFill>
                  <a:schemeClr val="dk1"/>
                </a:solidFill>
                <a:latin typeface="Palatino Linotype"/>
                <a:ea typeface="Palatino Linotype"/>
                <a:cs typeface="Palatino Linotype"/>
                <a:sym typeface="Palatino Linotype"/>
              </a:defRPr>
            </a:lvl4pPr>
            <a:lvl5pPr marL="1371600" marR="0" lvl="4" indent="0" algn="ctr" rtl="0">
              <a:spcBef>
                <a:spcPts val="300"/>
              </a:spcBef>
              <a:buClr>
                <a:schemeClr val="accent4"/>
              </a:buClr>
              <a:buFont typeface="Noto Sans Symbols"/>
              <a:buNone/>
              <a:defRPr sz="1500" b="0" i="0" u="none" strike="noStrike" cap="none">
                <a:solidFill>
                  <a:schemeClr val="dk1"/>
                </a:solidFill>
                <a:latin typeface="Palatino Linotype"/>
                <a:ea typeface="Palatino Linotype"/>
                <a:cs typeface="Palatino Linotype"/>
                <a:sym typeface="Palatino Linotype"/>
              </a:defRPr>
            </a:lvl5pPr>
            <a:lvl6pPr marL="1714500" marR="0" lvl="5" indent="0" algn="ctr" rtl="0">
              <a:spcBef>
                <a:spcPts val="300"/>
              </a:spcBef>
              <a:buClr>
                <a:schemeClr val="accent5"/>
              </a:buClr>
              <a:buFont typeface="Noto Sans Symbols"/>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ctr" rtl="0">
              <a:spcBef>
                <a:spcPts val="200"/>
              </a:spcBef>
              <a:buClr>
                <a:schemeClr val="accent6"/>
              </a:buClr>
              <a:buFont typeface="Noto Sans Symbols"/>
              <a:buNone/>
              <a:defRPr sz="1200" b="0" i="0" u="none" strike="noStrike" cap="none">
                <a:solidFill>
                  <a:schemeClr val="dk1"/>
                </a:solidFill>
                <a:latin typeface="Palatino Linotype"/>
                <a:ea typeface="Palatino Linotype"/>
                <a:cs typeface="Palatino Linotype"/>
                <a:sym typeface="Palatino Linotype"/>
              </a:defRPr>
            </a:lvl7pPr>
            <a:lvl8pPr marL="2400300" marR="0" lvl="7" indent="0" algn="ctr" rtl="0">
              <a:spcBef>
                <a:spcPts val="200"/>
              </a:spcBef>
              <a:buClr>
                <a:schemeClr val="dk2"/>
              </a:buClr>
              <a:buFont typeface="Palatino Linotype"/>
              <a:buNone/>
              <a:defRPr sz="1200" b="0" i="0" u="none" strike="noStrike" cap="none">
                <a:solidFill>
                  <a:schemeClr val="dk1"/>
                </a:solidFill>
                <a:latin typeface="Palatino Linotype"/>
                <a:ea typeface="Palatino Linotype"/>
                <a:cs typeface="Palatino Linotype"/>
                <a:sym typeface="Palatino Linotype"/>
              </a:defRPr>
            </a:lvl8pPr>
            <a:lvl9pPr marL="2743200" marR="0" lvl="8" indent="0" algn="ctr" rtl="0">
              <a:spcBef>
                <a:spcPts val="200"/>
              </a:spcBef>
              <a:buClr>
                <a:schemeClr val="dk2"/>
              </a:buClr>
              <a:buFont typeface="Palatino Linotype"/>
              <a:buNone/>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2" name="Shape 82"/>
          <p:cNvSpPr txBox="1">
            <a:spLocks noGrp="1"/>
          </p:cNvSpPr>
          <p:nvPr>
            <p:ph type="ctrTitle"/>
          </p:nvPr>
        </p:nvSpPr>
        <p:spPr>
          <a:xfrm>
            <a:off x="533400" y="1028700"/>
            <a:ext cx="7851648" cy="1371600"/>
          </a:xfrm>
          <a:prstGeom prst="rect">
            <a:avLst/>
          </a:prstGeom>
          <a:noFill/>
          <a:ln>
            <a:noFill/>
          </a:ln>
        </p:spPr>
        <p:txBody>
          <a:bodyPr lIns="68575" tIns="68575" rIns="68575" bIns="68575" anchor="b" anchorCtr="0"/>
          <a:lstStyle>
            <a:lvl1pPr marL="0" marR="0" lvl="0" indent="0" algn="r" rtl="0">
              <a:spcBef>
                <a:spcPts val="0"/>
              </a:spcBef>
              <a:buClr>
                <a:schemeClr val="dk2"/>
              </a:buClr>
              <a:buFont typeface="Century Gothic"/>
              <a:buNone/>
              <a:defRPr sz="4200" b="1"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cxnSp>
        <p:nvCxnSpPr>
          <p:cNvPr id="83" name="Shape 83"/>
          <p:cNvCxnSpPr/>
          <p:nvPr/>
        </p:nvCxnSpPr>
        <p:spPr>
          <a:xfrm rot="10800000" flipH="1">
            <a:off x="2285" y="4453467"/>
            <a:ext cx="6180" cy="4232"/>
          </a:xfrm>
          <a:prstGeom prst="straightConnector1">
            <a:avLst/>
          </a:prstGeom>
          <a:noFill/>
          <a:ln w="9525" cap="flat" cmpd="sng">
            <a:solidFill>
              <a:schemeClr val="accent1"/>
            </a:solidFill>
            <a:prstDash val="solid"/>
            <a:miter/>
            <a:headEnd type="none" w="med" len="med"/>
            <a:tailEnd type="none" w="med" len="med"/>
          </a:ln>
        </p:spPr>
      </p:cxnSp>
      <p:grpSp>
        <p:nvGrpSpPr>
          <p:cNvPr id="84" name="Shape 84"/>
          <p:cNvGrpSpPr/>
          <p:nvPr/>
        </p:nvGrpSpPr>
        <p:grpSpPr>
          <a:xfrm>
            <a:off x="0" y="4656670"/>
            <a:ext cx="9144000" cy="486829"/>
            <a:chOff x="0" y="6208894"/>
            <a:chExt cx="12192000" cy="649106"/>
          </a:xfrm>
        </p:grpSpPr>
        <p:sp>
          <p:nvSpPr>
            <p:cNvPr id="85" name="Shape 85"/>
            <p:cNvSpPr/>
            <p:nvPr/>
          </p:nvSpPr>
          <p:spPr>
            <a:xfrm>
              <a:off x="3047" y="6220178"/>
              <a:ext cx="12188951" cy="637822"/>
            </a:xfrm>
            <a:prstGeom prst="rect">
              <a:avLst/>
            </a:prstGeom>
            <a:gradFill>
              <a:gsLst>
                <a:gs pos="0">
                  <a:srgbClr val="DCE5A3"/>
                </a:gs>
                <a:gs pos="50000">
                  <a:srgbClr val="D6E095"/>
                </a:gs>
                <a:gs pos="100000">
                  <a:srgbClr val="D4DF81"/>
                </a:gs>
              </a:gsLst>
              <a:lin ang="5400000" scaled="0"/>
            </a:gradFill>
            <a:ln>
              <a:noFill/>
            </a:ln>
          </p:spPr>
          <p:txBody>
            <a:bodyPr lIns="68575" tIns="34275" rIns="68575" bIns="34275" anchor="ctr" anchorCtr="0">
              <a:noAutofit/>
            </a:bodyPr>
            <a:lstStyle/>
            <a:p>
              <a:pPr marL="0" marR="0" lvl="0" indent="0" algn="ctr" rtl="0">
                <a:spcBef>
                  <a:spcPts val="0"/>
                </a:spcBef>
                <a:buNone/>
              </a:pPr>
              <a:endParaRPr sz="1400">
                <a:solidFill>
                  <a:schemeClr val="dk1"/>
                </a:solidFill>
                <a:latin typeface="Palatino Linotype"/>
                <a:ea typeface="Palatino Linotype"/>
                <a:cs typeface="Palatino Linotype"/>
                <a:sym typeface="Palatino Linotype"/>
              </a:endParaRPr>
            </a:p>
          </p:txBody>
        </p:sp>
        <p:cxnSp>
          <p:nvCxnSpPr>
            <p:cNvPr id="86" name="Shape 86"/>
            <p:cNvCxnSpPr/>
            <p:nvPr/>
          </p:nvCxnSpPr>
          <p:spPr>
            <a:xfrm>
              <a:off x="0" y="6208894"/>
              <a:ext cx="12192000" cy="0"/>
            </a:xfrm>
            <a:prstGeom prst="straightConnector1">
              <a:avLst/>
            </a:prstGeom>
            <a:noFill/>
            <a:ln w="12700" cap="flat" cmpd="sng">
              <a:solidFill>
                <a:schemeClr val="dk2"/>
              </a:solidFill>
              <a:prstDash val="solid"/>
              <a:miter/>
              <a:headEnd type="none" w="med" len="med"/>
              <a:tailEnd type="none" w="med" len="med"/>
            </a:ln>
          </p:spPr>
        </p:cxnSp>
      </p:grpSp>
      <p:cxnSp>
        <p:nvCxnSpPr>
          <p:cNvPr id="87" name="Shape 87"/>
          <p:cNvCxnSpPr/>
          <p:nvPr/>
        </p:nvCxnSpPr>
        <p:spPr>
          <a:xfrm rot="10800000" flipH="1">
            <a:off x="2285" y="4453467"/>
            <a:ext cx="6180" cy="4232"/>
          </a:xfrm>
          <a:prstGeom prst="straightConnector1">
            <a:avLst/>
          </a:prstGeom>
          <a:noFill/>
          <a:ln w="9525" cap="flat" cmpd="sng">
            <a:solidFill>
              <a:schemeClr val="accent1"/>
            </a:solidFill>
            <a:prstDash val="solid"/>
            <a:miter/>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8"/>
        <p:cNvGrpSpPr/>
        <p:nvPr/>
      </p:nvGrpSpPr>
      <p:grpSpPr>
        <a:xfrm>
          <a:off x="0" y="0"/>
          <a:ext cx="0" cy="0"/>
          <a:chOff x="0" y="0"/>
          <a:chExt cx="0" cy="0"/>
        </a:xfrm>
      </p:grpSpPr>
      <p:sp>
        <p:nvSpPr>
          <p:cNvPr id="89" name="Shape 89"/>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0" name="Shape 90"/>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1" name="Shape 91"/>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92" name="Shape 92"/>
          <p:cNvSpPr txBox="1">
            <a:spLocks noGrp="1"/>
          </p:cNvSpPr>
          <p:nvPr>
            <p:ph type="body" idx="1"/>
          </p:nvPr>
        </p:nvSpPr>
        <p:spPr>
          <a:xfrm>
            <a:off x="457200" y="1451610"/>
            <a:ext cx="8229599" cy="3291839"/>
          </a:xfrm>
          <a:prstGeom prst="rect">
            <a:avLst/>
          </a:prstGeom>
          <a:noFill/>
          <a:ln>
            <a:noFill/>
          </a:ln>
        </p:spPr>
        <p:txBody>
          <a:bodyPr lIns="68575" tIns="68575" rIns="68575" bIns="68575" anchor="t" anchorCtr="0"/>
          <a:lstStyle>
            <a:lvl1pPr marL="203200" marR="0" lvl="0" indent="-88900" algn="l" rtl="0">
              <a:spcBef>
                <a:spcPts val="400"/>
              </a:spcBef>
              <a:buClr>
                <a:schemeClr val="accent3"/>
              </a:buClr>
              <a:buSzPct val="95000"/>
              <a:buFont typeface="Noto Sans Symbols"/>
              <a:buChar char="●"/>
              <a:defRPr sz="20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14300" algn="l" rtl="0">
              <a:spcBef>
                <a:spcPts val="300"/>
              </a:spcBef>
              <a:buClr>
                <a:schemeClr val="accent2"/>
              </a:buClr>
              <a:buSzPct val="68750"/>
              <a:buFont typeface="Noto Sans Symbols"/>
              <a:buChar char="●"/>
              <a:defRPr sz="1600" b="0" i="0" u="none" strike="noStrike" cap="none">
                <a:solidFill>
                  <a:schemeClr val="dk1"/>
                </a:solidFill>
                <a:latin typeface="Palatino Linotype"/>
                <a:ea typeface="Palatino Linotype"/>
                <a:cs typeface="Palatino Linotype"/>
                <a:sym typeface="Palatino Linotype"/>
              </a:defRPr>
            </a:lvl3pPr>
            <a:lvl4pPr marL="889000" marR="0" lvl="3" indent="-88900" algn="l" rtl="0">
              <a:spcBef>
                <a:spcPts val="300"/>
              </a:spcBef>
              <a:buClr>
                <a:schemeClr val="accent3"/>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3" name="Shape 93"/>
          <p:cNvSpPr txBox="1">
            <a:spLocks noGrp="1"/>
          </p:cNvSpPr>
          <p:nvPr>
            <p:ph type="title"/>
          </p:nvPr>
        </p:nvSpPr>
        <p:spPr>
          <a:xfrm>
            <a:off x="457200" y="528065"/>
            <a:ext cx="8229599" cy="857250"/>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4"/>
        <p:cNvGrpSpPr/>
        <p:nvPr/>
      </p:nvGrpSpPr>
      <p:grpSpPr>
        <a:xfrm>
          <a:off x="0" y="0"/>
          <a:ext cx="0" cy="0"/>
          <a:chOff x="0" y="0"/>
          <a:chExt cx="0" cy="0"/>
        </a:xfrm>
      </p:grpSpPr>
      <p:sp>
        <p:nvSpPr>
          <p:cNvPr id="95" name="Shape 95"/>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6" name="Shape 96"/>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7" name="Shape 97"/>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98" name="Shape 98"/>
          <p:cNvSpPr txBox="1">
            <a:spLocks noGrp="1"/>
          </p:cNvSpPr>
          <p:nvPr>
            <p:ph type="title"/>
          </p:nvPr>
        </p:nvSpPr>
        <p:spPr>
          <a:xfrm>
            <a:off x="457200" y="528065"/>
            <a:ext cx="8305799" cy="857250"/>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9"/>
        <p:cNvGrpSpPr/>
        <p:nvPr/>
      </p:nvGrpSpPr>
      <p:grpSpPr>
        <a:xfrm>
          <a:off x="0" y="0"/>
          <a:ext cx="0" cy="0"/>
          <a:chOff x="0" y="0"/>
          <a:chExt cx="0" cy="0"/>
        </a:xfrm>
      </p:grpSpPr>
      <p:sp>
        <p:nvSpPr>
          <p:cNvPr id="100" name="Shape 100"/>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1" name="Shape 101"/>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2" name="Shape 102"/>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03" name="Shape 103"/>
          <p:cNvSpPr txBox="1">
            <a:spLocks noGrp="1"/>
          </p:cNvSpPr>
          <p:nvPr>
            <p:ph type="body" idx="1"/>
          </p:nvPr>
        </p:nvSpPr>
        <p:spPr>
          <a:xfrm>
            <a:off x="530351" y="2028498"/>
            <a:ext cx="7772400" cy="1132283"/>
          </a:xfrm>
          <a:prstGeom prst="rect">
            <a:avLst/>
          </a:prstGeom>
          <a:noFill/>
          <a:ln>
            <a:noFill/>
          </a:ln>
        </p:spPr>
        <p:txBody>
          <a:bodyPr lIns="68575" tIns="68575" rIns="68575" bIns="68575" anchor="t" anchorCtr="0"/>
          <a:lstStyle>
            <a:lvl1pPr marL="0" marR="0" lvl="0" indent="0" algn="l" rtl="0">
              <a:spcBef>
                <a:spcPts val="300"/>
              </a:spcBef>
              <a:buClr>
                <a:schemeClr val="accent3"/>
              </a:buClr>
              <a:buFont typeface="Noto Sans Symbols"/>
              <a:buNone/>
              <a:defRPr sz="1700" b="0" i="0" u="none" strike="noStrike" cap="none">
                <a:solidFill>
                  <a:schemeClr val="dk1"/>
                </a:solidFill>
                <a:latin typeface="Palatino Linotype"/>
                <a:ea typeface="Palatino Linotype"/>
                <a:cs typeface="Palatino Linotype"/>
                <a:sym typeface="Palatino Linotype"/>
              </a:defRPr>
            </a:lvl1pPr>
            <a:lvl2pPr marL="482600" marR="0" lvl="1" indent="-190500" algn="l" rtl="0">
              <a:spcBef>
                <a:spcPts val="300"/>
              </a:spcBef>
              <a:buClr>
                <a:schemeClr val="accent1"/>
              </a:buClr>
              <a:buFont typeface="Noto Sans Symbols"/>
              <a:buNone/>
              <a:defRPr sz="1400" b="0" i="0" u="none" strike="noStrike" cap="none">
                <a:solidFill>
                  <a:srgbClr val="888888"/>
                </a:solidFill>
                <a:latin typeface="Palatino Linotype"/>
                <a:ea typeface="Palatino Linotype"/>
                <a:cs typeface="Palatino Linotype"/>
                <a:sym typeface="Palatino Linotype"/>
              </a:defRPr>
            </a:lvl2pPr>
            <a:lvl3pPr marL="685800" marR="0" lvl="2" indent="-190500" algn="l" rtl="0">
              <a:spcBef>
                <a:spcPts val="200"/>
              </a:spcBef>
              <a:buClr>
                <a:schemeClr val="accent2"/>
              </a:buClr>
              <a:buFont typeface="Noto Sans Symbols"/>
              <a:buNone/>
              <a:defRPr sz="1200" b="0" i="0" u="none" strike="noStrike" cap="none">
                <a:solidFill>
                  <a:srgbClr val="888888"/>
                </a:solidFill>
                <a:latin typeface="Palatino Linotype"/>
                <a:ea typeface="Palatino Linotype"/>
                <a:cs typeface="Palatino Linotype"/>
                <a:sym typeface="Palatino Linotype"/>
              </a:defRPr>
            </a:lvl3pPr>
            <a:lvl4pPr marL="889000" marR="0" lvl="3" indent="-152400" algn="l" rtl="0">
              <a:spcBef>
                <a:spcPts val="200"/>
              </a:spcBef>
              <a:buClr>
                <a:schemeClr val="accent3"/>
              </a:buClr>
              <a:buFont typeface="Noto Sans Symbols"/>
              <a:buNone/>
              <a:defRPr sz="1100" b="0" i="0" u="none" strike="noStrike" cap="none">
                <a:solidFill>
                  <a:srgbClr val="888888"/>
                </a:solidFill>
                <a:latin typeface="Palatino Linotype"/>
                <a:ea typeface="Palatino Linotype"/>
                <a:cs typeface="Palatino Linotype"/>
                <a:sym typeface="Palatino Linotype"/>
              </a:defRPr>
            </a:lvl4pPr>
            <a:lvl5pPr marL="1092200" marR="0" lvl="4" indent="-152400" algn="l" rtl="0">
              <a:spcBef>
                <a:spcPts val="200"/>
              </a:spcBef>
              <a:buClr>
                <a:schemeClr val="accent4"/>
              </a:buClr>
              <a:buFont typeface="Noto Sans Symbols"/>
              <a:buNone/>
              <a:defRPr sz="1100" b="0" i="0" u="none" strike="noStrike" cap="none">
                <a:solidFill>
                  <a:srgbClr val="888888"/>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4" name="Shape 104"/>
          <p:cNvSpPr txBox="1">
            <a:spLocks noGrp="1"/>
          </p:cNvSpPr>
          <p:nvPr>
            <p:ph type="title"/>
          </p:nvPr>
        </p:nvSpPr>
        <p:spPr>
          <a:xfrm>
            <a:off x="530351" y="987552"/>
            <a:ext cx="7772400" cy="1021841"/>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4200" b="1"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5"/>
        <p:cNvGrpSpPr/>
        <p:nvPr/>
      </p:nvGrpSpPr>
      <p:grpSpPr>
        <a:xfrm>
          <a:off x="0" y="0"/>
          <a:ext cx="0" cy="0"/>
          <a:chOff x="0" y="0"/>
          <a:chExt cx="0" cy="0"/>
        </a:xfrm>
      </p:grpSpPr>
      <p:sp>
        <p:nvSpPr>
          <p:cNvPr id="106" name="Shape 106"/>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7" name="Shape 107"/>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8" name="Shape 108"/>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09" name="Shape 109"/>
          <p:cNvSpPr txBox="1">
            <a:spLocks noGrp="1"/>
          </p:cNvSpPr>
          <p:nvPr>
            <p:ph type="body" idx="1"/>
          </p:nvPr>
        </p:nvSpPr>
        <p:spPr>
          <a:xfrm>
            <a:off x="4648200" y="1440063"/>
            <a:ext cx="4038599" cy="3326129"/>
          </a:xfrm>
          <a:prstGeom prst="rect">
            <a:avLst/>
          </a:prstGeom>
          <a:noFill/>
          <a:ln>
            <a:noFill/>
          </a:ln>
        </p:spPr>
        <p:txBody>
          <a:bodyPr lIns="68575" tIns="68575" rIns="68575" bIns="68575" anchor="t" anchorCtr="0"/>
          <a:lstStyle>
            <a:lvl1pPr marL="203200" marR="0" lvl="0" indent="-88900" algn="l" rtl="0">
              <a:spcBef>
                <a:spcPts val="400"/>
              </a:spcBef>
              <a:buClr>
                <a:schemeClr val="accent3"/>
              </a:buClr>
              <a:buSzPct val="95000"/>
              <a:buFont typeface="Noto Sans Symbols"/>
              <a:buChar char="●"/>
              <a:defRPr sz="20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27000" algn="l" rtl="0">
              <a:spcBef>
                <a:spcPts val="300"/>
              </a:spcBef>
              <a:buClr>
                <a:schemeClr val="accent2"/>
              </a:buClr>
              <a:buSzPct val="73333"/>
              <a:buFont typeface="Noto Sans Symbols"/>
              <a:buChar char="●"/>
              <a:defRPr sz="1500" b="0" i="0" u="none" strike="noStrike" cap="none">
                <a:solidFill>
                  <a:schemeClr val="dk1"/>
                </a:solidFill>
                <a:latin typeface="Palatino Linotype"/>
                <a:ea typeface="Palatino Linotype"/>
                <a:cs typeface="Palatino Linotype"/>
                <a:sym typeface="Palatino Linotype"/>
              </a:defRPr>
            </a:lvl3pPr>
            <a:lvl4pPr marL="889000" marR="0" lvl="3" indent="-101600" algn="l" rtl="0">
              <a:spcBef>
                <a:spcPts val="300"/>
              </a:spcBef>
              <a:buClr>
                <a:schemeClr val="accent3"/>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0" name="Shape 110"/>
          <p:cNvSpPr txBox="1">
            <a:spLocks noGrp="1"/>
          </p:cNvSpPr>
          <p:nvPr>
            <p:ph type="body" idx="2"/>
          </p:nvPr>
        </p:nvSpPr>
        <p:spPr>
          <a:xfrm>
            <a:off x="457200" y="1440063"/>
            <a:ext cx="4038599" cy="3326129"/>
          </a:xfrm>
          <a:prstGeom prst="rect">
            <a:avLst/>
          </a:prstGeom>
          <a:noFill/>
          <a:ln>
            <a:noFill/>
          </a:ln>
        </p:spPr>
        <p:txBody>
          <a:bodyPr lIns="68575" tIns="68575" rIns="68575" bIns="68575" anchor="t" anchorCtr="0"/>
          <a:lstStyle>
            <a:lvl1pPr marL="203200" marR="0" lvl="0" indent="-88900" algn="l" rtl="0">
              <a:spcBef>
                <a:spcPts val="400"/>
              </a:spcBef>
              <a:buClr>
                <a:schemeClr val="accent3"/>
              </a:buClr>
              <a:buSzPct val="95000"/>
              <a:buFont typeface="Noto Sans Symbols"/>
              <a:buChar char="●"/>
              <a:defRPr sz="20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27000" algn="l" rtl="0">
              <a:spcBef>
                <a:spcPts val="300"/>
              </a:spcBef>
              <a:buClr>
                <a:schemeClr val="accent2"/>
              </a:buClr>
              <a:buSzPct val="73333"/>
              <a:buFont typeface="Noto Sans Symbols"/>
              <a:buChar char="●"/>
              <a:defRPr sz="1500" b="0" i="0" u="none" strike="noStrike" cap="none">
                <a:solidFill>
                  <a:schemeClr val="dk1"/>
                </a:solidFill>
                <a:latin typeface="Palatino Linotype"/>
                <a:ea typeface="Palatino Linotype"/>
                <a:cs typeface="Palatino Linotype"/>
                <a:sym typeface="Palatino Linotype"/>
              </a:defRPr>
            </a:lvl3pPr>
            <a:lvl4pPr marL="889000" marR="0" lvl="3" indent="-101600" algn="l" rtl="0">
              <a:spcBef>
                <a:spcPts val="300"/>
              </a:spcBef>
              <a:buClr>
                <a:schemeClr val="accent3"/>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1" name="Shape 111"/>
          <p:cNvSpPr txBox="1">
            <a:spLocks noGrp="1"/>
          </p:cNvSpPr>
          <p:nvPr>
            <p:ph type="title"/>
          </p:nvPr>
        </p:nvSpPr>
        <p:spPr>
          <a:xfrm>
            <a:off x="457200" y="528065"/>
            <a:ext cx="8229599" cy="857250"/>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2"/>
        <p:cNvGrpSpPr/>
        <p:nvPr/>
      </p:nvGrpSpPr>
      <p:grpSpPr>
        <a:xfrm>
          <a:off x="0" y="0"/>
          <a:ext cx="0" cy="0"/>
          <a:chOff x="0" y="0"/>
          <a:chExt cx="0" cy="0"/>
        </a:xfrm>
      </p:grpSpPr>
      <p:sp>
        <p:nvSpPr>
          <p:cNvPr id="113" name="Shape 113"/>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4" name="Shape 114"/>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5" name="Shape 115"/>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16" name="Shape 116"/>
          <p:cNvSpPr txBox="1">
            <a:spLocks noGrp="1"/>
          </p:cNvSpPr>
          <p:nvPr>
            <p:ph type="body" idx="1"/>
          </p:nvPr>
        </p:nvSpPr>
        <p:spPr>
          <a:xfrm>
            <a:off x="4645025" y="1885950"/>
            <a:ext cx="4041774" cy="2884290"/>
          </a:xfrm>
          <a:prstGeom prst="rect">
            <a:avLst/>
          </a:prstGeom>
          <a:noFill/>
          <a:ln>
            <a:noFill/>
          </a:ln>
        </p:spPr>
        <p:txBody>
          <a:bodyPr lIns="68575" tIns="68575" rIns="68575" bIns="68575" anchor="t" anchorCtr="0"/>
          <a:lstStyle>
            <a:lvl1pPr marL="203200" marR="0" lvl="0" indent="-101600" algn="l" rtl="0">
              <a:spcBef>
                <a:spcPts val="300"/>
              </a:spcBef>
              <a:buClr>
                <a:schemeClr val="accent3"/>
              </a:buClr>
              <a:buSzPct val="94117"/>
              <a:buFont typeface="Noto Sans Symbols"/>
              <a:buChar char="●"/>
              <a:defRPr sz="1700" b="0" i="0" u="none" strike="noStrike" cap="none">
                <a:solidFill>
                  <a:schemeClr val="dk1"/>
                </a:solidFill>
                <a:latin typeface="Palatino Linotype"/>
                <a:ea typeface="Palatino Linotype"/>
                <a:cs typeface="Palatino Linotype"/>
                <a:sym typeface="Palatino Linotype"/>
              </a:defRPr>
            </a:lvl1pPr>
            <a:lvl2pPr marL="482600" marR="0" lvl="1" indent="-114300" algn="l" rtl="0">
              <a:spcBef>
                <a:spcPts val="300"/>
              </a:spcBef>
              <a:buClr>
                <a:schemeClr val="accent1"/>
              </a:buClr>
              <a:buSzPct val="86666"/>
              <a:buFont typeface="Noto Sans Symbols"/>
              <a:buChar char="●"/>
              <a:defRPr sz="1500" b="0" i="0" u="none" strike="noStrike" cap="none">
                <a:solidFill>
                  <a:schemeClr val="dk1"/>
                </a:solidFill>
                <a:latin typeface="Palatino Linotype"/>
                <a:ea typeface="Palatino Linotype"/>
                <a:cs typeface="Palatino Linotype"/>
                <a:sym typeface="Palatino Linotype"/>
              </a:defRPr>
            </a:lvl2pPr>
            <a:lvl3pPr marL="685800" marR="0" lvl="2" indent="-127000" algn="l" rtl="0">
              <a:spcBef>
                <a:spcPts val="300"/>
              </a:spcBef>
              <a:buClr>
                <a:schemeClr val="accent2"/>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3pPr>
            <a:lvl4pPr marL="889000" marR="0" lvl="3" indent="-101600" algn="l" rtl="0">
              <a:spcBef>
                <a:spcPts val="200"/>
              </a:spcBef>
              <a:buClr>
                <a:schemeClr val="accent3"/>
              </a:buClr>
              <a:buSzPct val="66666"/>
              <a:buFont typeface="Noto Sans Symbols"/>
              <a:buChar char="●"/>
              <a:defRPr sz="1200" b="0" i="0" u="none" strike="noStrike" cap="none">
                <a:solidFill>
                  <a:schemeClr val="dk1"/>
                </a:solidFill>
                <a:latin typeface="Palatino Linotype"/>
                <a:ea typeface="Palatino Linotype"/>
                <a:cs typeface="Palatino Linotype"/>
                <a:sym typeface="Palatino Linotype"/>
              </a:defRPr>
            </a:lvl4pPr>
            <a:lvl5pPr marL="1092200" marR="0" lvl="4" indent="-114300" algn="l" rtl="0">
              <a:spcBef>
                <a:spcPts val="200"/>
              </a:spcBef>
              <a:buClr>
                <a:schemeClr val="accent4"/>
              </a:buClr>
              <a:buSzPct val="66666"/>
              <a:buFont typeface="Noto Sans Symbols"/>
              <a:buChar char="●"/>
              <a:defRPr sz="12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7" name="Shape 117"/>
          <p:cNvSpPr txBox="1">
            <a:spLocks noGrp="1"/>
          </p:cNvSpPr>
          <p:nvPr>
            <p:ph type="body" idx="2"/>
          </p:nvPr>
        </p:nvSpPr>
        <p:spPr>
          <a:xfrm>
            <a:off x="4645025" y="1394818"/>
            <a:ext cx="4041774" cy="491132"/>
          </a:xfrm>
          <a:prstGeom prst="rect">
            <a:avLst/>
          </a:prstGeom>
          <a:noFill/>
          <a:ln>
            <a:noFill/>
          </a:ln>
        </p:spPr>
        <p:txBody>
          <a:bodyPr lIns="68575" tIns="68575" rIns="68575" bIns="68575" anchor="ctr" anchorCtr="0"/>
          <a:lstStyle>
            <a:lvl1pPr marL="0" marR="0" lvl="0" indent="0" algn="l" rtl="0">
              <a:spcBef>
                <a:spcPts val="400"/>
              </a:spcBef>
              <a:buClr>
                <a:schemeClr val="accent3"/>
              </a:buClr>
              <a:buFont typeface="Noto Sans Symbols"/>
              <a:buNone/>
              <a:defRPr sz="1800" b="1" i="0" u="none" strike="noStrike" cap="none">
                <a:solidFill>
                  <a:schemeClr val="dk1"/>
                </a:solidFill>
                <a:latin typeface="Palatino Linotype"/>
                <a:ea typeface="Palatino Linotype"/>
                <a:cs typeface="Palatino Linotype"/>
                <a:sym typeface="Palatino Linotype"/>
              </a:defRPr>
            </a:lvl1pPr>
            <a:lvl2pPr marL="482600" marR="0" lvl="1" indent="-190500" algn="l" rtl="0">
              <a:spcBef>
                <a:spcPts val="300"/>
              </a:spcBef>
              <a:buClr>
                <a:schemeClr val="accent1"/>
              </a:buClr>
              <a:buFont typeface="Noto Sans Symbols"/>
              <a:buNone/>
              <a:defRPr sz="1500" b="1" i="0" u="none" strike="noStrike" cap="none">
                <a:solidFill>
                  <a:schemeClr val="dk1"/>
                </a:solidFill>
                <a:latin typeface="Palatino Linotype"/>
                <a:ea typeface="Palatino Linotype"/>
                <a:cs typeface="Palatino Linotype"/>
                <a:sym typeface="Palatino Linotype"/>
              </a:defRPr>
            </a:lvl2pPr>
            <a:lvl3pPr marL="685800" marR="0" lvl="2" indent="-190500" algn="l" rtl="0">
              <a:spcBef>
                <a:spcPts val="300"/>
              </a:spcBef>
              <a:buClr>
                <a:schemeClr val="accent2"/>
              </a:buClr>
              <a:buFont typeface="Noto Sans Symbols"/>
              <a:buNone/>
              <a:defRPr sz="1400" b="1" i="0" u="none" strike="noStrike" cap="none">
                <a:solidFill>
                  <a:schemeClr val="dk1"/>
                </a:solidFill>
                <a:latin typeface="Palatino Linotype"/>
                <a:ea typeface="Palatino Linotype"/>
                <a:cs typeface="Palatino Linotype"/>
                <a:sym typeface="Palatino Linotype"/>
              </a:defRPr>
            </a:lvl3pPr>
            <a:lvl4pPr marL="889000" marR="0" lvl="3" indent="-152400" algn="l" rtl="0">
              <a:spcBef>
                <a:spcPts val="200"/>
              </a:spcBef>
              <a:buClr>
                <a:schemeClr val="accent3"/>
              </a:buClr>
              <a:buFont typeface="Noto Sans Symbols"/>
              <a:buNone/>
              <a:defRPr sz="1200" b="1" i="0" u="none" strike="noStrike" cap="none">
                <a:solidFill>
                  <a:schemeClr val="dk1"/>
                </a:solidFill>
                <a:latin typeface="Palatino Linotype"/>
                <a:ea typeface="Palatino Linotype"/>
                <a:cs typeface="Palatino Linotype"/>
                <a:sym typeface="Palatino Linotype"/>
              </a:defRPr>
            </a:lvl4pPr>
            <a:lvl5pPr marL="1092200" marR="0" lvl="4" indent="-152400" algn="l" rtl="0">
              <a:spcBef>
                <a:spcPts val="200"/>
              </a:spcBef>
              <a:buClr>
                <a:schemeClr val="accent4"/>
              </a:buClr>
              <a:buFont typeface="Noto Sans Symbols"/>
              <a:buNone/>
              <a:defRPr sz="1200" b="1"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8" name="Shape 118"/>
          <p:cNvSpPr txBox="1">
            <a:spLocks noGrp="1"/>
          </p:cNvSpPr>
          <p:nvPr>
            <p:ph type="body" idx="3"/>
          </p:nvPr>
        </p:nvSpPr>
        <p:spPr>
          <a:xfrm>
            <a:off x="457200" y="1885950"/>
            <a:ext cx="4040187" cy="2884290"/>
          </a:xfrm>
          <a:prstGeom prst="rect">
            <a:avLst/>
          </a:prstGeom>
          <a:noFill/>
          <a:ln>
            <a:noFill/>
          </a:ln>
        </p:spPr>
        <p:txBody>
          <a:bodyPr lIns="68575" tIns="68575" rIns="68575" bIns="68575" anchor="t" anchorCtr="0"/>
          <a:lstStyle>
            <a:lvl1pPr marL="203200" marR="0" lvl="0" indent="-101600" algn="l" rtl="0">
              <a:spcBef>
                <a:spcPts val="300"/>
              </a:spcBef>
              <a:buClr>
                <a:schemeClr val="accent3"/>
              </a:buClr>
              <a:buSzPct val="94117"/>
              <a:buFont typeface="Noto Sans Symbols"/>
              <a:buChar char="●"/>
              <a:defRPr sz="1700" b="0" i="0" u="none" strike="noStrike" cap="none">
                <a:solidFill>
                  <a:schemeClr val="dk1"/>
                </a:solidFill>
                <a:latin typeface="Palatino Linotype"/>
                <a:ea typeface="Palatino Linotype"/>
                <a:cs typeface="Palatino Linotype"/>
                <a:sym typeface="Palatino Linotype"/>
              </a:defRPr>
            </a:lvl1pPr>
            <a:lvl2pPr marL="482600" marR="0" lvl="1" indent="-114300" algn="l" rtl="0">
              <a:spcBef>
                <a:spcPts val="300"/>
              </a:spcBef>
              <a:buClr>
                <a:schemeClr val="accent1"/>
              </a:buClr>
              <a:buSzPct val="86666"/>
              <a:buFont typeface="Noto Sans Symbols"/>
              <a:buChar char="●"/>
              <a:defRPr sz="1500" b="0" i="0" u="none" strike="noStrike" cap="none">
                <a:solidFill>
                  <a:schemeClr val="dk1"/>
                </a:solidFill>
                <a:latin typeface="Palatino Linotype"/>
                <a:ea typeface="Palatino Linotype"/>
                <a:cs typeface="Palatino Linotype"/>
                <a:sym typeface="Palatino Linotype"/>
              </a:defRPr>
            </a:lvl2pPr>
            <a:lvl3pPr marL="685800" marR="0" lvl="2" indent="-127000" algn="l" rtl="0">
              <a:spcBef>
                <a:spcPts val="300"/>
              </a:spcBef>
              <a:buClr>
                <a:schemeClr val="accent2"/>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3pPr>
            <a:lvl4pPr marL="889000" marR="0" lvl="3" indent="-101600" algn="l" rtl="0">
              <a:spcBef>
                <a:spcPts val="200"/>
              </a:spcBef>
              <a:buClr>
                <a:schemeClr val="accent3"/>
              </a:buClr>
              <a:buSzPct val="66666"/>
              <a:buFont typeface="Noto Sans Symbols"/>
              <a:buChar char="●"/>
              <a:defRPr sz="1200" b="0" i="0" u="none" strike="noStrike" cap="none">
                <a:solidFill>
                  <a:schemeClr val="dk1"/>
                </a:solidFill>
                <a:latin typeface="Palatino Linotype"/>
                <a:ea typeface="Palatino Linotype"/>
                <a:cs typeface="Palatino Linotype"/>
                <a:sym typeface="Palatino Linotype"/>
              </a:defRPr>
            </a:lvl4pPr>
            <a:lvl5pPr marL="1092200" marR="0" lvl="4" indent="-114300" algn="l" rtl="0">
              <a:spcBef>
                <a:spcPts val="200"/>
              </a:spcBef>
              <a:buClr>
                <a:schemeClr val="accent4"/>
              </a:buClr>
              <a:buSzPct val="66666"/>
              <a:buFont typeface="Noto Sans Symbols"/>
              <a:buChar char="●"/>
              <a:defRPr sz="12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19" name="Shape 119"/>
          <p:cNvSpPr txBox="1">
            <a:spLocks noGrp="1"/>
          </p:cNvSpPr>
          <p:nvPr>
            <p:ph type="body" idx="4"/>
          </p:nvPr>
        </p:nvSpPr>
        <p:spPr>
          <a:xfrm>
            <a:off x="457200" y="1391436"/>
            <a:ext cx="4040187" cy="494514"/>
          </a:xfrm>
          <a:prstGeom prst="rect">
            <a:avLst/>
          </a:prstGeom>
          <a:noFill/>
          <a:ln>
            <a:noFill/>
          </a:ln>
        </p:spPr>
        <p:txBody>
          <a:bodyPr lIns="68575" tIns="68575" rIns="68575" bIns="68575" anchor="ctr" anchorCtr="0"/>
          <a:lstStyle>
            <a:lvl1pPr marL="0" marR="0" lvl="0" indent="0" algn="l" rtl="0">
              <a:spcBef>
                <a:spcPts val="400"/>
              </a:spcBef>
              <a:buClr>
                <a:schemeClr val="accent3"/>
              </a:buClr>
              <a:buFont typeface="Noto Sans Symbols"/>
              <a:buNone/>
              <a:defRPr sz="1800" b="1" i="0" u="none" strike="noStrike" cap="none">
                <a:solidFill>
                  <a:schemeClr val="dk1"/>
                </a:solidFill>
                <a:latin typeface="Palatino Linotype"/>
                <a:ea typeface="Palatino Linotype"/>
                <a:cs typeface="Palatino Linotype"/>
                <a:sym typeface="Palatino Linotype"/>
              </a:defRPr>
            </a:lvl1pPr>
            <a:lvl2pPr marL="482600" marR="0" lvl="1" indent="-190500" algn="l" rtl="0">
              <a:spcBef>
                <a:spcPts val="300"/>
              </a:spcBef>
              <a:buClr>
                <a:schemeClr val="accent1"/>
              </a:buClr>
              <a:buFont typeface="Noto Sans Symbols"/>
              <a:buNone/>
              <a:defRPr sz="1500" b="1" i="0" u="none" strike="noStrike" cap="none">
                <a:solidFill>
                  <a:schemeClr val="dk1"/>
                </a:solidFill>
                <a:latin typeface="Palatino Linotype"/>
                <a:ea typeface="Palatino Linotype"/>
                <a:cs typeface="Palatino Linotype"/>
                <a:sym typeface="Palatino Linotype"/>
              </a:defRPr>
            </a:lvl2pPr>
            <a:lvl3pPr marL="685800" marR="0" lvl="2" indent="-190500" algn="l" rtl="0">
              <a:spcBef>
                <a:spcPts val="300"/>
              </a:spcBef>
              <a:buClr>
                <a:schemeClr val="accent2"/>
              </a:buClr>
              <a:buFont typeface="Noto Sans Symbols"/>
              <a:buNone/>
              <a:defRPr sz="1400" b="1" i="0" u="none" strike="noStrike" cap="none">
                <a:solidFill>
                  <a:schemeClr val="dk1"/>
                </a:solidFill>
                <a:latin typeface="Palatino Linotype"/>
                <a:ea typeface="Palatino Linotype"/>
                <a:cs typeface="Palatino Linotype"/>
                <a:sym typeface="Palatino Linotype"/>
              </a:defRPr>
            </a:lvl3pPr>
            <a:lvl4pPr marL="889000" marR="0" lvl="3" indent="-152400" algn="l" rtl="0">
              <a:spcBef>
                <a:spcPts val="200"/>
              </a:spcBef>
              <a:buClr>
                <a:schemeClr val="accent3"/>
              </a:buClr>
              <a:buFont typeface="Noto Sans Symbols"/>
              <a:buNone/>
              <a:defRPr sz="1200" b="1" i="0" u="none" strike="noStrike" cap="none">
                <a:solidFill>
                  <a:schemeClr val="dk1"/>
                </a:solidFill>
                <a:latin typeface="Palatino Linotype"/>
                <a:ea typeface="Palatino Linotype"/>
                <a:cs typeface="Palatino Linotype"/>
                <a:sym typeface="Palatino Linotype"/>
              </a:defRPr>
            </a:lvl4pPr>
            <a:lvl5pPr marL="1092200" marR="0" lvl="4" indent="-152400" algn="l" rtl="0">
              <a:spcBef>
                <a:spcPts val="200"/>
              </a:spcBef>
              <a:buClr>
                <a:schemeClr val="accent4"/>
              </a:buClr>
              <a:buFont typeface="Noto Sans Symbols"/>
              <a:buNone/>
              <a:defRPr sz="1200" b="1"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0" name="Shape 120"/>
          <p:cNvSpPr txBox="1">
            <a:spLocks noGrp="1"/>
          </p:cNvSpPr>
          <p:nvPr>
            <p:ph type="title"/>
          </p:nvPr>
        </p:nvSpPr>
        <p:spPr>
          <a:xfrm>
            <a:off x="457200" y="528065"/>
            <a:ext cx="8229599" cy="857250"/>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1"/>
        <p:cNvGrpSpPr/>
        <p:nvPr/>
      </p:nvGrpSpPr>
      <p:grpSpPr>
        <a:xfrm>
          <a:off x="0" y="0"/>
          <a:ext cx="0" cy="0"/>
          <a:chOff x="0" y="0"/>
          <a:chExt cx="0" cy="0"/>
        </a:xfrm>
      </p:grpSpPr>
      <p:sp>
        <p:nvSpPr>
          <p:cNvPr id="122" name="Shape 122"/>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3" name="Shape 123"/>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4" name="Shape 124"/>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5"/>
        <p:cNvGrpSpPr/>
        <p:nvPr/>
      </p:nvGrpSpPr>
      <p:grpSpPr>
        <a:xfrm>
          <a:off x="0" y="0"/>
          <a:ext cx="0" cy="0"/>
          <a:chOff x="0" y="0"/>
          <a:chExt cx="0" cy="0"/>
        </a:xfrm>
      </p:grpSpPr>
      <p:sp>
        <p:nvSpPr>
          <p:cNvPr id="126" name="Shape 126"/>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7" name="Shape 127"/>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28" name="Shape 128"/>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29" name="Shape 129"/>
          <p:cNvSpPr txBox="1">
            <a:spLocks noGrp="1"/>
          </p:cNvSpPr>
          <p:nvPr>
            <p:ph type="body" idx="1"/>
          </p:nvPr>
        </p:nvSpPr>
        <p:spPr>
          <a:xfrm>
            <a:off x="3575049" y="1257300"/>
            <a:ext cx="5111750" cy="3429000"/>
          </a:xfrm>
          <a:prstGeom prst="rect">
            <a:avLst/>
          </a:prstGeom>
          <a:noFill/>
          <a:ln>
            <a:noFill/>
          </a:ln>
        </p:spPr>
        <p:txBody>
          <a:bodyPr lIns="68575" tIns="68575" rIns="68575" bIns="68575" anchor="t" anchorCtr="0"/>
          <a:lstStyle>
            <a:lvl1pPr marL="203200" marR="0" lvl="0" indent="-76200" algn="l" rtl="0">
              <a:spcBef>
                <a:spcPts val="400"/>
              </a:spcBef>
              <a:buClr>
                <a:schemeClr val="accent3"/>
              </a:buClr>
              <a:buSzPct val="95238"/>
              <a:buFont typeface="Noto Sans Symbols"/>
              <a:buChar char="●"/>
              <a:defRPr sz="2100" b="0" i="0" u="none" strike="noStrike" cap="none">
                <a:solidFill>
                  <a:schemeClr val="dk1"/>
                </a:solidFill>
                <a:latin typeface="Palatino Linotype"/>
                <a:ea typeface="Palatino Linotype"/>
                <a:cs typeface="Palatino Linotype"/>
                <a:sym typeface="Palatino Linotype"/>
              </a:defRPr>
            </a:lvl1pPr>
            <a:lvl2pPr marL="482600" marR="0" lvl="1" indent="-88900" algn="l" rtl="0">
              <a:spcBef>
                <a:spcPts val="400"/>
              </a:spcBef>
              <a:buClr>
                <a:schemeClr val="accent1"/>
              </a:buClr>
              <a:buSzPct val="85000"/>
              <a:buFont typeface="Noto Sans Symbols"/>
              <a:buChar char="●"/>
              <a:defRPr sz="2000" b="0" i="0" u="none" strike="noStrike" cap="none">
                <a:solidFill>
                  <a:schemeClr val="dk1"/>
                </a:solidFill>
                <a:latin typeface="Palatino Linotype"/>
                <a:ea typeface="Palatino Linotype"/>
                <a:cs typeface="Palatino Linotype"/>
                <a:sym typeface="Palatino Linotype"/>
              </a:defRPr>
            </a:lvl2pPr>
            <a:lvl3pPr marL="685800" marR="0" lvl="2" indent="-114300" algn="l" rtl="0">
              <a:spcBef>
                <a:spcPts val="400"/>
              </a:spcBef>
              <a:buClr>
                <a:schemeClr val="accent2"/>
              </a:buClr>
              <a:buSzPct val="72222"/>
              <a:buFont typeface="Noto Sans Symbols"/>
              <a:buChar char="●"/>
              <a:defRPr sz="1800" b="0" i="0" u="none" strike="noStrike" cap="none">
                <a:solidFill>
                  <a:schemeClr val="dk1"/>
                </a:solidFill>
                <a:latin typeface="Palatino Linotype"/>
                <a:ea typeface="Palatino Linotype"/>
                <a:cs typeface="Palatino Linotype"/>
                <a:sym typeface="Palatino Linotype"/>
              </a:defRPr>
            </a:lvl3pPr>
            <a:lvl4pPr marL="889000" marR="0" lvl="3" indent="-88900" algn="l" rtl="0">
              <a:spcBef>
                <a:spcPts val="300"/>
              </a:spcBef>
              <a:buClr>
                <a:schemeClr val="accent3"/>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4285"/>
              <a:buFont typeface="Noto Sans Symbols"/>
              <a:buChar char="●"/>
              <a:defRPr sz="14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0" name="Shape 130"/>
          <p:cNvSpPr txBox="1">
            <a:spLocks noGrp="1"/>
          </p:cNvSpPr>
          <p:nvPr>
            <p:ph type="body" idx="2"/>
          </p:nvPr>
        </p:nvSpPr>
        <p:spPr>
          <a:xfrm>
            <a:off x="685800" y="1257300"/>
            <a:ext cx="2743200" cy="3429000"/>
          </a:xfrm>
          <a:prstGeom prst="rect">
            <a:avLst/>
          </a:prstGeom>
          <a:noFill/>
          <a:ln>
            <a:noFill/>
          </a:ln>
        </p:spPr>
        <p:txBody>
          <a:bodyPr lIns="68575" tIns="68575" rIns="68575" bIns="68575" anchor="t" anchorCtr="0"/>
          <a:lstStyle>
            <a:lvl1pPr marL="0" marR="0" lvl="0" indent="0" algn="l" rtl="0">
              <a:spcBef>
                <a:spcPts val="200"/>
              </a:spcBef>
              <a:buClr>
                <a:schemeClr val="accent3"/>
              </a:buClr>
              <a:buFont typeface="Noto Sans Symbols"/>
              <a:buNone/>
              <a:defRPr sz="1100" b="0" i="0" u="none" strike="noStrike" cap="none">
                <a:solidFill>
                  <a:schemeClr val="dk1"/>
                </a:solidFill>
                <a:latin typeface="Palatino Linotype"/>
                <a:ea typeface="Palatino Linotype"/>
                <a:cs typeface="Palatino Linotype"/>
                <a:sym typeface="Palatino Linotype"/>
              </a:defRPr>
            </a:lvl1pPr>
            <a:lvl2pPr marL="482600" marR="0" lvl="1" indent="0" algn="l" rtl="0">
              <a:spcBef>
                <a:spcPts val="200"/>
              </a:spcBef>
              <a:buClr>
                <a:schemeClr val="accent1"/>
              </a:buClr>
              <a:buFont typeface="Noto Sans Symbols"/>
              <a:buNone/>
              <a:defRPr sz="9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200"/>
              </a:spcBef>
              <a:buClr>
                <a:schemeClr val="accent2"/>
              </a:buClr>
              <a:buFont typeface="Noto Sans Symbols"/>
              <a:buNone/>
              <a:defRPr sz="800" b="0" i="0" u="none" strike="noStrike" cap="none">
                <a:solidFill>
                  <a:schemeClr val="dk1"/>
                </a:solidFill>
                <a:latin typeface="Palatino Linotype"/>
                <a:ea typeface="Palatino Linotype"/>
                <a:cs typeface="Palatino Linotype"/>
                <a:sym typeface="Palatino Linotype"/>
              </a:defRPr>
            </a:lvl3pPr>
            <a:lvl4pPr marL="889000" marR="0" lvl="3" indent="0" algn="l" rtl="0">
              <a:spcBef>
                <a:spcPts val="100"/>
              </a:spcBef>
              <a:buClr>
                <a:schemeClr val="accent3"/>
              </a:buClr>
              <a:buFont typeface="Noto Sans Symbols"/>
              <a:buNone/>
              <a:defRPr sz="700" b="0" i="0" u="none" strike="noStrike" cap="none">
                <a:solidFill>
                  <a:schemeClr val="dk1"/>
                </a:solidFill>
                <a:latin typeface="Palatino Linotype"/>
                <a:ea typeface="Palatino Linotype"/>
                <a:cs typeface="Palatino Linotype"/>
                <a:sym typeface="Palatino Linotype"/>
              </a:defRPr>
            </a:lvl4pPr>
            <a:lvl5pPr marL="1092200" marR="0" lvl="4" indent="0" algn="l" rtl="0">
              <a:spcBef>
                <a:spcPts val="100"/>
              </a:spcBef>
              <a:buClr>
                <a:schemeClr val="accent4"/>
              </a:buClr>
              <a:buFont typeface="Noto Sans Symbols"/>
              <a:buNone/>
              <a:defRPr sz="7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1" name="Shape 131"/>
          <p:cNvSpPr txBox="1">
            <a:spLocks noGrp="1"/>
          </p:cNvSpPr>
          <p:nvPr>
            <p:ph type="title"/>
          </p:nvPr>
        </p:nvSpPr>
        <p:spPr>
          <a:xfrm>
            <a:off x="685800" y="385764"/>
            <a:ext cx="2743200" cy="871537"/>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20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2"/>
        <p:cNvGrpSpPr/>
        <p:nvPr/>
      </p:nvGrpSpPr>
      <p:grpSpPr>
        <a:xfrm>
          <a:off x="0" y="0"/>
          <a:ext cx="0" cy="0"/>
          <a:chOff x="0" y="0"/>
          <a:chExt cx="0" cy="0"/>
        </a:xfrm>
      </p:grpSpPr>
      <p:sp>
        <p:nvSpPr>
          <p:cNvPr id="133" name="Shape 133"/>
          <p:cNvSpPr/>
          <p:nvPr/>
        </p:nvSpPr>
        <p:spPr>
          <a:xfrm rot="-10380000" flipH="1">
            <a:off x="3165753" y="831057"/>
            <a:ext cx="5257800" cy="3086099"/>
          </a:xfrm>
          <a:prstGeom prst="snipRoundRect">
            <a:avLst>
              <a:gd name="adj1" fmla="val 0"/>
              <a:gd name="adj2" fmla="val 3646"/>
            </a:avLst>
          </a:prstGeom>
          <a:solidFill>
            <a:srgbClr val="FFFFFF"/>
          </a:solidFill>
          <a:ln w="9525" cap="rnd" cmpd="sng">
            <a:solidFill>
              <a:srgbClr val="C0C0C0"/>
            </a:solidFill>
            <a:prstDash val="solid"/>
            <a:miter/>
            <a:headEnd type="none" w="med" len="med"/>
            <a:tailEnd type="none" w="med" len="med"/>
          </a:ln>
          <a:effectLst>
            <a:outerShdw blurRad="63500" dist="38500" dir="7500000" sx="98500" sy="100080" kx="100000" ky="100000" algn="tl" rotWithShape="0">
              <a:srgbClr val="000000">
                <a:alpha val="24705"/>
              </a:srgbClr>
            </a:outerShdw>
          </a:effectLst>
        </p:spPr>
        <p:txBody>
          <a:bodyPr lIns="68575" tIns="34275" rIns="68575" bIns="34275" anchor="ctr" anchorCtr="0">
            <a:noAutofit/>
          </a:bodyPr>
          <a:lstStyle/>
          <a:p>
            <a:pPr marL="0" marR="0" lvl="0" indent="0" algn="ctr" rtl="0">
              <a:spcBef>
                <a:spcPts val="0"/>
              </a:spcBef>
              <a:buNone/>
            </a:pPr>
            <a:endParaRPr sz="1400">
              <a:solidFill>
                <a:schemeClr val="lt1"/>
              </a:solidFill>
              <a:latin typeface="Palatino Linotype"/>
              <a:ea typeface="Palatino Linotype"/>
              <a:cs typeface="Palatino Linotype"/>
              <a:sym typeface="Palatino Linotype"/>
            </a:endParaRPr>
          </a:p>
        </p:txBody>
      </p:sp>
      <p:sp>
        <p:nvSpPr>
          <p:cNvPr id="134" name="Shape 134"/>
          <p:cNvSpPr/>
          <p:nvPr/>
        </p:nvSpPr>
        <p:spPr>
          <a:xfrm rot="-10380000" flipH="1">
            <a:off x="8004133" y="4019826"/>
            <a:ext cx="155447" cy="116585"/>
          </a:xfrm>
          <a:prstGeom prst="rtTriangle">
            <a:avLst/>
          </a:prstGeom>
          <a:solidFill>
            <a:srgbClr val="FFFFFF"/>
          </a:solidFill>
          <a:ln w="12700" cap="flat" cmpd="sng">
            <a:solidFill>
              <a:srgbClr val="FFFFFF"/>
            </a:solidFill>
            <a:prstDash val="solid"/>
            <a:bevel/>
            <a:headEnd type="none" w="med" len="med"/>
            <a:tailEnd type="none" w="med" len="med"/>
          </a:ln>
          <a:effectLst>
            <a:outerShdw blurRad="19685" dist="6350" dir="12900000" algn="tl" rotWithShape="0">
              <a:srgbClr val="000000">
                <a:alpha val="46666"/>
              </a:srgbClr>
            </a:outerShdw>
          </a:effectLst>
        </p:spPr>
        <p:txBody>
          <a:bodyPr lIns="68575" tIns="34275" rIns="68575" bIns="34275" anchor="ctr" anchorCtr="0">
            <a:noAutofit/>
          </a:bodyPr>
          <a:lstStyle/>
          <a:p>
            <a:pPr marL="0" marR="0" lvl="0" indent="0" algn="ctr" rtl="0">
              <a:spcBef>
                <a:spcPts val="0"/>
              </a:spcBef>
              <a:buNone/>
            </a:pPr>
            <a:endParaRPr sz="1400">
              <a:solidFill>
                <a:schemeClr val="lt1"/>
              </a:solidFill>
              <a:latin typeface="Palatino Linotype"/>
              <a:ea typeface="Palatino Linotype"/>
              <a:cs typeface="Palatino Linotype"/>
              <a:sym typeface="Palatino Linotype"/>
            </a:endParaRPr>
          </a:p>
        </p:txBody>
      </p:sp>
      <p:sp>
        <p:nvSpPr>
          <p:cNvPr id="135" name="Shape 135"/>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6" name="Shape 136"/>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37" name="Shape 137"/>
          <p:cNvSpPr txBox="1">
            <a:spLocks noGrp="1"/>
          </p:cNvSpPr>
          <p:nvPr>
            <p:ph type="sldNum" idx="12"/>
          </p:nvPr>
        </p:nvSpPr>
        <p:spPr>
          <a:xfrm>
            <a:off x="8077200" y="4767263"/>
            <a:ext cx="609599"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38" name="Shape 138"/>
          <p:cNvSpPr/>
          <p:nvPr/>
        </p:nvSpPr>
        <p:spPr>
          <a:xfrm rot="10800000" flipH="1">
            <a:off x="-9525" y="4362449"/>
            <a:ext cx="9163050" cy="78105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668F1B">
                  <a:alpha val="44705"/>
                </a:srgbClr>
              </a:gs>
              <a:gs pos="100000">
                <a:srgbClr val="CAE00E">
                  <a:alpha val="54901"/>
                </a:srgbClr>
              </a:gs>
            </a:gsLst>
            <a:lin ang="5400000" scaled="0"/>
          </a:gradFill>
          <a:ln>
            <a:noFill/>
          </a:ln>
        </p:spPr>
        <p:txBody>
          <a:bodyPr lIns="68575" tIns="34275" rIns="68575" bIns="34275" anchor="t" anchorCtr="0">
            <a:noAutofit/>
          </a:bodyPr>
          <a:lstStyle/>
          <a:p>
            <a:pPr marL="0" marR="0" lvl="0" indent="0" algn="l" rtl="0">
              <a:spcBef>
                <a:spcPts val="0"/>
              </a:spcBef>
              <a:buNone/>
            </a:pPr>
            <a:endParaRPr sz="1400">
              <a:solidFill>
                <a:schemeClr val="dk1"/>
              </a:solidFill>
              <a:latin typeface="Palatino Linotype"/>
              <a:ea typeface="Palatino Linotype"/>
              <a:cs typeface="Palatino Linotype"/>
              <a:sym typeface="Palatino Linotype"/>
            </a:endParaRPr>
          </a:p>
        </p:txBody>
      </p:sp>
      <p:sp>
        <p:nvSpPr>
          <p:cNvPr id="139" name="Shape 139"/>
          <p:cNvSpPr/>
          <p:nvPr/>
        </p:nvSpPr>
        <p:spPr>
          <a:xfrm rot="10800000" flipH="1">
            <a:off x="4381500" y="4664869"/>
            <a:ext cx="4762499" cy="478631"/>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99A719">
                  <a:alpha val="29803"/>
                </a:srgbClr>
              </a:gs>
              <a:gs pos="80000">
                <a:srgbClr val="80B814">
                  <a:alpha val="44705"/>
                </a:srgbClr>
              </a:gs>
              <a:gs pos="100000">
                <a:srgbClr val="80B814">
                  <a:alpha val="44705"/>
                </a:srgbClr>
              </a:gs>
            </a:gsLst>
            <a:lin ang="5400000" scaled="0"/>
          </a:gradFill>
          <a:ln>
            <a:noFill/>
          </a:ln>
        </p:spPr>
        <p:txBody>
          <a:bodyPr lIns="68575" tIns="34275" rIns="68575" bIns="34275" anchor="t" anchorCtr="0">
            <a:noAutofit/>
          </a:bodyPr>
          <a:lstStyle/>
          <a:p>
            <a:pPr marL="0" marR="0" lvl="0" indent="0" algn="l" rtl="0">
              <a:spcBef>
                <a:spcPts val="0"/>
              </a:spcBef>
              <a:buNone/>
            </a:pPr>
            <a:endParaRPr sz="1400">
              <a:solidFill>
                <a:schemeClr val="dk1"/>
              </a:solidFill>
              <a:latin typeface="Palatino Linotype"/>
              <a:ea typeface="Palatino Linotype"/>
              <a:cs typeface="Palatino Linotype"/>
              <a:sym typeface="Palatino Linotype"/>
            </a:endParaRPr>
          </a:p>
        </p:txBody>
      </p:sp>
      <p:sp>
        <p:nvSpPr>
          <p:cNvPr id="140" name="Shape 140"/>
          <p:cNvSpPr>
            <a:spLocks noGrp="1"/>
          </p:cNvSpPr>
          <p:nvPr>
            <p:ph type="pic" idx="2"/>
          </p:nvPr>
        </p:nvSpPr>
        <p:spPr>
          <a:xfrm rot="420000">
            <a:off x="3485793" y="899637"/>
            <a:ext cx="4617720" cy="2948939"/>
          </a:xfrm>
          <a:prstGeom prst="rect">
            <a:avLst/>
          </a:prstGeom>
          <a:solidFill>
            <a:schemeClr val="lt2"/>
          </a:solidFill>
          <a:ln w="9525" cap="rnd" cmpd="sng">
            <a:solidFill>
              <a:srgbClr val="C0C0C0"/>
            </a:solidFill>
            <a:prstDash val="solid"/>
            <a:round/>
            <a:headEnd type="none" w="med" len="med"/>
            <a:tailEnd type="none" w="med" len="med"/>
          </a:ln>
        </p:spPr>
        <p:txBody>
          <a:bodyPr lIns="68575" tIns="68575" rIns="68575" bIns="68575" anchor="t" anchorCtr="0"/>
          <a:lstStyle>
            <a:lvl1pPr marL="0" marR="0" lvl="0" indent="0" algn="l" rtl="0">
              <a:spcBef>
                <a:spcPts val="500"/>
              </a:spcBef>
              <a:buClr>
                <a:schemeClr val="accent3"/>
              </a:buClr>
              <a:buSzPct val="45833"/>
              <a:buFont typeface="Noto Sans Symbols"/>
              <a:buNone/>
              <a:defRPr sz="24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14300" algn="l" rtl="0">
              <a:spcBef>
                <a:spcPts val="300"/>
              </a:spcBef>
              <a:buClr>
                <a:schemeClr val="accent2"/>
              </a:buClr>
              <a:buSzPct val="68750"/>
              <a:buFont typeface="Noto Sans Symbols"/>
              <a:buChar char="●"/>
              <a:defRPr sz="1600" b="0" i="0" u="none" strike="noStrike" cap="none">
                <a:solidFill>
                  <a:schemeClr val="dk1"/>
                </a:solidFill>
                <a:latin typeface="Palatino Linotype"/>
                <a:ea typeface="Palatino Linotype"/>
                <a:cs typeface="Palatino Linotype"/>
                <a:sym typeface="Palatino Linotype"/>
              </a:defRPr>
            </a:lvl3pPr>
            <a:lvl4pPr marL="889000" marR="0" lvl="3" indent="-88900" algn="l" rtl="0">
              <a:spcBef>
                <a:spcPts val="300"/>
              </a:spcBef>
              <a:buClr>
                <a:schemeClr val="accent3"/>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1" name="Shape 141"/>
          <p:cNvSpPr txBox="1">
            <a:spLocks noGrp="1"/>
          </p:cNvSpPr>
          <p:nvPr>
            <p:ph type="body" idx="1"/>
          </p:nvPr>
        </p:nvSpPr>
        <p:spPr>
          <a:xfrm>
            <a:off x="609600" y="2121588"/>
            <a:ext cx="2209799" cy="1634490"/>
          </a:xfrm>
          <a:prstGeom prst="rect">
            <a:avLst/>
          </a:prstGeom>
          <a:noFill/>
          <a:ln>
            <a:noFill/>
          </a:ln>
        </p:spPr>
        <p:txBody>
          <a:bodyPr lIns="68575" tIns="68575" rIns="68575" bIns="68575" anchor="t" anchorCtr="0"/>
          <a:lstStyle>
            <a:lvl1pPr marL="0" marR="0" lvl="0" indent="0" algn="l" rtl="0">
              <a:spcBef>
                <a:spcPts val="200"/>
              </a:spcBef>
              <a:buClr>
                <a:schemeClr val="accent3"/>
              </a:buClr>
              <a:buFont typeface="Noto Sans Symbols"/>
              <a:buNone/>
              <a:defRPr sz="1000" b="0" i="0" u="none" strike="noStrike" cap="none">
                <a:solidFill>
                  <a:schemeClr val="dk1"/>
                </a:solidFill>
                <a:latin typeface="Palatino Linotype"/>
                <a:ea typeface="Palatino Linotype"/>
                <a:cs typeface="Palatino Linotype"/>
                <a:sym typeface="Palatino Linotype"/>
              </a:defRPr>
            </a:lvl1pPr>
            <a:lvl2pPr marL="482600" marR="0" lvl="1" indent="-152400" algn="l" rtl="0">
              <a:spcBef>
                <a:spcPts val="200"/>
              </a:spcBef>
              <a:buClr>
                <a:schemeClr val="accent1"/>
              </a:buClr>
              <a:buSzPct val="88888"/>
              <a:buFont typeface="Noto Sans Symbols"/>
              <a:buChar char="●"/>
              <a:defRPr sz="900" b="0" i="0" u="none" strike="noStrike" cap="none">
                <a:solidFill>
                  <a:schemeClr val="dk1"/>
                </a:solidFill>
                <a:latin typeface="Palatino Linotype"/>
                <a:ea typeface="Palatino Linotype"/>
                <a:cs typeface="Palatino Linotype"/>
                <a:sym typeface="Palatino Linotype"/>
              </a:defRPr>
            </a:lvl2pPr>
            <a:lvl3pPr marL="685800" marR="0" lvl="2" indent="-152400" algn="l" rtl="0">
              <a:spcBef>
                <a:spcPts val="200"/>
              </a:spcBef>
              <a:buClr>
                <a:schemeClr val="accent2"/>
              </a:buClr>
              <a:buSzPct val="62500"/>
              <a:buFont typeface="Noto Sans Symbols"/>
              <a:buChar char="●"/>
              <a:defRPr sz="800" b="0" i="0" u="none" strike="noStrike" cap="none">
                <a:solidFill>
                  <a:schemeClr val="dk1"/>
                </a:solidFill>
                <a:latin typeface="Palatino Linotype"/>
                <a:ea typeface="Palatino Linotype"/>
                <a:cs typeface="Palatino Linotype"/>
                <a:sym typeface="Palatino Linotype"/>
              </a:defRPr>
            </a:lvl3pPr>
            <a:lvl4pPr marL="889000" marR="0" lvl="3" indent="-127000" algn="l" rtl="0">
              <a:spcBef>
                <a:spcPts val="100"/>
              </a:spcBef>
              <a:buClr>
                <a:schemeClr val="accent3"/>
              </a:buClr>
              <a:buSzPct val="57142"/>
              <a:buFont typeface="Noto Sans Symbols"/>
              <a:buChar char="●"/>
              <a:defRPr sz="700" b="0" i="0" u="none" strike="noStrike" cap="none">
                <a:solidFill>
                  <a:schemeClr val="dk1"/>
                </a:solidFill>
                <a:latin typeface="Palatino Linotype"/>
                <a:ea typeface="Palatino Linotype"/>
                <a:cs typeface="Palatino Linotype"/>
                <a:sym typeface="Palatino Linotype"/>
              </a:defRPr>
            </a:lvl4pPr>
            <a:lvl5pPr marL="1092200" marR="0" lvl="4" indent="-127000" algn="l" rtl="0">
              <a:spcBef>
                <a:spcPts val="100"/>
              </a:spcBef>
              <a:buClr>
                <a:schemeClr val="accent4"/>
              </a:buClr>
              <a:buSzPct val="57142"/>
              <a:buFont typeface="Noto Sans Symbols"/>
              <a:buChar char="●"/>
              <a:defRPr sz="7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2" name="Shape 142"/>
          <p:cNvSpPr txBox="1">
            <a:spLocks noGrp="1"/>
          </p:cNvSpPr>
          <p:nvPr>
            <p:ph type="title"/>
          </p:nvPr>
        </p:nvSpPr>
        <p:spPr>
          <a:xfrm>
            <a:off x="609600" y="882747"/>
            <a:ext cx="2212848" cy="1186965"/>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1500" b="1"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3"/>
        <p:cNvGrpSpPr/>
        <p:nvPr/>
      </p:nvGrpSpPr>
      <p:grpSpPr>
        <a:xfrm>
          <a:off x="0" y="0"/>
          <a:ext cx="0" cy="0"/>
          <a:chOff x="0" y="0"/>
          <a:chExt cx="0" cy="0"/>
        </a:xfrm>
      </p:grpSpPr>
      <p:sp>
        <p:nvSpPr>
          <p:cNvPr id="144" name="Shape 144"/>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5" name="Shape 145"/>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6" name="Shape 146"/>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47" name="Shape 147"/>
          <p:cNvSpPr txBox="1">
            <a:spLocks noGrp="1"/>
          </p:cNvSpPr>
          <p:nvPr>
            <p:ph type="body" idx="1"/>
          </p:nvPr>
        </p:nvSpPr>
        <p:spPr>
          <a:xfrm rot="5400000">
            <a:off x="2926080" y="-1017269"/>
            <a:ext cx="3291839" cy="8229599"/>
          </a:xfrm>
          <a:prstGeom prst="rect">
            <a:avLst/>
          </a:prstGeom>
          <a:noFill/>
          <a:ln>
            <a:noFill/>
          </a:ln>
        </p:spPr>
        <p:txBody>
          <a:bodyPr lIns="68575" tIns="68575" rIns="68575" bIns="68575" anchor="t" anchorCtr="0"/>
          <a:lstStyle>
            <a:lvl1pPr marL="203200" marR="0" lvl="0" indent="-88900" algn="l" rtl="0">
              <a:spcBef>
                <a:spcPts val="400"/>
              </a:spcBef>
              <a:buClr>
                <a:schemeClr val="accent3"/>
              </a:buClr>
              <a:buSzPct val="95000"/>
              <a:buFont typeface="Noto Sans Symbols"/>
              <a:buChar char="●"/>
              <a:defRPr sz="20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14300" algn="l" rtl="0">
              <a:spcBef>
                <a:spcPts val="300"/>
              </a:spcBef>
              <a:buClr>
                <a:schemeClr val="accent2"/>
              </a:buClr>
              <a:buSzPct val="68750"/>
              <a:buFont typeface="Noto Sans Symbols"/>
              <a:buChar char="●"/>
              <a:defRPr sz="1600" b="0" i="0" u="none" strike="noStrike" cap="none">
                <a:solidFill>
                  <a:schemeClr val="dk1"/>
                </a:solidFill>
                <a:latin typeface="Palatino Linotype"/>
                <a:ea typeface="Palatino Linotype"/>
                <a:cs typeface="Palatino Linotype"/>
                <a:sym typeface="Palatino Linotype"/>
              </a:defRPr>
            </a:lvl3pPr>
            <a:lvl4pPr marL="889000" marR="0" lvl="3" indent="-88900" algn="l" rtl="0">
              <a:spcBef>
                <a:spcPts val="300"/>
              </a:spcBef>
              <a:buClr>
                <a:schemeClr val="accent3"/>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48" name="Shape 148"/>
          <p:cNvSpPr txBox="1">
            <a:spLocks noGrp="1"/>
          </p:cNvSpPr>
          <p:nvPr>
            <p:ph type="title"/>
          </p:nvPr>
        </p:nvSpPr>
        <p:spPr>
          <a:xfrm>
            <a:off x="457200" y="528065"/>
            <a:ext cx="8229599" cy="857250"/>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9"/>
        <p:cNvGrpSpPr/>
        <p:nvPr/>
      </p:nvGrpSpPr>
      <p:grpSpPr>
        <a:xfrm>
          <a:off x="0" y="0"/>
          <a:ext cx="0" cy="0"/>
          <a:chOff x="0" y="0"/>
          <a:chExt cx="0" cy="0"/>
        </a:xfrm>
      </p:grpSpPr>
      <p:sp>
        <p:nvSpPr>
          <p:cNvPr id="150" name="Shape 150"/>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1" name="Shape 151"/>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2" name="Shape 152"/>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a:solidFill>
                  <a:schemeClr val="dk1"/>
                </a:solidFill>
                <a:latin typeface="Palatino Linotype"/>
                <a:ea typeface="Palatino Linotype"/>
                <a:cs typeface="Palatino Linotype"/>
                <a:sym typeface="Palatino Linotype"/>
              </a:rPr>
              <a:t>‹#›</a:t>
            </a:fld>
            <a:endParaRPr lang="en" sz="900">
              <a:solidFill>
                <a:schemeClr val="dk1"/>
              </a:solidFill>
              <a:latin typeface="Palatino Linotype"/>
              <a:ea typeface="Palatino Linotype"/>
              <a:cs typeface="Palatino Linotype"/>
              <a:sym typeface="Palatino Linotype"/>
            </a:endParaRPr>
          </a:p>
        </p:txBody>
      </p:sp>
      <p:sp>
        <p:nvSpPr>
          <p:cNvPr id="153" name="Shape 153"/>
          <p:cNvSpPr txBox="1">
            <a:spLocks noGrp="1"/>
          </p:cNvSpPr>
          <p:nvPr>
            <p:ph type="body" idx="1"/>
          </p:nvPr>
        </p:nvSpPr>
        <p:spPr>
          <a:xfrm rot="5400000">
            <a:off x="1512688" y="-369687"/>
            <a:ext cx="3908822" cy="6019800"/>
          </a:xfrm>
          <a:prstGeom prst="rect">
            <a:avLst/>
          </a:prstGeom>
          <a:noFill/>
          <a:ln>
            <a:noFill/>
          </a:ln>
        </p:spPr>
        <p:txBody>
          <a:bodyPr lIns="68575" tIns="68575" rIns="68575" bIns="68575" anchor="t" anchorCtr="0"/>
          <a:lstStyle>
            <a:lvl1pPr marL="203200" marR="0" lvl="0" indent="-88900" algn="l" rtl="0">
              <a:spcBef>
                <a:spcPts val="400"/>
              </a:spcBef>
              <a:buClr>
                <a:schemeClr val="accent3"/>
              </a:buClr>
              <a:buSzPct val="95000"/>
              <a:buFont typeface="Noto Sans Symbols"/>
              <a:buChar char="●"/>
              <a:defRPr sz="20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14300" algn="l" rtl="0">
              <a:spcBef>
                <a:spcPts val="300"/>
              </a:spcBef>
              <a:buClr>
                <a:schemeClr val="accent2"/>
              </a:buClr>
              <a:buSzPct val="68750"/>
              <a:buFont typeface="Noto Sans Symbols"/>
              <a:buChar char="●"/>
              <a:defRPr sz="1600" b="0" i="0" u="none" strike="noStrike" cap="none">
                <a:solidFill>
                  <a:schemeClr val="dk1"/>
                </a:solidFill>
                <a:latin typeface="Palatino Linotype"/>
                <a:ea typeface="Palatino Linotype"/>
                <a:cs typeface="Palatino Linotype"/>
                <a:sym typeface="Palatino Linotype"/>
              </a:defRPr>
            </a:lvl3pPr>
            <a:lvl4pPr marL="889000" marR="0" lvl="3" indent="-88900" algn="l" rtl="0">
              <a:spcBef>
                <a:spcPts val="300"/>
              </a:spcBef>
              <a:buClr>
                <a:schemeClr val="accent3"/>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54" name="Shape 154"/>
          <p:cNvSpPr txBox="1">
            <a:spLocks noGrp="1"/>
          </p:cNvSpPr>
          <p:nvPr>
            <p:ph type="title"/>
          </p:nvPr>
        </p:nvSpPr>
        <p:spPr>
          <a:xfrm rot="5400000">
            <a:off x="5703688" y="1611512"/>
            <a:ext cx="3908822" cy="2057399"/>
          </a:xfrm>
          <a:prstGeom prst="rect">
            <a:avLst/>
          </a:prstGeom>
          <a:noFill/>
          <a:ln>
            <a:noFill/>
          </a:ln>
        </p:spPr>
        <p:txBody>
          <a:bodyPr lIns="68575" tIns="68575" rIns="68575" bIns="68575" anchor="b" anchorCtr="0"/>
          <a:lstStyle>
            <a:lvl1pPr marL="0" marR="0" lvl="0" indent="0" algn="l" rtl="0">
              <a:spcBef>
                <a:spcPts val="0"/>
              </a:spcBef>
              <a:buClr>
                <a:schemeClr val="dk2"/>
              </a:buClr>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63"/>
        <p:cNvGrpSpPr/>
        <p:nvPr/>
      </p:nvGrpSpPr>
      <p:grpSpPr>
        <a:xfrm>
          <a:off x="0" y="0"/>
          <a:ext cx="0" cy="0"/>
          <a:chOff x="0" y="0"/>
          <a:chExt cx="0" cy="0"/>
        </a:xfrm>
      </p:grpSpPr>
      <p:grpSp>
        <p:nvGrpSpPr>
          <p:cNvPr id="64" name="Shape 64"/>
          <p:cNvGrpSpPr/>
          <p:nvPr/>
        </p:nvGrpSpPr>
        <p:grpSpPr>
          <a:xfrm>
            <a:off x="-32048" y="-12084"/>
            <a:ext cx="9198255" cy="5166470"/>
            <a:chOff x="-13702" y="-30627"/>
            <a:chExt cx="12264340" cy="6888627"/>
          </a:xfrm>
        </p:grpSpPr>
        <p:sp>
          <p:nvSpPr>
            <p:cNvPr id="65" name="Shape 65"/>
            <p:cNvSpPr/>
            <p:nvPr/>
          </p:nvSpPr>
          <p:spPr>
            <a:xfrm>
              <a:off x="31632" y="0"/>
              <a:ext cx="12188951" cy="6858000"/>
            </a:xfrm>
            <a:prstGeom prst="rect">
              <a:avLst/>
            </a:prstGeom>
            <a:solidFill>
              <a:schemeClr val="lt1"/>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Palatino Linotype"/>
                <a:ea typeface="Palatino Linotype"/>
                <a:cs typeface="Palatino Linotype"/>
                <a:sym typeface="Palatino Linotype"/>
              </a:endParaRPr>
            </a:p>
          </p:txBody>
        </p:sp>
        <p:grpSp>
          <p:nvGrpSpPr>
            <p:cNvPr id="66" name="Shape 66"/>
            <p:cNvGrpSpPr/>
            <p:nvPr/>
          </p:nvGrpSpPr>
          <p:grpSpPr>
            <a:xfrm>
              <a:off x="-13702" y="-30627"/>
              <a:ext cx="12264340" cy="1086266"/>
              <a:chOff x="-39058" y="-16113"/>
              <a:chExt cx="12264340" cy="1086266"/>
            </a:xfrm>
          </p:grpSpPr>
          <p:sp>
            <p:nvSpPr>
              <p:cNvPr id="67" name="Shape 67"/>
              <p:cNvSpPr/>
              <p:nvPr/>
            </p:nvSpPr>
            <p:spPr>
              <a:xfrm>
                <a:off x="-12700" y="-7144"/>
                <a:ext cx="12217400" cy="1041400"/>
              </a:xfrm>
              <a:custGeom>
                <a:avLst/>
                <a:gdLst/>
                <a:ahLst/>
                <a:cxnLst/>
                <a:rect l="0" t="0" r="0" b="0"/>
                <a:pathLst>
                  <a:path w="120000" h="120000" extrusionOk="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668F1B">
                      <a:alpha val="44705"/>
                    </a:srgbClr>
                  </a:gs>
                  <a:gs pos="100000">
                    <a:srgbClr val="CAE00E">
                      <a:alpha val="54901"/>
                    </a:srgbClr>
                  </a:gs>
                </a:gsLst>
                <a:lin ang="5400000" scaled="0"/>
              </a:gradFill>
              <a:ln>
                <a:noFill/>
              </a:ln>
            </p:spPr>
            <p:txBody>
              <a:bodyPr lIns="68575" tIns="34275" rIns="68575" bIns="34275" anchor="t" anchorCtr="0">
                <a:noAutofit/>
              </a:bodyPr>
              <a:lstStyle/>
              <a:p>
                <a:pPr marL="0" marR="0" lvl="0" indent="0" algn="l" rtl="0">
                  <a:spcBef>
                    <a:spcPts val="0"/>
                  </a:spcBef>
                  <a:buNone/>
                </a:pPr>
                <a:endParaRPr sz="1400" b="0" i="0" u="none" strike="noStrike" cap="none">
                  <a:solidFill>
                    <a:schemeClr val="dk1"/>
                  </a:solidFill>
                  <a:latin typeface="Palatino Linotype"/>
                  <a:ea typeface="Palatino Linotype"/>
                  <a:cs typeface="Palatino Linotype"/>
                  <a:sym typeface="Palatino Linotype"/>
                </a:endParaRPr>
              </a:p>
            </p:txBody>
          </p:sp>
          <p:sp>
            <p:nvSpPr>
              <p:cNvPr id="68" name="Shape 68"/>
              <p:cNvSpPr/>
              <p:nvPr/>
            </p:nvSpPr>
            <p:spPr>
              <a:xfrm>
                <a:off x="5842000" y="-7144"/>
                <a:ext cx="6349999" cy="638174"/>
              </a:xfrm>
              <a:custGeom>
                <a:avLst/>
                <a:gdLst/>
                <a:ahLst/>
                <a:cxnLst/>
                <a:rect l="0" t="0" r="0" b="0"/>
                <a:pathLst>
                  <a:path w="120000" h="120000" extrusionOk="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99A719">
                      <a:alpha val="29803"/>
                    </a:srgbClr>
                  </a:gs>
                  <a:gs pos="80000">
                    <a:srgbClr val="80B814">
                      <a:alpha val="44705"/>
                    </a:srgbClr>
                  </a:gs>
                  <a:gs pos="100000">
                    <a:srgbClr val="80B814">
                      <a:alpha val="44705"/>
                    </a:srgbClr>
                  </a:gs>
                </a:gsLst>
                <a:lin ang="5400000" scaled="0"/>
              </a:gradFill>
              <a:ln>
                <a:noFill/>
              </a:ln>
            </p:spPr>
            <p:txBody>
              <a:bodyPr lIns="68575" tIns="34275" rIns="68575" bIns="34275" anchor="t" anchorCtr="0">
                <a:noAutofit/>
              </a:bodyPr>
              <a:lstStyle/>
              <a:p>
                <a:pPr marL="0" marR="0" lvl="0" indent="0" algn="l" rtl="0">
                  <a:spcBef>
                    <a:spcPts val="0"/>
                  </a:spcBef>
                  <a:buNone/>
                </a:pPr>
                <a:endParaRPr sz="1400" b="0" i="0" u="none" strike="noStrike" cap="none">
                  <a:solidFill>
                    <a:schemeClr val="dk1"/>
                  </a:solidFill>
                  <a:latin typeface="Palatino Linotype"/>
                  <a:ea typeface="Palatino Linotype"/>
                  <a:cs typeface="Palatino Linotype"/>
                  <a:sym typeface="Palatino Linotype"/>
                </a:endParaRPr>
              </a:p>
            </p:txBody>
          </p:sp>
          <p:grpSp>
            <p:nvGrpSpPr>
              <p:cNvPr id="69" name="Shape 69"/>
              <p:cNvGrpSpPr/>
              <p:nvPr/>
            </p:nvGrpSpPr>
            <p:grpSpPr>
              <a:xfrm>
                <a:off x="-39058" y="-16113"/>
                <a:ext cx="12264340" cy="1086266"/>
                <a:chOff x="-29322" y="-1971"/>
                <a:chExt cx="9198255" cy="1086266"/>
              </a:xfrm>
            </p:grpSpPr>
            <p:sp>
              <p:nvSpPr>
                <p:cNvPr id="70" name="Shape 70"/>
                <p:cNvSpPr/>
                <p:nvPr/>
              </p:nvSpPr>
              <p:spPr>
                <a:xfrm rot="-164308">
                  <a:off x="-19044" y="216549"/>
                  <a:ext cx="9163050" cy="649223"/>
                </a:xfrm>
                <a:custGeom>
                  <a:avLst/>
                  <a:gdLst/>
                  <a:ahLst/>
                  <a:cxnLst/>
                  <a:rect l="0" t="0" r="0" b="0"/>
                  <a:pathLst>
                    <a:path w="120000" h="120000" extrusionOk="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w="10775" cap="flat" cmpd="sng">
                  <a:solidFill>
                    <a:srgbClr val="A8B532"/>
                  </a:solidFill>
                  <a:prstDash val="solid"/>
                  <a:round/>
                  <a:headEnd type="none" w="med" len="med"/>
                  <a:tailEnd type="none" w="med" len="med"/>
                </a:ln>
              </p:spPr>
              <p:txBody>
                <a:bodyPr lIns="68575" tIns="34275" rIns="68575" bIns="34275" anchor="t" anchorCtr="0">
                  <a:noAutofit/>
                </a:bodyPr>
                <a:lstStyle/>
                <a:p>
                  <a:pPr marL="0" marR="0" lvl="0" indent="0" algn="l" rtl="0">
                    <a:spcBef>
                      <a:spcPts val="0"/>
                    </a:spcBef>
                    <a:buNone/>
                  </a:pPr>
                  <a:endParaRPr sz="1400">
                    <a:solidFill>
                      <a:schemeClr val="dk1"/>
                    </a:solidFill>
                    <a:latin typeface="Palatino Linotype"/>
                    <a:ea typeface="Palatino Linotype"/>
                    <a:cs typeface="Palatino Linotype"/>
                    <a:sym typeface="Palatino Linotype"/>
                  </a:endParaRPr>
                </a:p>
              </p:txBody>
            </p:sp>
            <p:sp>
              <p:nvSpPr>
                <p:cNvPr id="71" name="Shape 71"/>
                <p:cNvSpPr/>
                <p:nvPr/>
              </p:nvSpPr>
              <p:spPr>
                <a:xfrm rot="-164308">
                  <a:off x="-14309" y="290002"/>
                  <a:ext cx="9175812" cy="530351"/>
                </a:xfrm>
                <a:custGeom>
                  <a:avLst/>
                  <a:gdLst/>
                  <a:ahLst/>
                  <a:cxnLst/>
                  <a:rect l="0" t="0" r="0" b="0"/>
                  <a:pathLst>
                    <a:path w="120000" h="120000" extrusionOk="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w="9525" cap="flat" cmpd="sng">
                  <a:solidFill>
                    <a:schemeClr val="accent4"/>
                  </a:solidFill>
                  <a:prstDash val="solid"/>
                  <a:round/>
                  <a:headEnd type="none" w="med" len="med"/>
                  <a:tailEnd type="none" w="med" len="med"/>
                </a:ln>
              </p:spPr>
              <p:txBody>
                <a:bodyPr lIns="68575" tIns="34275" rIns="68575" bIns="34275" anchor="t" anchorCtr="0">
                  <a:noAutofit/>
                </a:bodyPr>
                <a:lstStyle/>
                <a:p>
                  <a:pPr marL="0" marR="0" lvl="0" indent="0" algn="l" rtl="0">
                    <a:spcBef>
                      <a:spcPts val="0"/>
                    </a:spcBef>
                    <a:buNone/>
                  </a:pPr>
                  <a:endParaRPr sz="1400">
                    <a:solidFill>
                      <a:schemeClr val="dk1"/>
                    </a:solidFill>
                    <a:latin typeface="Palatino Linotype"/>
                    <a:ea typeface="Palatino Linotype"/>
                    <a:cs typeface="Palatino Linotype"/>
                    <a:sym typeface="Palatino Linotype"/>
                  </a:endParaRPr>
                </a:p>
              </p:txBody>
            </p:sp>
          </p:grpSp>
        </p:grpSp>
      </p:grpSp>
      <p:sp>
        <p:nvSpPr>
          <p:cNvPr id="72" name="Shape 72"/>
          <p:cNvSpPr txBox="1">
            <a:spLocks noGrp="1"/>
          </p:cNvSpPr>
          <p:nvPr>
            <p:ph type="dt" idx="10"/>
          </p:nvPr>
        </p:nvSpPr>
        <p:spPr>
          <a:xfrm>
            <a:off x="457200" y="4767263"/>
            <a:ext cx="2133600" cy="273843"/>
          </a:xfrm>
          <a:prstGeom prst="rect">
            <a:avLst/>
          </a:prstGeom>
          <a:noFill/>
          <a:ln>
            <a:noFill/>
          </a:ln>
        </p:spPr>
        <p:txBody>
          <a:bodyPr lIns="68575" tIns="68575" rIns="68575" bIns="68575" anchor="b" anchorCtr="0"/>
          <a:lstStyle>
            <a:lvl1pPr marL="0" marR="0" lvl="0" indent="0" algn="l" rtl="0">
              <a:spcBef>
                <a:spcPts val="0"/>
              </a:spcBef>
              <a:buSzPct val="122222"/>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3" name="Shape 73"/>
          <p:cNvSpPr txBox="1">
            <a:spLocks noGrp="1"/>
          </p:cNvSpPr>
          <p:nvPr>
            <p:ph type="ftr" idx="11"/>
          </p:nvPr>
        </p:nvSpPr>
        <p:spPr>
          <a:xfrm>
            <a:off x="2667000" y="4767263"/>
            <a:ext cx="3352799" cy="273843"/>
          </a:xfrm>
          <a:prstGeom prst="rect">
            <a:avLst/>
          </a:prstGeom>
          <a:noFill/>
          <a:ln>
            <a:noFill/>
          </a:ln>
        </p:spPr>
        <p:txBody>
          <a:bodyPr lIns="68575" tIns="68575" rIns="68575" bIns="68575" anchor="b" anchorCtr="0"/>
          <a:lstStyle>
            <a:lvl1pPr marL="0" marR="0" lvl="0" indent="0" algn="l" rtl="0">
              <a:spcBef>
                <a:spcPts val="0"/>
              </a:spcBef>
              <a:buSzPct val="122222"/>
              <a:buNone/>
              <a:defRPr sz="900">
                <a:solidFill>
                  <a:schemeClr val="dk1"/>
                </a:solidFill>
                <a:latin typeface="Palatino Linotype"/>
                <a:ea typeface="Palatino Linotype"/>
                <a:cs typeface="Palatino Linotype"/>
                <a:sym typeface="Palatino Linotype"/>
              </a:defRPr>
            </a:lvl1pPr>
            <a:lvl2pPr marL="342900" marR="0" lvl="1"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2pPr>
            <a:lvl3pPr marL="685800" marR="0" lvl="2"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3pPr>
            <a:lvl4pPr marL="1028700" marR="0" lvl="3"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4pPr>
            <a:lvl5pPr marL="1371600" marR="0" lvl="4"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5pPr>
            <a:lvl6pPr marL="1714500" marR="0" lvl="5"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6pPr>
            <a:lvl7pPr marL="2057400" marR="0" lvl="6"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7pPr>
            <a:lvl8pPr marL="2400300" marR="0" lvl="7"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8pPr>
            <a:lvl9pPr marL="2743200" marR="0" lvl="8" indent="0" algn="l" rtl="0">
              <a:spcBef>
                <a:spcPts val="0"/>
              </a:spcBef>
              <a:buSzPct val="78571"/>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4" name="Shape 74"/>
          <p:cNvSpPr txBox="1">
            <a:spLocks noGrp="1"/>
          </p:cNvSpPr>
          <p:nvPr>
            <p:ph type="sldNum" idx="12"/>
          </p:nvPr>
        </p:nvSpPr>
        <p:spPr>
          <a:xfrm>
            <a:off x="7924800" y="4767263"/>
            <a:ext cx="762000" cy="273843"/>
          </a:xfrm>
          <a:prstGeom prst="rect">
            <a:avLst/>
          </a:prstGeom>
          <a:noFill/>
          <a:ln>
            <a:noFill/>
          </a:ln>
        </p:spPr>
        <p:txBody>
          <a:bodyPr lIns="0" tIns="0" rIns="0" bIns="0" anchor="b" anchorCtr="0">
            <a:noAutofit/>
          </a:bodyPr>
          <a:lstStyle/>
          <a:p>
            <a:pPr marL="0" marR="0" lvl="0" indent="0" algn="r" rtl="0">
              <a:spcBef>
                <a:spcPts val="0"/>
              </a:spcBef>
              <a:buSzPct val="25000"/>
              <a:buNone/>
            </a:pPr>
            <a:fld id="{00000000-1234-1234-1234-123412341234}" type="slidenum">
              <a:rPr lang="en" sz="900" b="0" u="none">
                <a:solidFill>
                  <a:schemeClr val="dk1"/>
                </a:solidFill>
                <a:latin typeface="Palatino Linotype"/>
                <a:ea typeface="Palatino Linotype"/>
                <a:cs typeface="Palatino Linotype"/>
                <a:sym typeface="Palatino Linotype"/>
              </a:rPr>
              <a:t>‹#›</a:t>
            </a:fld>
            <a:endParaRPr lang="en" sz="900" b="0" u="none">
              <a:solidFill>
                <a:schemeClr val="dk1"/>
              </a:solidFill>
              <a:latin typeface="Palatino Linotype"/>
              <a:ea typeface="Palatino Linotype"/>
              <a:cs typeface="Palatino Linotype"/>
              <a:sym typeface="Palatino Linotype"/>
            </a:endParaRPr>
          </a:p>
        </p:txBody>
      </p:sp>
      <p:sp>
        <p:nvSpPr>
          <p:cNvPr id="75" name="Shape 75"/>
          <p:cNvSpPr txBox="1">
            <a:spLocks noGrp="1"/>
          </p:cNvSpPr>
          <p:nvPr>
            <p:ph type="body" idx="1"/>
          </p:nvPr>
        </p:nvSpPr>
        <p:spPr>
          <a:xfrm>
            <a:off x="457200" y="1451610"/>
            <a:ext cx="8229599" cy="3291839"/>
          </a:xfrm>
          <a:prstGeom prst="rect">
            <a:avLst/>
          </a:prstGeom>
          <a:noFill/>
          <a:ln>
            <a:noFill/>
          </a:ln>
        </p:spPr>
        <p:txBody>
          <a:bodyPr lIns="68575" tIns="68575" rIns="68575" bIns="68575" anchor="t" anchorCtr="0"/>
          <a:lstStyle>
            <a:lvl1pPr marL="203200" marR="0" lvl="0" indent="-88900" algn="l" rtl="0">
              <a:spcBef>
                <a:spcPts val="400"/>
              </a:spcBef>
              <a:buClr>
                <a:schemeClr val="accent3"/>
              </a:buClr>
              <a:buSzPct val="95000"/>
              <a:buFont typeface="Noto Sans Symbols"/>
              <a:buChar char="●"/>
              <a:defRPr sz="2000" b="0" i="0" u="none" strike="noStrike" cap="none">
                <a:solidFill>
                  <a:schemeClr val="dk1"/>
                </a:solidFill>
                <a:latin typeface="Palatino Linotype"/>
                <a:ea typeface="Palatino Linotype"/>
                <a:cs typeface="Palatino Linotype"/>
                <a:sym typeface="Palatino Linotype"/>
              </a:defRPr>
            </a:lvl1pPr>
            <a:lvl2pPr marL="482600" marR="0" lvl="1" indent="-101600" algn="l" rtl="0">
              <a:spcBef>
                <a:spcPts val="400"/>
              </a:spcBef>
              <a:buClr>
                <a:schemeClr val="accent1"/>
              </a:buClr>
              <a:buSzPct val="83333"/>
              <a:buFont typeface="Noto Sans Symbols"/>
              <a:buChar char="●"/>
              <a:defRPr sz="1800" b="0" i="0" u="none" strike="noStrike" cap="none">
                <a:solidFill>
                  <a:schemeClr val="dk1"/>
                </a:solidFill>
                <a:latin typeface="Palatino Linotype"/>
                <a:ea typeface="Palatino Linotype"/>
                <a:cs typeface="Palatino Linotype"/>
                <a:sym typeface="Palatino Linotype"/>
              </a:defRPr>
            </a:lvl2pPr>
            <a:lvl3pPr marL="685800" marR="0" lvl="2" indent="-114300" algn="l" rtl="0">
              <a:spcBef>
                <a:spcPts val="300"/>
              </a:spcBef>
              <a:buClr>
                <a:schemeClr val="accent2"/>
              </a:buClr>
              <a:buSzPct val="68750"/>
              <a:buFont typeface="Noto Sans Symbols"/>
              <a:buChar char="●"/>
              <a:defRPr sz="1600" b="0" i="0" u="none" strike="noStrike" cap="none">
                <a:solidFill>
                  <a:schemeClr val="dk1"/>
                </a:solidFill>
                <a:latin typeface="Palatino Linotype"/>
                <a:ea typeface="Palatino Linotype"/>
                <a:cs typeface="Palatino Linotype"/>
                <a:sym typeface="Palatino Linotype"/>
              </a:defRPr>
            </a:lvl3pPr>
            <a:lvl4pPr marL="889000" marR="0" lvl="3" indent="-88900" algn="l" rtl="0">
              <a:spcBef>
                <a:spcPts val="300"/>
              </a:spcBef>
              <a:buClr>
                <a:schemeClr val="accent3"/>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4pPr>
            <a:lvl5pPr marL="1092200" marR="0" lvl="4" indent="-101600" algn="l" rtl="0">
              <a:spcBef>
                <a:spcPts val="300"/>
              </a:spcBef>
              <a:buClr>
                <a:schemeClr val="accent4"/>
              </a:buClr>
              <a:buSzPct val="66666"/>
              <a:buFont typeface="Noto Sans Symbols"/>
              <a:buChar char="●"/>
              <a:defRPr sz="1500" b="0" i="0" u="none" strike="noStrike" cap="none">
                <a:solidFill>
                  <a:schemeClr val="dk1"/>
                </a:solidFill>
                <a:latin typeface="Palatino Linotype"/>
                <a:ea typeface="Palatino Linotype"/>
                <a:cs typeface="Palatino Linotype"/>
                <a:sym typeface="Palatino Linotype"/>
              </a:defRPr>
            </a:lvl5pPr>
            <a:lvl6pPr marL="1308100" marR="0" lvl="5" indent="-101600" algn="l" rtl="0">
              <a:spcBef>
                <a:spcPts val="300"/>
              </a:spcBef>
              <a:buClr>
                <a:schemeClr val="accent5"/>
              </a:buClr>
              <a:buSzPct val="78571"/>
              <a:buFont typeface="Noto Sans Symbols"/>
              <a:buChar char="●"/>
              <a:defRPr sz="1400" b="0" i="0" u="none" strike="noStrike" cap="none">
                <a:solidFill>
                  <a:schemeClr val="dk1"/>
                </a:solidFill>
                <a:latin typeface="Palatino Linotype"/>
                <a:ea typeface="Palatino Linotype"/>
                <a:cs typeface="Palatino Linotype"/>
                <a:sym typeface="Palatino Linotype"/>
              </a:defRPr>
            </a:lvl6pPr>
            <a:lvl7pPr marL="1435100" marR="0" lvl="6" indent="-76200" algn="l" rtl="0">
              <a:spcBef>
                <a:spcPts val="200"/>
              </a:spcBef>
              <a:buClr>
                <a:schemeClr val="accent6"/>
              </a:buClr>
              <a:buSzPct val="83333"/>
              <a:buFont typeface="Noto Sans Symbols"/>
              <a:buChar char="●"/>
              <a:defRPr sz="1200" b="0" i="0" u="none" strike="noStrike" cap="none">
                <a:solidFill>
                  <a:schemeClr val="dk1"/>
                </a:solidFill>
                <a:latin typeface="Palatino Linotype"/>
                <a:ea typeface="Palatino Linotype"/>
                <a:cs typeface="Palatino Linotype"/>
                <a:sym typeface="Palatino Linotype"/>
              </a:defRPr>
            </a:lvl7pPr>
            <a:lvl8pPr marL="1651000" marR="0" lvl="7" indent="-63500" algn="l" rtl="0">
              <a:spcBef>
                <a:spcPts val="200"/>
              </a:spcBef>
              <a:buClr>
                <a:schemeClr val="dk2"/>
              </a:buClr>
              <a:buSzPct val="100000"/>
              <a:buFont typeface="Palatino Linotype"/>
              <a:buChar char="•"/>
              <a:defRPr sz="1200" b="0" i="0" u="none" strike="noStrike" cap="none">
                <a:solidFill>
                  <a:schemeClr val="dk1"/>
                </a:solidFill>
                <a:latin typeface="Palatino Linotype"/>
                <a:ea typeface="Palatino Linotype"/>
                <a:cs typeface="Palatino Linotype"/>
                <a:sym typeface="Palatino Linotype"/>
              </a:defRPr>
            </a:lvl8pPr>
            <a:lvl9pPr marL="1854200" marR="0" lvl="8" indent="-76200" algn="l" rtl="0">
              <a:spcBef>
                <a:spcPts val="200"/>
              </a:spcBef>
              <a:buClr>
                <a:schemeClr val="dk2"/>
              </a:buClr>
              <a:buSzPct val="100000"/>
              <a:buFont typeface="Palatino Linotype"/>
              <a:buChar char="•"/>
              <a:defRPr sz="11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6" name="Shape 76"/>
          <p:cNvSpPr txBox="1">
            <a:spLocks noGrp="1"/>
          </p:cNvSpPr>
          <p:nvPr>
            <p:ph type="title"/>
          </p:nvPr>
        </p:nvSpPr>
        <p:spPr>
          <a:xfrm>
            <a:off x="457200" y="528065"/>
            <a:ext cx="8229599" cy="857250"/>
          </a:xfrm>
          <a:prstGeom prst="rect">
            <a:avLst/>
          </a:prstGeom>
          <a:noFill/>
          <a:ln>
            <a:noFill/>
          </a:ln>
        </p:spPr>
        <p:txBody>
          <a:bodyPr lIns="68575" tIns="68575" rIns="68575" bIns="68575" anchor="b" anchorCtr="0"/>
          <a:lstStyle>
            <a:lvl1pPr marL="0" marR="0" lvl="0" indent="0" algn="l" rtl="0">
              <a:spcBef>
                <a:spcPts val="0"/>
              </a:spcBef>
              <a:buClr>
                <a:schemeClr val="dk2"/>
              </a:buClr>
              <a:buSzPct val="28947"/>
              <a:buFont typeface="Century Gothic"/>
              <a:buNone/>
              <a:defRPr sz="3800" b="0" i="0" u="none" strike="noStrike" cap="none">
                <a:solidFill>
                  <a:schemeClr val="dk2"/>
                </a:solidFill>
                <a:latin typeface="Century Gothic"/>
                <a:ea typeface="Century Gothic"/>
                <a:cs typeface="Century Gothic"/>
                <a:sym typeface="Century Gothic"/>
              </a:defRPr>
            </a:lvl1pPr>
            <a:lvl2pPr lvl="1" indent="0">
              <a:spcBef>
                <a:spcPts val="0"/>
              </a:spcBef>
              <a:buSzPct val="78571"/>
              <a:buNone/>
              <a:defRPr sz="1400"/>
            </a:lvl2pPr>
            <a:lvl3pPr lvl="2" indent="0">
              <a:spcBef>
                <a:spcPts val="0"/>
              </a:spcBef>
              <a:buSzPct val="78571"/>
              <a:buNone/>
              <a:defRPr sz="1400"/>
            </a:lvl3pPr>
            <a:lvl4pPr lvl="3" indent="0">
              <a:spcBef>
                <a:spcPts val="0"/>
              </a:spcBef>
              <a:buSzPct val="78571"/>
              <a:buNone/>
              <a:defRPr sz="1400"/>
            </a:lvl4pPr>
            <a:lvl5pPr lvl="4" indent="0">
              <a:spcBef>
                <a:spcPts val="0"/>
              </a:spcBef>
              <a:buSzPct val="78571"/>
              <a:buNone/>
              <a:defRPr sz="1400"/>
            </a:lvl5pPr>
            <a:lvl6pPr lvl="5" indent="0">
              <a:spcBef>
                <a:spcPts val="0"/>
              </a:spcBef>
              <a:buSzPct val="78571"/>
              <a:buNone/>
              <a:defRPr sz="1400"/>
            </a:lvl6pPr>
            <a:lvl7pPr lvl="6" indent="0">
              <a:spcBef>
                <a:spcPts val="0"/>
              </a:spcBef>
              <a:buSzPct val="78571"/>
              <a:buNone/>
              <a:defRPr sz="1400"/>
            </a:lvl7pPr>
            <a:lvl8pPr lvl="7" indent="0">
              <a:spcBef>
                <a:spcPts val="0"/>
              </a:spcBef>
              <a:buSzPct val="78571"/>
              <a:buNone/>
              <a:defRPr sz="1400"/>
            </a:lvl8pPr>
            <a:lvl9pPr lvl="8" indent="0">
              <a:spcBef>
                <a:spcPts val="0"/>
              </a:spcBef>
              <a:buSzPct val="78571"/>
              <a:buNone/>
              <a:defRPr sz="1400"/>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cccco.edu/"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extranet.cccco.edu/Divisions/AcademicAffairs/WhatsNew.aspx#Basic_Skills/ESL" TargetMode="External"/><Relationship Id="rId4" Type="http://schemas.openxmlformats.org/officeDocument/2006/relationships/hyperlink" Target="http://extranet.cccco.edu/Divisions/AcademicAffairs.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CaCurricStaff@yahoogroups.com"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listserv.cccnext.net/scripts/wa.exe?LOG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Marie.Boyd@chaffey.edu"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mailto:perrym@scc.losrio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subTitle" idx="1"/>
          </p:nvPr>
        </p:nvSpPr>
        <p:spPr>
          <a:xfrm>
            <a:off x="531900" y="2888449"/>
            <a:ext cx="7854600" cy="1031400"/>
          </a:xfrm>
          <a:prstGeom prst="rect">
            <a:avLst/>
          </a:prstGeom>
          <a:noFill/>
          <a:ln>
            <a:noFill/>
          </a:ln>
        </p:spPr>
        <p:txBody>
          <a:bodyPr lIns="0" tIns="34275" rIns="13700" bIns="34275" anchor="t" anchorCtr="0">
            <a:noAutofit/>
          </a:bodyPr>
          <a:lstStyle/>
          <a:p>
            <a:pPr marL="0" marR="38100" lvl="0" indent="0" algn="l" rtl="0">
              <a:lnSpc>
                <a:spcPct val="90000"/>
              </a:lnSpc>
              <a:spcBef>
                <a:spcPts val="300"/>
              </a:spcBef>
              <a:spcAft>
                <a:spcPts val="0"/>
              </a:spcAft>
              <a:buClr>
                <a:schemeClr val="accent3"/>
              </a:buClr>
              <a:buSzPct val="25000"/>
              <a:buFont typeface="Noto Sans Symbols"/>
              <a:buNone/>
            </a:pPr>
            <a:r>
              <a:rPr lang="en" sz="1300" dirty="0"/>
              <a:t> 			</a:t>
            </a:r>
            <a:r>
              <a:rPr lang="en" sz="1400" dirty="0" smtClean="0"/>
              <a:t>Marie </a:t>
            </a:r>
            <a:r>
              <a:rPr lang="en" sz="1400" dirty="0"/>
              <a:t>Boyd, Chaffey</a:t>
            </a:r>
            <a:r>
              <a:rPr lang="en" sz="1400" b="0" i="0" u="none" strike="noStrike" cap="none" dirty="0">
                <a:solidFill>
                  <a:schemeClr val="dk1"/>
                </a:solidFill>
                <a:latin typeface="Palatino Linotype"/>
                <a:ea typeface="Palatino Linotype"/>
                <a:cs typeface="Palatino Linotype"/>
                <a:sym typeface="Palatino Linotype"/>
              </a:rPr>
              <a:t> College</a:t>
            </a:r>
          </a:p>
          <a:p>
            <a:pPr lvl="0" algn="ctr" rtl="0">
              <a:lnSpc>
                <a:spcPct val="90000"/>
              </a:lnSpc>
              <a:spcBef>
                <a:spcPts val="0"/>
              </a:spcBef>
              <a:buClr>
                <a:schemeClr val="accent3"/>
              </a:buClr>
              <a:buSzPct val="25000"/>
              <a:buFont typeface="Noto Sans Symbols"/>
              <a:buNone/>
            </a:pPr>
            <a:endParaRPr sz="1400" dirty="0"/>
          </a:p>
          <a:p>
            <a:pPr lvl="0" algn="ctr" rtl="0">
              <a:lnSpc>
                <a:spcPct val="90000"/>
              </a:lnSpc>
              <a:spcBef>
                <a:spcPts val="0"/>
              </a:spcBef>
              <a:buClr>
                <a:schemeClr val="accent3"/>
              </a:buClr>
              <a:buSzPct val="25000"/>
              <a:buFont typeface="Noto Sans Symbols"/>
              <a:buNone/>
            </a:pPr>
            <a:r>
              <a:rPr lang="en" sz="1400" dirty="0"/>
              <a:t>Marilyn Perry, Sacramento City College</a:t>
            </a:r>
          </a:p>
          <a:p>
            <a:pPr marL="0" marR="38100" lvl="0" indent="0" algn="r" rtl="0">
              <a:lnSpc>
                <a:spcPct val="90000"/>
              </a:lnSpc>
              <a:spcBef>
                <a:spcPts val="300"/>
              </a:spcBef>
              <a:spcAft>
                <a:spcPts val="0"/>
              </a:spcAft>
              <a:buClr>
                <a:schemeClr val="accent3"/>
              </a:buClr>
              <a:buSzPct val="25000"/>
              <a:buFont typeface="Noto Sans Symbols"/>
              <a:buNone/>
            </a:pPr>
            <a:endParaRPr sz="1300" dirty="0"/>
          </a:p>
          <a:p>
            <a:pPr marL="0" marR="38100" lvl="0" indent="0" algn="l" rtl="0">
              <a:lnSpc>
                <a:spcPct val="90000"/>
              </a:lnSpc>
              <a:spcBef>
                <a:spcPts val="300"/>
              </a:spcBef>
              <a:spcAft>
                <a:spcPts val="0"/>
              </a:spcAft>
              <a:buClr>
                <a:schemeClr val="accent3"/>
              </a:buClr>
              <a:buSzPct val="25000"/>
              <a:buFont typeface="Noto Sans Symbols"/>
              <a:buNone/>
            </a:pPr>
            <a:endParaRPr sz="1300" b="0" i="0" u="none" strike="noStrike" cap="none" dirty="0">
              <a:solidFill>
                <a:schemeClr val="dk1"/>
              </a:solidFill>
              <a:latin typeface="Palatino Linotype"/>
              <a:ea typeface="Palatino Linotype"/>
              <a:cs typeface="Palatino Linotype"/>
              <a:sym typeface="Palatino Linotype"/>
            </a:endParaRPr>
          </a:p>
          <a:p>
            <a:pPr marL="0" marR="38100" lvl="0" indent="0" algn="r" rtl="0">
              <a:lnSpc>
                <a:spcPct val="90000"/>
              </a:lnSpc>
              <a:spcBef>
                <a:spcPts val="300"/>
              </a:spcBef>
              <a:buClr>
                <a:schemeClr val="accent3"/>
              </a:buClr>
              <a:buSzPct val="25000"/>
              <a:buFont typeface="Noto Sans Symbols"/>
              <a:buNone/>
            </a:pPr>
            <a:endParaRPr sz="1700" b="0" i="0" u="none" strike="noStrike" cap="none" dirty="0">
              <a:solidFill>
                <a:schemeClr val="dk1"/>
              </a:solidFill>
              <a:latin typeface="Palatino Linotype"/>
              <a:ea typeface="Palatino Linotype"/>
              <a:cs typeface="Palatino Linotype"/>
              <a:sym typeface="Palatino Linotype"/>
            </a:endParaRPr>
          </a:p>
        </p:txBody>
      </p:sp>
      <p:sp>
        <p:nvSpPr>
          <p:cNvPr id="161" name="Shape 161"/>
          <p:cNvSpPr txBox="1">
            <a:spLocks noGrp="1"/>
          </p:cNvSpPr>
          <p:nvPr>
            <p:ph type="ctrTitle"/>
          </p:nvPr>
        </p:nvSpPr>
        <p:spPr>
          <a:xfrm>
            <a:off x="533400" y="732300"/>
            <a:ext cx="7851600" cy="1781700"/>
          </a:xfrm>
          <a:prstGeom prst="rect">
            <a:avLst/>
          </a:prstGeom>
          <a:noFill/>
          <a:ln>
            <a:noFill/>
          </a:ln>
        </p:spPr>
        <p:txBody>
          <a:bodyPr lIns="0" tIns="0" rIns="13700" bIns="0" anchor="b" anchorCtr="0">
            <a:noAutofit/>
          </a:bodyPr>
          <a:lstStyle/>
          <a:p>
            <a:pPr marL="0" marR="0" lvl="0" indent="0" algn="r" rtl="0">
              <a:spcBef>
                <a:spcPts val="0"/>
              </a:spcBef>
              <a:buClr>
                <a:schemeClr val="dk2"/>
              </a:buClr>
              <a:buSzPct val="25000"/>
              <a:buFont typeface="Century Gothic"/>
              <a:buNone/>
            </a:pPr>
            <a:endParaRPr/>
          </a:p>
          <a:p>
            <a:pPr marL="0" marR="0" lvl="0" indent="0" algn="r" rtl="0">
              <a:spcBef>
                <a:spcPts val="0"/>
              </a:spcBef>
              <a:buClr>
                <a:schemeClr val="dk2"/>
              </a:buClr>
              <a:buSzPct val="25000"/>
              <a:buFont typeface="Century Gothic"/>
              <a:buNone/>
            </a:pPr>
            <a:endParaRPr/>
          </a:p>
          <a:p>
            <a:pPr marL="0" marR="0" lvl="0" indent="0" algn="r" rtl="0">
              <a:spcBef>
                <a:spcPts val="0"/>
              </a:spcBef>
              <a:buClr>
                <a:schemeClr val="dk2"/>
              </a:buClr>
              <a:buSzPct val="25000"/>
              <a:buFont typeface="Century Gothic"/>
              <a:buNone/>
            </a:pPr>
            <a:endParaRPr/>
          </a:p>
          <a:p>
            <a:pPr marL="0" marR="0" lvl="0" indent="0" algn="r" rtl="0">
              <a:spcBef>
                <a:spcPts val="0"/>
              </a:spcBef>
              <a:buClr>
                <a:schemeClr val="dk2"/>
              </a:buClr>
              <a:buSzPct val="25000"/>
              <a:buFont typeface="Century Gothic"/>
              <a:buNone/>
            </a:pPr>
            <a:endParaRPr/>
          </a:p>
          <a:p>
            <a:pPr marL="0" marR="0" lvl="0" indent="0" algn="ctr" rtl="0">
              <a:spcBef>
                <a:spcPts val="0"/>
              </a:spcBef>
              <a:buClr>
                <a:schemeClr val="dk2"/>
              </a:buClr>
              <a:buSzPct val="25000"/>
              <a:buFont typeface="Century Gothic"/>
              <a:buNone/>
            </a:pPr>
            <a:r>
              <a:rPr lang="en" sz="4200" b="1" i="0" u="none" strike="noStrike" cap="none">
                <a:solidFill>
                  <a:schemeClr val="dk2"/>
                </a:solidFill>
                <a:latin typeface="Century Gothic"/>
                <a:ea typeface="Century Gothic"/>
                <a:cs typeface="Century Gothic"/>
                <a:sym typeface="Century Gothic"/>
              </a:rPr>
              <a:t>Curriculum Specialists</a:t>
            </a:r>
            <a:br>
              <a:rPr lang="en" sz="4200" b="1" i="0" u="none" strike="noStrike" cap="none">
                <a:solidFill>
                  <a:schemeClr val="dk2"/>
                </a:solidFill>
                <a:latin typeface="Century Gothic"/>
                <a:ea typeface="Century Gothic"/>
                <a:cs typeface="Century Gothic"/>
                <a:sym typeface="Century Gothic"/>
              </a:rPr>
            </a:br>
            <a:r>
              <a:rPr lang="en" sz="4200" b="1" i="0" u="none" strike="noStrike" cap="none">
                <a:solidFill>
                  <a:schemeClr val="dk2"/>
                </a:solidFill>
                <a:latin typeface="Century Gothic"/>
                <a:ea typeface="Century Gothic"/>
                <a:cs typeface="Century Gothic"/>
                <a:sym typeface="Century Gothic"/>
              </a:rPr>
              <a:t>Roles and Responsibilities</a:t>
            </a:r>
          </a:p>
          <a:p>
            <a:pPr marL="0" marR="0" lvl="0" indent="0" algn="ctr" rtl="0">
              <a:spcBef>
                <a:spcPts val="0"/>
              </a:spcBef>
              <a:buClr>
                <a:schemeClr val="dk2"/>
              </a:buClr>
              <a:buSzPct val="25000"/>
              <a:buFont typeface="Century Gothic"/>
              <a:buNone/>
            </a:pPr>
            <a:r>
              <a:rPr lang="en" sz="2300"/>
              <a:t>Common Themes, Resources, Successes</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1993100"/>
            <a:ext cx="8151000" cy="2733600"/>
          </a:xfrm>
          <a:prstGeom prst="rect">
            <a:avLst/>
          </a:prstGeom>
          <a:noFill/>
          <a:ln>
            <a:noFill/>
          </a:ln>
        </p:spPr>
        <p:txBody>
          <a:bodyPr lIns="68575" tIns="34275" rIns="68575" bIns="34275" anchor="t" anchorCtr="0">
            <a:noAutofit/>
          </a:bodyPr>
          <a:lstStyle/>
          <a:p>
            <a:pPr marL="203200" marR="0" lvl="0" indent="-209550" algn="l" rtl="0">
              <a:spcBef>
                <a:spcPts val="0"/>
              </a:spcBef>
              <a:spcAft>
                <a:spcPts val="0"/>
              </a:spcAft>
              <a:buClr>
                <a:schemeClr val="accent3"/>
              </a:buClr>
              <a:buSzPct val="172727"/>
              <a:buFont typeface="Noto Sans Symbols"/>
              <a:buChar char="●"/>
            </a:pPr>
            <a:r>
              <a:rPr lang="en"/>
              <a:t>W</a:t>
            </a:r>
            <a:r>
              <a:rPr lang="en" sz="2000" b="0" i="0" u="none" strike="noStrike" cap="none">
                <a:solidFill>
                  <a:schemeClr val="dk1"/>
                </a:solidFill>
                <a:latin typeface="Palatino Linotype"/>
                <a:ea typeface="Palatino Linotype"/>
                <a:cs typeface="Palatino Linotype"/>
                <a:sym typeface="Palatino Linotype"/>
              </a:rPr>
              <a:t>rite curriculum for</a:t>
            </a:r>
            <a:r>
              <a:rPr lang="en"/>
              <a:t> the faculty</a:t>
            </a:r>
          </a:p>
          <a:p>
            <a:pPr marL="203200" marR="0" lvl="0" indent="-209550" algn="l" rtl="0">
              <a:spcBef>
                <a:spcPts val="400"/>
              </a:spcBef>
              <a:spcAft>
                <a:spcPts val="0"/>
              </a:spcAft>
              <a:buClr>
                <a:schemeClr val="accent3"/>
              </a:buClr>
              <a:buSzPct val="172727"/>
              <a:buFont typeface="Noto Sans Symbols"/>
              <a:buChar char="●"/>
            </a:pPr>
            <a:r>
              <a:rPr lang="en"/>
              <a:t>R</a:t>
            </a:r>
            <a:r>
              <a:rPr lang="en" sz="2000" b="0" i="0" u="none" strike="noStrike" cap="none">
                <a:solidFill>
                  <a:schemeClr val="dk1"/>
                </a:solidFill>
                <a:latin typeface="Palatino Linotype"/>
                <a:ea typeface="Palatino Linotype"/>
                <a:cs typeface="Palatino Linotype"/>
                <a:sym typeface="Palatino Linotype"/>
              </a:rPr>
              <a:t>evise proposals for faculty</a:t>
            </a:r>
          </a:p>
          <a:p>
            <a:pPr marR="0" lvl="1" algn="l" rtl="0">
              <a:spcBef>
                <a:spcPts val="400"/>
              </a:spcBef>
              <a:spcAft>
                <a:spcPts val="0"/>
              </a:spcAft>
              <a:buClr>
                <a:schemeClr val="accent3"/>
              </a:buClr>
              <a:buSzPct val="95000"/>
              <a:buFont typeface="Noto Sans Symbols"/>
              <a:buChar char="●"/>
            </a:pPr>
            <a:r>
              <a:rPr lang="en" sz="2000"/>
              <a:t>a</a:t>
            </a:r>
            <a:r>
              <a:rPr lang="en" sz="2000" b="0" i="0" u="none" strike="noStrike" cap="none">
                <a:solidFill>
                  <a:schemeClr val="dk1"/>
                </a:solidFill>
                <a:latin typeface="Palatino Linotype"/>
                <a:ea typeface="Palatino Linotype"/>
                <a:cs typeface="Palatino Linotype"/>
                <a:sym typeface="Palatino Linotype"/>
              </a:rPr>
              <a:t>pprove any curriculum changes - </a:t>
            </a:r>
            <a:r>
              <a:rPr lang="en" sz="1800"/>
              <a:t>purview</a:t>
            </a:r>
            <a:r>
              <a:rPr lang="en" sz="1800" b="0" i="0" u="none" strike="noStrike" cap="none">
                <a:solidFill>
                  <a:schemeClr val="dk1"/>
                </a:solidFill>
                <a:latin typeface="Palatino Linotype"/>
                <a:ea typeface="Palatino Linotype"/>
                <a:cs typeface="Palatino Linotype"/>
                <a:sym typeface="Palatino Linotype"/>
              </a:rPr>
              <a:t> of faculty and administrators</a:t>
            </a:r>
          </a:p>
          <a:p>
            <a:pPr marL="203200" marR="0" lvl="0" indent="-209550" algn="l" rtl="0">
              <a:spcBef>
                <a:spcPts val="400"/>
              </a:spcBef>
              <a:spcAft>
                <a:spcPts val="0"/>
              </a:spcAft>
              <a:buClr>
                <a:schemeClr val="accent3"/>
              </a:buClr>
              <a:buSzPct val="105555"/>
              <a:buFont typeface="Noto Sans Symbols"/>
              <a:buChar char="●"/>
            </a:pPr>
            <a:r>
              <a:rPr lang="en"/>
              <a:t>A</a:t>
            </a:r>
            <a:r>
              <a:rPr lang="en" sz="2000" b="0" i="0" u="none" strike="noStrike" cap="none">
                <a:solidFill>
                  <a:schemeClr val="dk1"/>
                </a:solidFill>
                <a:latin typeface="Palatino Linotype"/>
                <a:ea typeface="Palatino Linotype"/>
                <a:cs typeface="Palatino Linotype"/>
                <a:sym typeface="Palatino Linotype"/>
              </a:rPr>
              <a:t>rticulation acti</a:t>
            </a:r>
            <a:r>
              <a:rPr lang="en"/>
              <a:t>vities - </a:t>
            </a:r>
            <a:r>
              <a:rPr lang="en" sz="1800"/>
              <a:t>responsibilities of articulation officers</a:t>
            </a:r>
          </a:p>
          <a:p>
            <a:pPr marL="203200" marR="0" lvl="0" indent="-203200" algn="l" rtl="0">
              <a:spcBef>
                <a:spcPts val="400"/>
              </a:spcBef>
              <a:spcAft>
                <a:spcPts val="0"/>
              </a:spcAft>
              <a:buClr>
                <a:schemeClr val="accent3"/>
              </a:buClr>
              <a:buSzPct val="100000"/>
              <a:buFont typeface="Noto Sans Symbols"/>
              <a:buChar char="●"/>
            </a:pPr>
            <a:r>
              <a:rPr lang="en" sz="1800"/>
              <a:t>Submit proposals to C-ID </a:t>
            </a:r>
          </a:p>
          <a:p>
            <a:pPr marL="203200" marR="0" lvl="0" indent="-209550" algn="l" rtl="0">
              <a:spcBef>
                <a:spcPts val="400"/>
              </a:spcBef>
              <a:buClr>
                <a:schemeClr val="accent3"/>
              </a:buClr>
              <a:buSzPct val="95000"/>
              <a:buFont typeface="Noto Sans Symbols"/>
              <a:buNone/>
            </a:pPr>
            <a:endParaRPr sz="2000" b="0" i="0" u="none" strike="noStrike" cap="none">
              <a:solidFill>
                <a:schemeClr val="dk1"/>
              </a:solidFill>
              <a:latin typeface="Palatino Linotype"/>
              <a:ea typeface="Palatino Linotype"/>
              <a:cs typeface="Palatino Linotype"/>
              <a:sym typeface="Palatino Linotype"/>
            </a:endParaRPr>
          </a:p>
        </p:txBody>
      </p:sp>
      <p:sp>
        <p:nvSpPr>
          <p:cNvPr id="218" name="Shape 218"/>
          <p:cNvSpPr txBox="1">
            <a:spLocks noGrp="1"/>
          </p:cNvSpPr>
          <p:nvPr>
            <p:ph type="title"/>
          </p:nvPr>
        </p:nvSpPr>
        <p:spPr>
          <a:xfrm>
            <a:off x="457200" y="528076"/>
            <a:ext cx="8229600" cy="101250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400" b="0" i="0" u="none" strike="noStrike" cap="none">
                <a:solidFill>
                  <a:schemeClr val="dk2"/>
                </a:solidFill>
                <a:latin typeface="Century Gothic"/>
                <a:ea typeface="Century Gothic"/>
                <a:cs typeface="Century Gothic"/>
                <a:sym typeface="Century Gothic"/>
              </a:rPr>
              <a:t>What Curriculum Specialists cannot be expected to do: </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457200" y="1451610"/>
            <a:ext cx="8229599" cy="3291839"/>
          </a:xfrm>
          <a:prstGeom prst="rect">
            <a:avLst/>
          </a:prstGeom>
          <a:noFill/>
          <a:ln>
            <a:noFill/>
          </a:ln>
        </p:spPr>
        <p:txBody>
          <a:bodyPr lIns="68575" tIns="34275" rIns="68575" bIns="34275" anchor="t" anchorCtr="0">
            <a:noAutofit/>
          </a:bodyPr>
          <a:lstStyle/>
          <a:p>
            <a:pPr marL="203200" marR="0" lvl="0" indent="-209550" algn="l" rtl="0">
              <a:spcBef>
                <a:spcPts val="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Faculty Support</a:t>
            </a: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Provide information on and interpretation of policies, procedures, and regulations.</a:t>
            </a:r>
          </a:p>
          <a:p>
            <a:pPr marL="685800" marR="0" lvl="2" indent="-184150" algn="l" rtl="0">
              <a:spcBef>
                <a:spcPts val="300"/>
              </a:spcBef>
              <a:spcAft>
                <a:spcPts val="0"/>
              </a:spcAft>
              <a:buClr>
                <a:schemeClr val="accent2"/>
              </a:buClr>
              <a:buSzPct val="68750"/>
              <a:buFont typeface="Noto Sans Symbols"/>
              <a:buChar char="●"/>
            </a:pPr>
            <a:r>
              <a:rPr lang="en" sz="1600" b="0" i="0" u="none" strike="noStrike" cap="none">
                <a:solidFill>
                  <a:schemeClr val="dk1"/>
                </a:solidFill>
                <a:latin typeface="Palatino Linotype"/>
                <a:ea typeface="Palatino Linotype"/>
                <a:cs typeface="Palatino Linotype"/>
                <a:sym typeface="Palatino Linotype"/>
              </a:rPr>
              <a:t>P</a:t>
            </a:r>
            <a:r>
              <a:rPr lang="en"/>
              <a:t>rogram and Course Approval Handbook (PCAH)</a:t>
            </a:r>
          </a:p>
          <a:p>
            <a:pPr marL="685800" marR="0" lvl="2" indent="-184150" algn="l" rtl="0">
              <a:spcBef>
                <a:spcPts val="300"/>
              </a:spcBef>
              <a:spcAft>
                <a:spcPts val="0"/>
              </a:spcAft>
              <a:buClr>
                <a:schemeClr val="accent2"/>
              </a:buClr>
              <a:buSzPct val="68750"/>
              <a:buFont typeface="Noto Sans Symbols"/>
              <a:buChar char="●"/>
            </a:pPr>
            <a:r>
              <a:rPr lang="en"/>
              <a:t>Course Outline of Record (COR); Program Outline of Record (POR)</a:t>
            </a:r>
          </a:p>
          <a:p>
            <a:pPr marL="685800" marR="0" lvl="2" indent="-184150" algn="l" rtl="0">
              <a:spcBef>
                <a:spcPts val="300"/>
              </a:spcBef>
              <a:spcAft>
                <a:spcPts val="0"/>
              </a:spcAft>
              <a:buClr>
                <a:schemeClr val="accent2"/>
              </a:buClr>
              <a:buSzPct val="68750"/>
              <a:buFont typeface="Noto Sans Symbols"/>
              <a:buChar char="●"/>
            </a:pPr>
            <a:r>
              <a:rPr lang="en" sz="1600" b="0" i="0" u="none" strike="noStrike" cap="none">
                <a:solidFill>
                  <a:schemeClr val="dk1"/>
                </a:solidFill>
                <a:latin typeface="Palatino Linotype"/>
                <a:ea typeface="Palatino Linotype"/>
                <a:cs typeface="Palatino Linotype"/>
                <a:sym typeface="Palatino Linotype"/>
              </a:rPr>
              <a:t>Resources</a:t>
            </a: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Provide technical support for curriculum system</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Staff Support</a:t>
            </a: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Department staff training </a:t>
            </a:r>
          </a:p>
          <a:p>
            <a:pPr marL="482600" marR="0" lvl="1" indent="-196850" algn="l" rtl="0">
              <a:spcBef>
                <a:spcPts val="400"/>
              </a:spcBef>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Dissemination of information to appropriate staff</a:t>
            </a:r>
          </a:p>
        </p:txBody>
      </p:sp>
      <p:sp>
        <p:nvSpPr>
          <p:cNvPr id="224" name="Shape 224"/>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800" b="0" i="0" u="none" strike="noStrike" cap="none">
                <a:solidFill>
                  <a:schemeClr val="dk2"/>
                </a:solidFill>
                <a:latin typeface="Century Gothic"/>
                <a:ea typeface="Century Gothic"/>
                <a:cs typeface="Century Gothic"/>
                <a:sym typeface="Century Gothic"/>
              </a:rPr>
              <a:t>Faculty &amp; Staff Support</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457200" y="1566429"/>
            <a:ext cx="8229599" cy="3177020"/>
          </a:xfrm>
          <a:prstGeom prst="rect">
            <a:avLst/>
          </a:prstGeom>
          <a:noFill/>
          <a:ln>
            <a:noFill/>
          </a:ln>
        </p:spPr>
        <p:txBody>
          <a:bodyPr lIns="68575" tIns="34275" rIns="68575" bIns="34275" anchor="t" anchorCtr="0">
            <a:noAutofit/>
          </a:bodyPr>
          <a:lstStyle/>
          <a:p>
            <a:pPr marL="203200" marR="0" lvl="0" indent="-209550" algn="l" rtl="0">
              <a:spcBef>
                <a:spcPts val="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An important role for the curriculum specialist is repor</a:t>
            </a:r>
            <a:r>
              <a:rPr lang="en"/>
              <a:t>ter</a:t>
            </a:r>
            <a:r>
              <a:rPr lang="en" sz="2000" b="0" i="0" u="none" strike="noStrike" cap="none">
                <a:solidFill>
                  <a:schemeClr val="dk1"/>
                </a:solidFill>
                <a:latin typeface="Palatino Linotype"/>
                <a:ea typeface="Palatino Linotype"/>
                <a:cs typeface="Palatino Linotype"/>
                <a:sym typeface="Palatino Linotype"/>
              </a:rPr>
              <a:t> to the Chancellor’s Office</a:t>
            </a: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After local approval of course and program proposals, they must be submitted to the Chancellor’s Office Curriculum Inventory system.</a:t>
            </a: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The Curriculum Inventory is used to electronically submit new program and course proposals, modify existing programs and courses, and  deactivate or delete programs and courses no longer offered at the community college.</a:t>
            </a:r>
          </a:p>
          <a:p>
            <a:pPr marL="482600" marR="0" lvl="1" indent="-196850" algn="l" rtl="0">
              <a:spcBef>
                <a:spcPts val="400"/>
              </a:spcBef>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Ideally, the individual responsible for submissions is the curriculum specialist.</a:t>
            </a:r>
          </a:p>
        </p:txBody>
      </p:sp>
      <p:sp>
        <p:nvSpPr>
          <p:cNvPr id="230" name="Shape 230"/>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800" b="0" i="0" u="none" strike="noStrike" cap="none">
                <a:solidFill>
                  <a:schemeClr val="dk2"/>
                </a:solidFill>
                <a:latin typeface="Century Gothic"/>
                <a:ea typeface="Century Gothic"/>
                <a:cs typeface="Century Gothic"/>
                <a:sym typeface="Century Gothic"/>
              </a:rPr>
              <a:t>Curriculum Inventory System</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457200" y="1350350"/>
            <a:ext cx="8229600" cy="3718500"/>
          </a:xfrm>
          <a:prstGeom prst="rect">
            <a:avLst/>
          </a:prstGeom>
        </p:spPr>
        <p:txBody>
          <a:bodyPr lIns="68575" tIns="68575" rIns="68575" bIns="68575" anchor="t" anchorCtr="0">
            <a:noAutofit/>
          </a:bodyPr>
          <a:lstStyle/>
          <a:p>
            <a:pPr marL="457200" lvl="0" indent="-228600">
              <a:spcBef>
                <a:spcPts val="0"/>
              </a:spcBef>
            </a:pPr>
            <a:r>
              <a:rPr lang="en" dirty="0"/>
              <a:t>Curriculum Chair must support the Curriculum Specialist</a:t>
            </a:r>
          </a:p>
          <a:p>
            <a:pPr marL="457200" lvl="0" indent="-228600">
              <a:spcBef>
                <a:spcPts val="0"/>
              </a:spcBef>
            </a:pPr>
            <a:r>
              <a:rPr lang="en" dirty="0"/>
              <a:t>Both Curriculum chair and the Curriculum Specialist must have clear understanding of their job boundaries</a:t>
            </a:r>
          </a:p>
          <a:p>
            <a:pPr marL="457200" lvl="0" indent="-228600">
              <a:spcBef>
                <a:spcPts val="0"/>
              </a:spcBef>
            </a:pPr>
            <a:r>
              <a:rPr lang="en" dirty="0"/>
              <a:t>Open communication</a:t>
            </a:r>
          </a:p>
          <a:p>
            <a:pPr marL="457200" lvl="0" indent="-228600" rtl="0">
              <a:spcBef>
                <a:spcPts val="0"/>
              </a:spcBef>
            </a:pPr>
            <a:r>
              <a:rPr lang="en" dirty="0"/>
              <a:t>Did I mention support?</a:t>
            </a:r>
          </a:p>
          <a:p>
            <a:pPr marL="457200" lvl="0" indent="-228600" rtl="0">
              <a:spcBef>
                <a:spcPts val="0"/>
              </a:spcBef>
            </a:pPr>
            <a:r>
              <a:rPr lang="en" dirty="0"/>
              <a:t>Collaboratively work with VPI and Curriculum Specialist to establish timelines, calendars, and goals and objectives for the Curriculum Committee for the academic year</a:t>
            </a:r>
          </a:p>
          <a:p>
            <a:pPr marL="457200" lvl="0" indent="-228600" rtl="0">
              <a:spcBef>
                <a:spcPts val="0"/>
              </a:spcBef>
            </a:pPr>
            <a:r>
              <a:rPr lang="en" dirty="0"/>
              <a:t>Offer as many training opportunities as possible through the Chancellor’s Office and ASCCC - attend together!</a:t>
            </a:r>
          </a:p>
          <a:p>
            <a:pPr marL="457200" lvl="0" indent="-228600" rtl="0">
              <a:spcBef>
                <a:spcPts val="0"/>
              </a:spcBef>
            </a:pPr>
            <a:r>
              <a:rPr lang="en" dirty="0"/>
              <a:t>Treat them like the God or Goddess they are!!!</a:t>
            </a:r>
          </a:p>
          <a:p>
            <a:pPr marL="0" lvl="0" indent="0">
              <a:spcBef>
                <a:spcPts val="0"/>
              </a:spcBef>
              <a:buNone/>
            </a:pPr>
            <a:endParaRPr dirty="0"/>
          </a:p>
          <a:p>
            <a:pPr lvl="0">
              <a:spcBef>
                <a:spcPts val="0"/>
              </a:spcBef>
              <a:buNone/>
            </a:pPr>
            <a:endParaRPr dirty="0"/>
          </a:p>
        </p:txBody>
      </p:sp>
      <p:sp>
        <p:nvSpPr>
          <p:cNvPr id="236" name="Shape 236"/>
          <p:cNvSpPr txBox="1">
            <a:spLocks noGrp="1"/>
          </p:cNvSpPr>
          <p:nvPr>
            <p:ph type="title"/>
          </p:nvPr>
        </p:nvSpPr>
        <p:spPr>
          <a:xfrm>
            <a:off x="457200" y="380001"/>
            <a:ext cx="8229600" cy="1005600"/>
          </a:xfrm>
          <a:prstGeom prst="rect">
            <a:avLst/>
          </a:prstGeom>
        </p:spPr>
        <p:txBody>
          <a:bodyPr lIns="68575" tIns="68575" rIns="68575" bIns="68575" anchor="b" anchorCtr="0">
            <a:noAutofit/>
          </a:bodyPr>
          <a:lstStyle/>
          <a:p>
            <a:pPr lvl="0" algn="ctr" rtl="0">
              <a:spcBef>
                <a:spcPts val="0"/>
              </a:spcBef>
              <a:buClr>
                <a:schemeClr val="accent3"/>
              </a:buClr>
              <a:buSzPct val="25000"/>
              <a:buFont typeface="Noto Sans Symbols"/>
              <a:buNone/>
            </a:pPr>
            <a:r>
              <a:rPr lang="en" sz="3000">
                <a:solidFill>
                  <a:srgbClr val="455C19"/>
                </a:solidFill>
                <a:latin typeface="Palatino Linotype"/>
                <a:ea typeface="Palatino Linotype"/>
                <a:cs typeface="Palatino Linotype"/>
                <a:sym typeface="Palatino Linotype"/>
              </a:rPr>
              <a:t>Perspectives of a Curriculum Chair regarding the role of Curriculum Specialists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457200" y="1451610"/>
            <a:ext cx="8229600" cy="3291900"/>
          </a:xfrm>
          <a:prstGeom prst="rect">
            <a:avLst/>
          </a:prstGeom>
        </p:spPr>
        <p:txBody>
          <a:bodyPr lIns="68575" tIns="68575" rIns="68575" bIns="68575" anchor="t" anchorCtr="0">
            <a:noAutofit/>
          </a:bodyPr>
          <a:lstStyle/>
          <a:p>
            <a:pPr marL="342900" lvl="0" indent="-287020" rtl="0">
              <a:spcBef>
                <a:spcPts val="0"/>
              </a:spcBef>
              <a:buClr>
                <a:schemeClr val="dk1"/>
              </a:buClr>
              <a:buSzPct val="73333"/>
              <a:buFont typeface="Arial"/>
              <a:buNone/>
            </a:pPr>
            <a:r>
              <a:rPr lang="en" sz="1500" dirty="0">
                <a:solidFill>
                  <a:schemeClr val="tx1"/>
                </a:solidFill>
              </a:rPr>
              <a:t>Information may not trickle, so regularly check these websites: </a:t>
            </a:r>
          </a:p>
          <a:p>
            <a:pPr marL="342900" lvl="0" indent="-287020" rtl="0">
              <a:spcBef>
                <a:spcPts val="0"/>
              </a:spcBef>
              <a:buClr>
                <a:schemeClr val="dk1"/>
              </a:buClr>
              <a:buSzPct val="73333"/>
              <a:buFont typeface="Arial"/>
              <a:buNone/>
            </a:pPr>
            <a:endParaRPr sz="1500" dirty="0">
              <a:solidFill>
                <a:schemeClr val="tx1"/>
              </a:solidFill>
            </a:endParaRPr>
          </a:p>
          <a:p>
            <a:pPr marL="342900" lvl="0" indent="-287020" rtl="0">
              <a:spcBef>
                <a:spcPts val="0"/>
              </a:spcBef>
              <a:buClr>
                <a:schemeClr val="dk1"/>
              </a:buClr>
              <a:buSzPct val="73333"/>
              <a:buFont typeface="Arial"/>
              <a:buNone/>
            </a:pPr>
            <a:r>
              <a:rPr lang="en" sz="1500" dirty="0">
                <a:solidFill>
                  <a:schemeClr val="tx1"/>
                </a:solidFill>
              </a:rPr>
              <a:t>Chancellor’s Office: </a:t>
            </a:r>
          </a:p>
          <a:p>
            <a:pPr marL="0" lvl="0" indent="-69850" rtl="0">
              <a:spcBef>
                <a:spcPts val="0"/>
              </a:spcBef>
              <a:buClr>
                <a:schemeClr val="dk1"/>
              </a:buClr>
              <a:buSzPct val="73333"/>
              <a:buFont typeface="Arial"/>
              <a:buNone/>
            </a:pPr>
            <a:r>
              <a:rPr lang="en" sz="1500" dirty="0">
                <a:solidFill>
                  <a:schemeClr val="tx1"/>
                </a:solidFill>
              </a:rPr>
              <a:t>       </a:t>
            </a:r>
            <a:r>
              <a:rPr lang="en" sz="1500" u="sng" dirty="0">
                <a:solidFill>
                  <a:schemeClr val="tx1"/>
                </a:solidFill>
                <a:hlinkClick r:id="rId3"/>
              </a:rPr>
              <a:t>http://www.cccco.edu/</a:t>
            </a:r>
          </a:p>
          <a:p>
            <a:pPr marL="342900" lvl="0" indent="-287020" rtl="0">
              <a:spcBef>
                <a:spcPts val="0"/>
              </a:spcBef>
              <a:buClr>
                <a:schemeClr val="dk1"/>
              </a:buClr>
              <a:buSzPct val="73333"/>
              <a:buFont typeface="Arial"/>
              <a:buNone/>
            </a:pPr>
            <a:endParaRPr sz="1500" dirty="0">
              <a:solidFill>
                <a:schemeClr val="tx1"/>
              </a:solidFill>
            </a:endParaRPr>
          </a:p>
          <a:p>
            <a:pPr marL="342900" lvl="0" indent="-287020" rtl="0">
              <a:spcBef>
                <a:spcPts val="0"/>
              </a:spcBef>
              <a:buClr>
                <a:schemeClr val="dk1"/>
              </a:buClr>
              <a:buSzPct val="73333"/>
              <a:buFont typeface="Arial"/>
              <a:buNone/>
            </a:pPr>
            <a:r>
              <a:rPr lang="en" sz="1500" dirty="0">
                <a:solidFill>
                  <a:schemeClr val="tx1"/>
                </a:solidFill>
              </a:rPr>
              <a:t>Academic Affairs: </a:t>
            </a:r>
          </a:p>
          <a:p>
            <a:pPr marL="342900" lvl="0" indent="-287020" rtl="0">
              <a:spcBef>
                <a:spcPts val="0"/>
              </a:spcBef>
              <a:buClr>
                <a:schemeClr val="dk1"/>
              </a:buClr>
              <a:buSzPct val="73333"/>
              <a:buFont typeface="Arial"/>
              <a:buNone/>
            </a:pPr>
            <a:r>
              <a:rPr lang="en" sz="1500" dirty="0">
                <a:solidFill>
                  <a:schemeClr val="tx1"/>
                </a:solidFill>
              </a:rPr>
              <a:t>     </a:t>
            </a:r>
            <a:r>
              <a:rPr lang="en" sz="1500" u="sng" dirty="0">
                <a:solidFill>
                  <a:schemeClr val="tx1"/>
                </a:solidFill>
                <a:hlinkClick r:id="rId4"/>
              </a:rPr>
              <a:t>http://extranet.cccco.edu/Divisions/AcademicAffairs.aspx</a:t>
            </a:r>
          </a:p>
          <a:p>
            <a:pPr marL="342900" lvl="0" indent="-287020" rtl="0">
              <a:spcBef>
                <a:spcPts val="0"/>
              </a:spcBef>
              <a:buClr>
                <a:schemeClr val="dk1"/>
              </a:buClr>
              <a:buSzPct val="73333"/>
              <a:buFont typeface="Arial"/>
              <a:buNone/>
            </a:pPr>
            <a:endParaRPr sz="1500" dirty="0">
              <a:solidFill>
                <a:schemeClr val="tx1"/>
              </a:solidFill>
            </a:endParaRPr>
          </a:p>
          <a:p>
            <a:pPr marL="342900" lvl="0" indent="-287020" rtl="0">
              <a:spcBef>
                <a:spcPts val="0"/>
              </a:spcBef>
              <a:buClr>
                <a:schemeClr val="dk1"/>
              </a:buClr>
              <a:buSzPct val="73333"/>
              <a:buFont typeface="Arial"/>
              <a:buNone/>
            </a:pPr>
            <a:r>
              <a:rPr lang="en" sz="1500" dirty="0">
                <a:solidFill>
                  <a:schemeClr val="tx1"/>
                </a:solidFill>
              </a:rPr>
              <a:t>Intersegmental Programs and Credit Curriculum:</a:t>
            </a:r>
          </a:p>
          <a:p>
            <a:pPr marL="342900" lvl="0" indent="-287020" rtl="0">
              <a:spcBef>
                <a:spcPts val="0"/>
              </a:spcBef>
              <a:buClr>
                <a:schemeClr val="dk1"/>
              </a:buClr>
              <a:buSzPct val="73333"/>
              <a:buFont typeface="Arial"/>
              <a:buNone/>
            </a:pPr>
            <a:r>
              <a:rPr lang="en" sz="1500" dirty="0">
                <a:solidFill>
                  <a:schemeClr val="tx1"/>
                </a:solidFill>
              </a:rPr>
              <a:t>    </a:t>
            </a:r>
            <a:r>
              <a:rPr lang="en" sz="1500" u="sng" dirty="0">
                <a:solidFill>
                  <a:schemeClr val="tx1"/>
                </a:solidFill>
                <a:hlinkClick r:id="rId4"/>
              </a:rPr>
              <a:t>http://extranet.cccco.edu/Divisions/AcademicAffairs.aspx</a:t>
            </a:r>
          </a:p>
          <a:p>
            <a:pPr marL="342900" lvl="0" indent="-287020" rtl="0">
              <a:spcBef>
                <a:spcPts val="0"/>
              </a:spcBef>
              <a:buClr>
                <a:schemeClr val="dk1"/>
              </a:buClr>
              <a:buSzPct val="73333"/>
              <a:buFont typeface="Arial"/>
              <a:buNone/>
            </a:pPr>
            <a:endParaRPr sz="1500" dirty="0">
              <a:solidFill>
                <a:schemeClr val="tx1"/>
              </a:solidFill>
            </a:endParaRPr>
          </a:p>
          <a:p>
            <a:pPr marL="342900" lvl="0" indent="-287020" rtl="0">
              <a:spcBef>
                <a:spcPts val="0"/>
              </a:spcBef>
              <a:buClr>
                <a:schemeClr val="dk1"/>
              </a:buClr>
              <a:buSzPct val="73333"/>
              <a:buFont typeface="Arial"/>
              <a:buNone/>
            </a:pPr>
            <a:r>
              <a:rPr lang="en" sz="1500" dirty="0">
                <a:solidFill>
                  <a:schemeClr val="tx1"/>
                </a:solidFill>
              </a:rPr>
              <a:t>What’s New:</a:t>
            </a:r>
          </a:p>
          <a:p>
            <a:pPr marL="0" lvl="0" indent="-69850" rtl="0">
              <a:spcBef>
                <a:spcPts val="0"/>
              </a:spcBef>
              <a:buClr>
                <a:schemeClr val="dk1"/>
              </a:buClr>
              <a:buSzPct val="73333"/>
              <a:buFont typeface="Arial"/>
              <a:buNone/>
            </a:pPr>
            <a:r>
              <a:rPr lang="en" sz="1500" dirty="0">
                <a:solidFill>
                  <a:schemeClr val="tx1"/>
                </a:solidFill>
              </a:rPr>
              <a:t>      </a:t>
            </a:r>
            <a:r>
              <a:rPr lang="en" sz="1500" u="sng" dirty="0">
                <a:solidFill>
                  <a:schemeClr val="tx1"/>
                </a:solidFill>
                <a:hlinkClick r:id="rId5"/>
              </a:rPr>
              <a:t>http://extranet.cccco.edu/Divisions/AcademicAffairs/WhatsNew.aspx#Basic_Skills/ESL</a:t>
            </a:r>
          </a:p>
          <a:p>
            <a:pPr lvl="0">
              <a:spcBef>
                <a:spcPts val="0"/>
              </a:spcBef>
              <a:buNone/>
            </a:pPr>
            <a:endParaRPr sz="1400" dirty="0"/>
          </a:p>
        </p:txBody>
      </p:sp>
      <p:sp>
        <p:nvSpPr>
          <p:cNvPr id="242" name="Shape 242"/>
          <p:cNvSpPr txBox="1">
            <a:spLocks noGrp="1"/>
          </p:cNvSpPr>
          <p:nvPr>
            <p:ph type="title"/>
          </p:nvPr>
        </p:nvSpPr>
        <p:spPr>
          <a:xfrm>
            <a:off x="457200" y="528065"/>
            <a:ext cx="8229600" cy="857400"/>
          </a:xfrm>
          <a:prstGeom prst="rect">
            <a:avLst/>
          </a:prstGeom>
        </p:spPr>
        <p:txBody>
          <a:bodyPr lIns="68575" tIns="68575" rIns="68575" bIns="68575" anchor="b" anchorCtr="0">
            <a:noAutofit/>
          </a:bodyPr>
          <a:lstStyle/>
          <a:p>
            <a:pPr lvl="0">
              <a:spcBef>
                <a:spcPts val="0"/>
              </a:spcBef>
              <a:buNone/>
            </a:pPr>
            <a:r>
              <a:rPr lang="en" dirty="0">
                <a:solidFill>
                  <a:schemeClr val="tx1"/>
                </a:solidFill>
              </a:rPr>
              <a:t>Information Resources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457200" y="353121"/>
            <a:ext cx="8229600" cy="4390500"/>
          </a:xfrm>
          <a:prstGeom prst="rect">
            <a:avLst/>
          </a:prstGeom>
        </p:spPr>
        <p:txBody>
          <a:bodyPr lIns="68575" tIns="68575" rIns="68575" bIns="68575" anchor="t" anchorCtr="0">
            <a:noAutofit/>
          </a:bodyPr>
          <a:lstStyle/>
          <a:p>
            <a:pPr marL="0" lvl="0" indent="-69850" algn="ctr" rtl="0">
              <a:spcBef>
                <a:spcPts val="0"/>
              </a:spcBef>
              <a:buClr>
                <a:schemeClr val="dk1"/>
              </a:buClr>
              <a:buSzPct val="45833"/>
              <a:buFont typeface="Arial"/>
              <a:buNone/>
            </a:pPr>
            <a:endParaRPr sz="2400">
              <a:solidFill>
                <a:srgbClr val="000000"/>
              </a:solidFill>
              <a:latin typeface="Roboto"/>
              <a:ea typeface="Roboto"/>
              <a:cs typeface="Roboto"/>
              <a:sym typeface="Roboto"/>
            </a:endParaRPr>
          </a:p>
          <a:p>
            <a:pPr marL="0" lvl="0" indent="0" algn="ctr" rtl="0">
              <a:spcBef>
                <a:spcPts val="0"/>
              </a:spcBef>
              <a:buNone/>
            </a:pPr>
            <a:r>
              <a:rPr lang="en" sz="2400">
                <a:solidFill>
                  <a:srgbClr val="000000"/>
                </a:solidFill>
                <a:latin typeface="Roboto"/>
                <a:ea typeface="Roboto"/>
                <a:cs typeface="Roboto"/>
                <a:sym typeface="Roboto"/>
              </a:rPr>
              <a:t>This is the most important takeaway </a:t>
            </a:r>
          </a:p>
          <a:p>
            <a:pPr marL="0" lvl="0" indent="0" algn="ctr" rtl="0">
              <a:spcBef>
                <a:spcPts val="0"/>
              </a:spcBef>
              <a:buNone/>
            </a:pPr>
            <a:r>
              <a:rPr lang="en" sz="2400">
                <a:solidFill>
                  <a:srgbClr val="000000"/>
                </a:solidFill>
                <a:latin typeface="Roboto"/>
                <a:ea typeface="Roboto"/>
                <a:cs typeface="Roboto"/>
                <a:sym typeface="Roboto"/>
              </a:rPr>
              <a:t>that everyone has to remember:</a:t>
            </a:r>
          </a:p>
          <a:p>
            <a:pPr marL="0" lvl="0" indent="-69850" algn="ctr" rtl="0">
              <a:spcBef>
                <a:spcPts val="0"/>
              </a:spcBef>
              <a:buClr>
                <a:schemeClr val="dk1"/>
              </a:buClr>
              <a:buSzPct val="45833"/>
              <a:buFont typeface="Arial"/>
              <a:buNone/>
            </a:pPr>
            <a:r>
              <a:rPr lang="en" sz="2400">
                <a:solidFill>
                  <a:srgbClr val="FF0000"/>
                </a:solidFill>
                <a:latin typeface="Roboto"/>
                <a:ea typeface="Roboto"/>
                <a:cs typeface="Roboto"/>
                <a:sym typeface="Roboto"/>
              </a:rPr>
              <a:t>You are not alone. </a:t>
            </a:r>
          </a:p>
          <a:p>
            <a:pPr marL="0" lvl="0" indent="-69850" algn="ctr" rtl="0">
              <a:spcBef>
                <a:spcPts val="0"/>
              </a:spcBef>
              <a:buClr>
                <a:schemeClr val="dk1"/>
              </a:buClr>
              <a:buSzPct val="45833"/>
              <a:buFont typeface="Arial"/>
              <a:buNone/>
            </a:pPr>
            <a:endParaRPr sz="2400">
              <a:latin typeface="Roboto"/>
              <a:ea typeface="Roboto"/>
              <a:cs typeface="Roboto"/>
              <a:sym typeface="Roboto"/>
            </a:endParaRPr>
          </a:p>
          <a:p>
            <a:pPr marL="0" lvl="0" indent="-69850" algn="ctr" rtl="0">
              <a:spcBef>
                <a:spcPts val="0"/>
              </a:spcBef>
              <a:buClr>
                <a:schemeClr val="dk1"/>
              </a:buClr>
              <a:buSzPct val="45833"/>
              <a:buFont typeface="Arial"/>
              <a:buNone/>
            </a:pPr>
            <a:r>
              <a:rPr lang="en" sz="2400" u="sng">
                <a:latin typeface="Roboto"/>
                <a:ea typeface="Roboto"/>
                <a:cs typeface="Roboto"/>
                <a:sym typeface="Roboto"/>
                <a:hlinkClick r:id="rId3"/>
              </a:rPr>
              <a:t>CaCurricStaff@yahoogroups.com</a:t>
            </a:r>
          </a:p>
          <a:p>
            <a:pPr marL="0" lvl="0" indent="-69850" algn="ctr" rtl="0">
              <a:spcBef>
                <a:spcPts val="0"/>
              </a:spcBef>
              <a:buClr>
                <a:schemeClr val="dk1"/>
              </a:buClr>
              <a:buSzPct val="45833"/>
              <a:buFont typeface="Arial"/>
              <a:buNone/>
            </a:pPr>
            <a:r>
              <a:rPr lang="en" sz="2400">
                <a:latin typeface="Roboto"/>
                <a:ea typeface="Roboto"/>
                <a:cs typeface="Roboto"/>
                <a:sym typeface="Roboto"/>
              </a:rPr>
              <a:t>or </a:t>
            </a:r>
          </a:p>
          <a:p>
            <a:pPr marL="0" marR="38100" lvl="0" indent="-69850" algn="ctr" rtl="0">
              <a:lnSpc>
                <a:spcPct val="90000"/>
              </a:lnSpc>
              <a:spcBef>
                <a:spcPts val="0"/>
              </a:spcBef>
              <a:buClr>
                <a:schemeClr val="dk1"/>
              </a:buClr>
              <a:buSzPct val="45833"/>
              <a:buFont typeface="Arial"/>
              <a:buNone/>
            </a:pPr>
            <a:r>
              <a:rPr lang="en" sz="2400" u="sng">
                <a:latin typeface="Arial"/>
                <a:ea typeface="Arial"/>
                <a:cs typeface="Arial"/>
                <a:sym typeface="Arial"/>
                <a:hlinkClick r:id="rId4"/>
              </a:rPr>
              <a:t>http://listserv.cccnext.net/scripts/wa.exe?LOGON</a:t>
            </a:r>
          </a:p>
          <a:p>
            <a:pPr marL="0" marR="38100" lvl="0" indent="-69850" algn="ctr" rtl="0">
              <a:lnSpc>
                <a:spcPct val="90000"/>
              </a:lnSpc>
              <a:spcBef>
                <a:spcPts val="0"/>
              </a:spcBef>
              <a:buClr>
                <a:schemeClr val="dk1"/>
              </a:buClr>
              <a:buSzPct val="61111"/>
              <a:buFont typeface="Arial"/>
              <a:buNone/>
            </a:pPr>
            <a:r>
              <a:rPr lang="en" sz="1800">
                <a:latin typeface="Arial"/>
                <a:ea typeface="Arial"/>
                <a:cs typeface="Arial"/>
                <a:sym typeface="Arial"/>
              </a:rPr>
              <a:t>You’ll need to create a username and login, </a:t>
            </a:r>
          </a:p>
          <a:p>
            <a:pPr marL="0" marR="38100" lvl="0" indent="-69850" algn="ctr" rtl="0">
              <a:lnSpc>
                <a:spcPct val="90000"/>
              </a:lnSpc>
              <a:spcBef>
                <a:spcPts val="0"/>
              </a:spcBef>
              <a:buClr>
                <a:schemeClr val="dk1"/>
              </a:buClr>
              <a:buSzPct val="61111"/>
              <a:buFont typeface="Arial"/>
              <a:buNone/>
            </a:pPr>
            <a:r>
              <a:rPr lang="en" sz="1800">
                <a:latin typeface="Arial"/>
                <a:ea typeface="Arial"/>
                <a:cs typeface="Arial"/>
                <a:sym typeface="Arial"/>
              </a:rPr>
              <a:t>and then follow the instructions to be added.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457200" y="1451610"/>
            <a:ext cx="8229599" cy="3291839"/>
          </a:xfrm>
          <a:prstGeom prst="rect">
            <a:avLst/>
          </a:prstGeom>
          <a:noFill/>
          <a:ln>
            <a:noFill/>
          </a:ln>
        </p:spPr>
        <p:txBody>
          <a:bodyPr lIns="68575" tIns="34275" rIns="68575" bIns="34275" anchor="t" anchorCtr="0">
            <a:noAutofit/>
          </a:bodyPr>
          <a:lstStyle/>
          <a:p>
            <a:pPr marL="203200" marR="0" lvl="0" indent="-209550" algn="l" rtl="0">
              <a:spcBef>
                <a:spcPts val="0"/>
              </a:spcBef>
              <a:spcAft>
                <a:spcPts val="0"/>
              </a:spcAft>
              <a:buClr>
                <a:schemeClr val="accent3"/>
              </a:buClr>
              <a:buSzPct val="95833"/>
              <a:buFont typeface="Noto Sans Symbols"/>
              <a:buNone/>
            </a:pPr>
            <a:endParaRPr sz="2400" b="0" i="0" u="none" strike="noStrike" cap="none" dirty="0">
              <a:solidFill>
                <a:schemeClr val="dk1"/>
              </a:solidFill>
              <a:latin typeface="Palatino Linotype"/>
              <a:ea typeface="Palatino Linotype"/>
              <a:cs typeface="Palatino Linotype"/>
              <a:sym typeface="Palatino Linotype"/>
            </a:endParaRPr>
          </a:p>
          <a:p>
            <a:pPr marL="203200" marR="0" lvl="0" indent="-209550" algn="l" rtl="0">
              <a:spcBef>
                <a:spcPts val="500"/>
              </a:spcBef>
              <a:spcAft>
                <a:spcPts val="0"/>
              </a:spcAft>
              <a:buClr>
                <a:schemeClr val="accent3"/>
              </a:buClr>
              <a:buSzPct val="95833"/>
              <a:buFont typeface="Noto Sans Symbols"/>
              <a:buChar char="●"/>
            </a:pPr>
            <a:r>
              <a:rPr lang="en" sz="2400" dirty="0"/>
              <a:t>Marie Boyd, </a:t>
            </a:r>
            <a:r>
              <a:rPr lang="en" sz="2400" dirty="0" smtClean="0">
                <a:solidFill>
                  <a:schemeClr val="hlink"/>
                </a:solidFill>
                <a:hlinkClick r:id="rId3"/>
              </a:rPr>
              <a:t>Marie.Boyd@chaffey.edu</a:t>
            </a:r>
            <a:endParaRPr lang="en" sz="2400" dirty="0" smtClean="0">
              <a:solidFill>
                <a:schemeClr val="hlink"/>
              </a:solidFill>
            </a:endParaRPr>
          </a:p>
          <a:p>
            <a:pPr marL="203200" marR="0" lvl="0" indent="-209550" algn="l" rtl="0">
              <a:spcBef>
                <a:spcPts val="500"/>
              </a:spcBef>
              <a:spcAft>
                <a:spcPts val="0"/>
              </a:spcAft>
              <a:buClr>
                <a:schemeClr val="accent3"/>
              </a:buClr>
              <a:buSzPct val="95833"/>
              <a:buFont typeface="Noto Sans Symbols"/>
              <a:buChar char="●"/>
            </a:pPr>
            <a:endParaRPr lang="en" sz="2400" dirty="0">
              <a:solidFill>
                <a:schemeClr val="hlink"/>
              </a:solidFill>
            </a:endParaRPr>
          </a:p>
          <a:p>
            <a:pPr marL="203200" marR="0" lvl="0" indent="-209550" algn="l" rtl="0">
              <a:spcBef>
                <a:spcPts val="500"/>
              </a:spcBef>
              <a:spcAft>
                <a:spcPts val="0"/>
              </a:spcAft>
              <a:buClr>
                <a:schemeClr val="accent3"/>
              </a:buClr>
              <a:buSzPct val="95833"/>
              <a:buFont typeface="Noto Sans Symbols"/>
              <a:buChar char="●"/>
            </a:pPr>
            <a:r>
              <a:rPr lang="en" sz="2400" dirty="0" smtClean="0"/>
              <a:t>Marilyn </a:t>
            </a:r>
            <a:r>
              <a:rPr lang="en" sz="2400" dirty="0"/>
              <a:t>Perry, </a:t>
            </a:r>
            <a:r>
              <a:rPr lang="en" sz="2400" dirty="0">
                <a:solidFill>
                  <a:schemeClr val="hlink"/>
                </a:solidFill>
                <a:hlinkClick r:id="rId4"/>
              </a:rPr>
              <a:t>PerryM@scc.losrios.edu</a:t>
            </a:r>
          </a:p>
          <a:p>
            <a:pPr marL="0" marR="0" lvl="0" indent="0" algn="l" rtl="0">
              <a:spcBef>
                <a:spcPts val="500"/>
              </a:spcBef>
              <a:spcAft>
                <a:spcPts val="0"/>
              </a:spcAft>
              <a:buNone/>
            </a:pPr>
            <a:endParaRPr sz="2400" dirty="0"/>
          </a:p>
          <a:p>
            <a:pPr marL="0" lvl="0" indent="-69850" algn="ctr" rtl="0">
              <a:spcBef>
                <a:spcPts val="500"/>
              </a:spcBef>
              <a:buClr>
                <a:srgbClr val="000000"/>
              </a:buClr>
              <a:buSzPct val="36666"/>
              <a:buFont typeface="Arial"/>
              <a:buNone/>
            </a:pPr>
            <a:r>
              <a:rPr lang="en" sz="3000" dirty="0"/>
              <a:t>Thank you for sharing your day with us!</a:t>
            </a:r>
          </a:p>
          <a:p>
            <a:pPr marL="203200" marR="0" lvl="0" indent="-209550" algn="l" rtl="0">
              <a:spcBef>
                <a:spcPts val="400"/>
              </a:spcBef>
              <a:buClr>
                <a:schemeClr val="accent3"/>
              </a:buClr>
              <a:buSzPct val="95000"/>
              <a:buFont typeface="Noto Sans Symbols"/>
              <a:buNone/>
            </a:pPr>
            <a:endParaRPr dirty="0"/>
          </a:p>
          <a:p>
            <a:pPr marL="0" lvl="0" indent="-69850" rtl="0">
              <a:spcBef>
                <a:spcPts val="0"/>
              </a:spcBef>
              <a:buClr>
                <a:schemeClr val="dk1"/>
              </a:buClr>
              <a:buSzPct val="36666"/>
              <a:buFont typeface="Arial"/>
              <a:buNone/>
            </a:pPr>
            <a:r>
              <a:rPr lang="en" sz="3000" dirty="0">
                <a:solidFill>
                  <a:schemeClr val="lt1"/>
                </a:solidFill>
                <a:latin typeface="Roboto"/>
                <a:ea typeface="Roboto"/>
                <a:cs typeface="Roboto"/>
                <a:sym typeface="Roboto"/>
              </a:rPr>
              <a:t>Thank you for sharing your day with us!</a:t>
            </a:r>
          </a:p>
        </p:txBody>
      </p:sp>
      <p:sp>
        <p:nvSpPr>
          <p:cNvPr id="253" name="Shape 253"/>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800" b="0" i="0" u="none" strike="noStrike" cap="none">
                <a:solidFill>
                  <a:schemeClr val="dk2"/>
                </a:solidFill>
                <a:latin typeface="Century Gothic"/>
                <a:ea typeface="Century Gothic"/>
                <a:cs typeface="Century Gothic"/>
                <a:sym typeface="Century Gothic"/>
              </a:rPr>
              <a:t>Contact Information</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457200" y="1451610"/>
            <a:ext cx="4966852" cy="3291839"/>
          </a:xfrm>
          <a:prstGeom prst="rect">
            <a:avLst/>
          </a:prstGeom>
          <a:noFill/>
          <a:ln>
            <a:noFill/>
          </a:ln>
        </p:spPr>
        <p:txBody>
          <a:bodyPr lIns="68575" tIns="34275" rIns="68575" bIns="34275" anchor="t" anchorCtr="0">
            <a:noAutofit/>
          </a:bodyPr>
          <a:lstStyle/>
          <a:p>
            <a:pPr marL="203200" marR="0" lvl="0" indent="-196850" algn="l" rtl="0">
              <a:lnSpc>
                <a:spcPct val="80000"/>
              </a:lnSpc>
              <a:spcBef>
                <a:spcPts val="0"/>
              </a:spcBef>
              <a:spcAft>
                <a:spcPts val="0"/>
              </a:spcAft>
              <a:buClr>
                <a:schemeClr val="accent3"/>
              </a:buClr>
              <a:buSzPct val="94444"/>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History of Curriculum Specialist position</a:t>
            </a:r>
          </a:p>
          <a:p>
            <a:pPr marL="203200" marR="0" lvl="0" indent="-196850" algn="l" rtl="0">
              <a:lnSpc>
                <a:spcPct val="80000"/>
              </a:lnSpc>
              <a:spcBef>
                <a:spcPts val="400"/>
              </a:spcBef>
              <a:spcAft>
                <a:spcPts val="0"/>
              </a:spcAft>
              <a:buClr>
                <a:schemeClr val="accent3"/>
              </a:buClr>
              <a:buSzPct val="94444"/>
              <a:buFont typeface="Noto Sans Symbols"/>
              <a:buChar char="●"/>
            </a:pPr>
            <a:r>
              <a:rPr lang="en" sz="1800"/>
              <a:t>General</a:t>
            </a:r>
            <a:r>
              <a:rPr lang="en" sz="1800" b="0" i="0" u="none" strike="noStrike" cap="none">
                <a:solidFill>
                  <a:schemeClr val="dk1"/>
                </a:solidFill>
                <a:latin typeface="Palatino Linotype"/>
                <a:ea typeface="Palatino Linotype"/>
                <a:cs typeface="Palatino Linotype"/>
                <a:sym typeface="Palatino Linotype"/>
              </a:rPr>
              <a:t> job duties of Curriculum Specialists</a:t>
            </a:r>
          </a:p>
          <a:p>
            <a:pPr marL="203200" marR="0" lvl="0" indent="-196850" algn="l" rtl="0">
              <a:lnSpc>
                <a:spcPct val="80000"/>
              </a:lnSpc>
              <a:spcBef>
                <a:spcPts val="400"/>
              </a:spcBef>
              <a:spcAft>
                <a:spcPts val="0"/>
              </a:spcAft>
              <a:buClr>
                <a:schemeClr val="accent3"/>
              </a:buClr>
              <a:buSzPct val="94444"/>
              <a:buFont typeface="Noto Sans Symbols"/>
              <a:buChar char="●"/>
            </a:pPr>
            <a:r>
              <a:rPr lang="en" sz="1800"/>
              <a:t>S</a:t>
            </a:r>
            <a:r>
              <a:rPr lang="en" sz="1800" b="0" i="0" u="none" strike="noStrike" cap="none">
                <a:solidFill>
                  <a:schemeClr val="dk1"/>
                </a:solidFill>
                <a:latin typeface="Palatino Linotype"/>
                <a:ea typeface="Palatino Linotype"/>
                <a:cs typeface="Palatino Linotype"/>
                <a:sym typeface="Palatino Linotype"/>
              </a:rPr>
              <a:t>kills required of Curriculum Specialists</a:t>
            </a:r>
          </a:p>
          <a:p>
            <a:pPr marL="203200" marR="0" lvl="0" indent="-196850" algn="l" rtl="0">
              <a:lnSpc>
                <a:spcPct val="80000"/>
              </a:lnSpc>
              <a:spcBef>
                <a:spcPts val="400"/>
              </a:spcBef>
              <a:spcAft>
                <a:spcPts val="0"/>
              </a:spcAft>
              <a:buClr>
                <a:schemeClr val="accent3"/>
              </a:buClr>
              <a:buSzPct val="94444"/>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Role of Curriculum Specialists </a:t>
            </a:r>
            <a:r>
              <a:rPr lang="en" sz="1800"/>
              <a:t>with </a:t>
            </a:r>
            <a:r>
              <a:rPr lang="en" sz="1800" b="0" i="0" u="none" strike="noStrike" cap="none">
                <a:solidFill>
                  <a:schemeClr val="dk1"/>
                </a:solidFill>
                <a:latin typeface="Palatino Linotype"/>
                <a:ea typeface="Palatino Linotype"/>
                <a:cs typeface="Palatino Linotype"/>
                <a:sym typeface="Palatino Linotype"/>
              </a:rPr>
              <a:t>regard to:</a:t>
            </a:r>
          </a:p>
          <a:p>
            <a:pPr marL="482600" marR="0" lvl="1" indent="-190500" algn="l" rtl="0">
              <a:lnSpc>
                <a:spcPct val="80000"/>
              </a:lnSpc>
              <a:spcBef>
                <a:spcPts val="300"/>
              </a:spcBef>
              <a:spcAft>
                <a:spcPts val="0"/>
              </a:spcAft>
              <a:buClr>
                <a:schemeClr val="accent1"/>
              </a:buClr>
              <a:buSzPct val="82352"/>
              <a:buFont typeface="Noto Sans Symbols"/>
              <a:buChar char="●"/>
            </a:pPr>
            <a:r>
              <a:rPr lang="en" sz="1700" b="0" i="0" u="none" strike="noStrike" cap="none">
                <a:solidFill>
                  <a:schemeClr val="dk1"/>
                </a:solidFill>
                <a:latin typeface="Palatino Linotype"/>
                <a:ea typeface="Palatino Linotype"/>
                <a:cs typeface="Palatino Linotype"/>
                <a:sym typeface="Palatino Linotype"/>
              </a:rPr>
              <a:t>Administrative Support</a:t>
            </a:r>
          </a:p>
          <a:p>
            <a:pPr marL="482600" marR="0" lvl="1" indent="-190500" algn="l" rtl="0">
              <a:lnSpc>
                <a:spcPct val="80000"/>
              </a:lnSpc>
              <a:spcBef>
                <a:spcPts val="300"/>
              </a:spcBef>
              <a:spcAft>
                <a:spcPts val="0"/>
              </a:spcAft>
              <a:buClr>
                <a:schemeClr val="accent1"/>
              </a:buClr>
              <a:buSzPct val="82352"/>
              <a:buFont typeface="Noto Sans Symbols"/>
              <a:buChar char="●"/>
            </a:pPr>
            <a:r>
              <a:rPr lang="en" sz="1700" b="0" i="0" u="none" strike="noStrike" cap="none">
                <a:solidFill>
                  <a:schemeClr val="dk1"/>
                </a:solidFill>
                <a:latin typeface="Palatino Linotype"/>
                <a:ea typeface="Palatino Linotype"/>
                <a:cs typeface="Palatino Linotype"/>
                <a:sym typeface="Palatino Linotype"/>
              </a:rPr>
              <a:t>Faculty Support</a:t>
            </a:r>
          </a:p>
          <a:p>
            <a:pPr marL="482600" marR="0" lvl="1" indent="-190500" algn="l" rtl="0">
              <a:lnSpc>
                <a:spcPct val="80000"/>
              </a:lnSpc>
              <a:spcBef>
                <a:spcPts val="300"/>
              </a:spcBef>
              <a:spcAft>
                <a:spcPts val="0"/>
              </a:spcAft>
              <a:buClr>
                <a:schemeClr val="accent1"/>
              </a:buClr>
              <a:buSzPct val="82352"/>
              <a:buFont typeface="Noto Sans Symbols"/>
              <a:buChar char="●"/>
            </a:pPr>
            <a:r>
              <a:rPr lang="en" sz="1700" b="0" i="0" u="none" strike="noStrike" cap="none">
                <a:solidFill>
                  <a:schemeClr val="dk1"/>
                </a:solidFill>
                <a:latin typeface="Palatino Linotype"/>
                <a:ea typeface="Palatino Linotype"/>
                <a:cs typeface="Palatino Linotype"/>
                <a:sym typeface="Palatino Linotype"/>
              </a:rPr>
              <a:t>Staff Support</a:t>
            </a:r>
          </a:p>
          <a:p>
            <a:pPr marL="203200" marR="0" lvl="0" indent="-196850" algn="l" rtl="0">
              <a:lnSpc>
                <a:spcPct val="80000"/>
              </a:lnSpc>
              <a:spcBef>
                <a:spcPts val="400"/>
              </a:spcBef>
              <a:spcAft>
                <a:spcPts val="0"/>
              </a:spcAft>
              <a:buClr>
                <a:schemeClr val="accent3"/>
              </a:buClr>
              <a:buSzPct val="94444"/>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Perspective of a Curriculum Chair</a:t>
            </a:r>
          </a:p>
        </p:txBody>
      </p:sp>
      <p:sp>
        <p:nvSpPr>
          <p:cNvPr id="167" name="Shape 167"/>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800" b="0" i="0" u="none" strike="noStrike" cap="none">
                <a:solidFill>
                  <a:schemeClr val="dk2"/>
                </a:solidFill>
                <a:latin typeface="Century Gothic"/>
                <a:ea typeface="Century Gothic"/>
                <a:cs typeface="Century Gothic"/>
                <a:sym typeface="Century Gothic"/>
              </a:rPr>
              <a:t>What We Will Talk About</a:t>
            </a:r>
          </a:p>
        </p:txBody>
      </p:sp>
      <p:pic>
        <p:nvPicPr>
          <p:cNvPr id="168" name="Shape 168"/>
          <p:cNvPicPr preferRelativeResize="0"/>
          <p:nvPr/>
        </p:nvPicPr>
        <p:blipFill rotWithShape="1">
          <a:blip r:embed="rId3">
            <a:alphaModFix/>
          </a:blip>
          <a:srcRect/>
          <a:stretch/>
        </p:blipFill>
        <p:spPr>
          <a:xfrm>
            <a:off x="5322384" y="1862639"/>
            <a:ext cx="3179844" cy="2478296"/>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body" idx="1"/>
          </p:nvPr>
        </p:nvSpPr>
        <p:spPr>
          <a:xfrm>
            <a:off x="457200" y="1824473"/>
            <a:ext cx="5897520" cy="2791916"/>
          </a:xfrm>
          <a:prstGeom prst="rect">
            <a:avLst/>
          </a:prstGeom>
          <a:noFill/>
          <a:ln>
            <a:noFill/>
          </a:ln>
        </p:spPr>
        <p:txBody>
          <a:bodyPr lIns="68575" tIns="34275" rIns="68575" bIns="34275" anchor="t" anchorCtr="0">
            <a:noAutofit/>
          </a:bodyPr>
          <a:lstStyle/>
          <a:p>
            <a:pPr marL="203200" marR="0" lvl="0" indent="-203200" algn="l" rtl="0">
              <a:lnSpc>
                <a:spcPct val="80000"/>
              </a:lnSpc>
              <a:spcBef>
                <a:spcPts val="0"/>
              </a:spcBef>
              <a:spcAft>
                <a:spcPts val="0"/>
              </a:spcAft>
              <a:buClr>
                <a:schemeClr val="accent3"/>
              </a:buClr>
              <a:buSzPct val="94117"/>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Curriculum used to be an entirely paper process—from the development of a course outline to the submissions to the Chancellor’s Office.</a:t>
            </a:r>
          </a:p>
          <a:p>
            <a:pPr marL="203200" marR="0" lvl="0" indent="-203200" algn="l" rtl="0">
              <a:lnSpc>
                <a:spcPct val="80000"/>
              </a:lnSpc>
              <a:spcBef>
                <a:spcPts val="300"/>
              </a:spcBef>
              <a:spcAft>
                <a:spcPts val="0"/>
              </a:spcAft>
              <a:buClr>
                <a:schemeClr val="accent3"/>
              </a:buClr>
              <a:buSzPct val="94117"/>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In </a:t>
            </a:r>
            <a:r>
              <a:rPr lang="en" sz="1700" dirty="0"/>
              <a:t>the</a:t>
            </a:r>
            <a:r>
              <a:rPr lang="en" sz="1700" b="0" i="0" u="none" strike="noStrike" cap="none" dirty="0">
                <a:solidFill>
                  <a:schemeClr val="dk1"/>
                </a:solidFill>
                <a:latin typeface="Palatino Linotype"/>
                <a:ea typeface="Palatino Linotype"/>
                <a:cs typeface="Palatino Linotype"/>
                <a:sym typeface="Palatino Linotype"/>
              </a:rPr>
              <a:t> 2000s, software products for curriculum management started being promoted, and colleges implemented systems to start housing course management and course information.</a:t>
            </a:r>
          </a:p>
          <a:p>
            <a:pPr marL="203200" marR="0" lvl="0" indent="-203200" algn="l" rtl="0">
              <a:lnSpc>
                <a:spcPct val="80000"/>
              </a:lnSpc>
              <a:spcBef>
                <a:spcPts val="300"/>
              </a:spcBef>
              <a:spcAft>
                <a:spcPts val="0"/>
              </a:spcAft>
              <a:buClr>
                <a:schemeClr val="accent3"/>
              </a:buClr>
              <a:buSzPct val="94117"/>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Development of the Chancellor’s Office Inventory system.</a:t>
            </a:r>
          </a:p>
          <a:p>
            <a:pPr marL="482600" marR="0" lvl="1" indent="-196850" algn="l" rtl="0">
              <a:lnSpc>
                <a:spcPct val="80000"/>
              </a:lnSpc>
              <a:spcBef>
                <a:spcPts val="300"/>
              </a:spcBef>
              <a:spcAft>
                <a:spcPts val="0"/>
              </a:spcAft>
              <a:buClr>
                <a:schemeClr val="accent1"/>
              </a:buClr>
              <a:buSzPct val="86666"/>
              <a:buFont typeface="Noto Sans Symbols"/>
              <a:buChar char="●"/>
            </a:pPr>
            <a:r>
              <a:rPr lang="en" sz="1500" b="0" i="0" u="none" strike="noStrike" cap="none" dirty="0">
                <a:solidFill>
                  <a:schemeClr val="dk1"/>
                </a:solidFill>
                <a:latin typeface="Palatino Linotype"/>
                <a:ea typeface="Palatino Linotype"/>
                <a:cs typeface="Palatino Linotype"/>
                <a:sym typeface="Palatino Linotype"/>
              </a:rPr>
              <a:t>In 2010 the Chancellor’s Office implemented the inventory system.</a:t>
            </a:r>
          </a:p>
          <a:p>
            <a:pPr marL="482600" marR="0" lvl="1" indent="-196850" algn="l" rtl="0">
              <a:lnSpc>
                <a:spcPct val="80000"/>
              </a:lnSpc>
              <a:spcBef>
                <a:spcPts val="300"/>
              </a:spcBef>
              <a:spcAft>
                <a:spcPts val="0"/>
              </a:spcAft>
              <a:buClr>
                <a:schemeClr val="accent1"/>
              </a:buClr>
              <a:buSzPct val="86666"/>
              <a:buFont typeface="Noto Sans Symbols"/>
              <a:buChar char="●"/>
            </a:pPr>
            <a:r>
              <a:rPr lang="en" sz="1500" b="0" i="0" u="none" strike="noStrike" cap="none" dirty="0">
                <a:solidFill>
                  <a:schemeClr val="dk1"/>
                </a:solidFill>
                <a:latin typeface="Palatino Linotype"/>
                <a:ea typeface="Palatino Linotype"/>
                <a:cs typeface="Palatino Linotype"/>
                <a:sym typeface="Palatino Linotype"/>
              </a:rPr>
              <a:t>So much to “clean up”! Who’s job is it?</a:t>
            </a:r>
          </a:p>
          <a:p>
            <a:pPr marL="482600" marR="0" lvl="1" indent="-196850" algn="l" rtl="0">
              <a:lnSpc>
                <a:spcPct val="80000"/>
              </a:lnSpc>
              <a:spcBef>
                <a:spcPts val="300"/>
              </a:spcBef>
              <a:spcAft>
                <a:spcPts val="0"/>
              </a:spcAft>
              <a:buClr>
                <a:schemeClr val="accent1"/>
              </a:buClr>
              <a:buSzPct val="86666"/>
              <a:buFont typeface="Noto Sans Symbols"/>
              <a:buChar char="●"/>
            </a:pPr>
            <a:r>
              <a:rPr lang="en" sz="1500" b="0" i="0" u="none" strike="noStrike" cap="none" dirty="0">
                <a:solidFill>
                  <a:schemeClr val="dk1"/>
                </a:solidFill>
                <a:latin typeface="Palatino Linotype"/>
                <a:ea typeface="Palatino Linotype"/>
                <a:cs typeface="Palatino Linotype"/>
                <a:sym typeface="Palatino Linotype"/>
              </a:rPr>
              <a:t>More changes, more work.</a:t>
            </a:r>
            <a:r>
              <a:rPr lang="en" sz="1100" dirty="0"/>
              <a:t>  </a:t>
            </a:r>
            <a:r>
              <a:rPr lang="en" sz="1500" b="0" i="0" u="none" strike="noStrike" cap="none" dirty="0">
                <a:solidFill>
                  <a:schemeClr val="dk1"/>
                </a:solidFill>
                <a:latin typeface="Palatino Linotype"/>
                <a:ea typeface="Palatino Linotype"/>
                <a:cs typeface="Palatino Linotype"/>
                <a:sym typeface="Palatino Linotype"/>
              </a:rPr>
              <a:t>Hello </a:t>
            </a:r>
            <a:r>
              <a:rPr lang="en" sz="1500" dirty="0"/>
              <a:t>“</a:t>
            </a:r>
            <a:r>
              <a:rPr lang="en" sz="1500" b="0" i="0" u="none" strike="noStrike" cap="none" dirty="0">
                <a:solidFill>
                  <a:schemeClr val="dk1"/>
                </a:solidFill>
                <a:latin typeface="Palatino Linotype"/>
                <a:ea typeface="Palatino Linotype"/>
                <a:cs typeface="Palatino Linotype"/>
                <a:sym typeface="Palatino Linotype"/>
              </a:rPr>
              <a:t>Specialist</a:t>
            </a:r>
            <a:r>
              <a:rPr lang="en" sz="1500" dirty="0"/>
              <a:t>!”</a:t>
            </a:r>
            <a:r>
              <a:rPr lang="en" sz="1500" b="0" i="0" u="none" strike="noStrike" cap="none" dirty="0">
                <a:solidFill>
                  <a:schemeClr val="dk1"/>
                </a:solidFill>
                <a:latin typeface="Palatino Linotype"/>
                <a:ea typeface="Palatino Linotype"/>
                <a:cs typeface="Palatino Linotype"/>
                <a:sym typeface="Palatino Linotype"/>
              </a:rPr>
              <a:t> ☺</a:t>
            </a:r>
          </a:p>
        </p:txBody>
      </p:sp>
      <p:sp>
        <p:nvSpPr>
          <p:cNvPr id="174" name="Shape 174"/>
          <p:cNvSpPr txBox="1">
            <a:spLocks noGrp="1"/>
          </p:cNvSpPr>
          <p:nvPr>
            <p:ph type="title"/>
          </p:nvPr>
        </p:nvSpPr>
        <p:spPr>
          <a:xfrm>
            <a:off x="457200" y="705619"/>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400" b="0" i="0" u="none" strike="noStrike" cap="none" dirty="0">
                <a:solidFill>
                  <a:schemeClr val="dk2"/>
                </a:solidFill>
                <a:latin typeface="Century Gothic"/>
                <a:ea typeface="Century Gothic"/>
                <a:cs typeface="Century Gothic"/>
                <a:sym typeface="Century Gothic"/>
              </a:rPr>
              <a:t>Background – From paper to electronic	</a:t>
            </a:r>
          </a:p>
        </p:txBody>
      </p:sp>
      <p:pic>
        <p:nvPicPr>
          <p:cNvPr id="175" name="Shape 175"/>
          <p:cNvPicPr preferRelativeResize="0"/>
          <p:nvPr/>
        </p:nvPicPr>
        <p:blipFill rotWithShape="1">
          <a:blip r:embed="rId3">
            <a:alphaModFix/>
          </a:blip>
          <a:srcRect/>
          <a:stretch/>
        </p:blipFill>
        <p:spPr>
          <a:xfrm>
            <a:off x="6376533" y="2268512"/>
            <a:ext cx="2504580" cy="1657961"/>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457200" y="1798793"/>
            <a:ext cx="5759375" cy="3291839"/>
          </a:xfrm>
          <a:prstGeom prst="rect">
            <a:avLst/>
          </a:prstGeom>
          <a:noFill/>
          <a:ln>
            <a:noFill/>
          </a:ln>
        </p:spPr>
        <p:txBody>
          <a:bodyPr lIns="68575" tIns="34275" rIns="68575" bIns="34275" anchor="t" anchorCtr="0">
            <a:noAutofit/>
          </a:bodyPr>
          <a:lstStyle/>
          <a:p>
            <a:pPr marL="203200" marR="0" lvl="0" indent="-196850" algn="l" rtl="0">
              <a:lnSpc>
                <a:spcPct val="90000"/>
              </a:lnSpc>
              <a:spcBef>
                <a:spcPts val="0"/>
              </a:spcBef>
              <a:spcAft>
                <a:spcPts val="0"/>
              </a:spcAft>
              <a:buClr>
                <a:schemeClr val="accent3"/>
              </a:buClr>
              <a:buSzPct val="100000"/>
              <a:buFont typeface="Noto Sans Symbols"/>
              <a:buChar char="●"/>
            </a:pPr>
            <a:r>
              <a:rPr lang="en" sz="1700" dirty="0"/>
              <a:t>A</a:t>
            </a:r>
            <a:r>
              <a:rPr lang="en" sz="1700" b="0" i="0" u="none" strike="noStrike" cap="none" dirty="0">
                <a:solidFill>
                  <a:schemeClr val="dk1"/>
                </a:solidFill>
                <a:latin typeface="Palatino Linotype"/>
                <a:ea typeface="Palatino Linotype"/>
                <a:cs typeface="Palatino Linotype"/>
                <a:sym typeface="Palatino Linotype"/>
              </a:rPr>
              <a:t>dministrative structure and functions of community colleges</a:t>
            </a:r>
          </a:p>
          <a:p>
            <a:pPr marL="482600" marR="0" lvl="1" indent="-209550" algn="l" rtl="0">
              <a:lnSpc>
                <a:spcPct val="90000"/>
              </a:lnSpc>
              <a:spcBef>
                <a:spcPts val="400"/>
              </a:spcBef>
              <a:spcAft>
                <a:spcPts val="0"/>
              </a:spcAft>
              <a:buClr>
                <a:schemeClr val="accent1"/>
              </a:buClr>
              <a:buSzPct val="100000"/>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What is </a:t>
            </a:r>
            <a:r>
              <a:rPr lang="en" sz="1700" dirty="0"/>
              <a:t>your</a:t>
            </a:r>
            <a:r>
              <a:rPr lang="en" sz="1700" b="0" i="0" u="none" strike="noStrike" cap="none" dirty="0">
                <a:solidFill>
                  <a:schemeClr val="dk1"/>
                </a:solidFill>
                <a:latin typeface="Palatino Linotype"/>
                <a:ea typeface="Palatino Linotype"/>
                <a:cs typeface="Palatino Linotype"/>
                <a:sym typeface="Palatino Linotype"/>
              </a:rPr>
              <a:t> district’s organizational structure?</a:t>
            </a:r>
          </a:p>
          <a:p>
            <a:pPr marL="482600" marR="0" lvl="1" indent="-209550" algn="l" rtl="0">
              <a:lnSpc>
                <a:spcPct val="90000"/>
              </a:lnSpc>
              <a:spcBef>
                <a:spcPts val="400"/>
              </a:spcBef>
              <a:spcAft>
                <a:spcPts val="0"/>
              </a:spcAft>
              <a:buClr>
                <a:schemeClr val="accent1"/>
              </a:buClr>
              <a:buSzPct val="100000"/>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Who are the members of the college’s curriculum committee? Is there a </a:t>
            </a:r>
            <a:r>
              <a:rPr lang="en" sz="1700" dirty="0"/>
              <a:t>district curriculum committee? </a:t>
            </a:r>
          </a:p>
          <a:p>
            <a:pPr marL="482600" marR="0" lvl="1" indent="-209550" algn="l" rtl="0">
              <a:lnSpc>
                <a:spcPct val="90000"/>
              </a:lnSpc>
              <a:spcBef>
                <a:spcPts val="400"/>
              </a:spcBef>
              <a:spcAft>
                <a:spcPts val="0"/>
              </a:spcAft>
              <a:buClr>
                <a:schemeClr val="accent1"/>
              </a:buClr>
              <a:buSzPct val="100000"/>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What are the </a:t>
            </a:r>
            <a:r>
              <a:rPr lang="en" sz="1700" dirty="0"/>
              <a:t>college</a:t>
            </a:r>
            <a:r>
              <a:rPr lang="en" sz="1700" b="0" i="0" u="none" strike="noStrike" cap="none" dirty="0">
                <a:solidFill>
                  <a:schemeClr val="dk1"/>
                </a:solidFill>
                <a:latin typeface="Palatino Linotype"/>
                <a:ea typeface="Palatino Linotype"/>
                <a:cs typeface="Palatino Linotype"/>
                <a:sym typeface="Palatino Linotype"/>
              </a:rPr>
              <a:t>’s policies and procedures </a:t>
            </a:r>
            <a:r>
              <a:rPr lang="en" sz="1700" dirty="0"/>
              <a:t>r</a:t>
            </a:r>
            <a:r>
              <a:rPr lang="en" sz="1700" b="0" i="0" u="none" strike="noStrike" cap="none" dirty="0">
                <a:solidFill>
                  <a:schemeClr val="dk1"/>
                </a:solidFill>
                <a:latin typeface="Palatino Linotype"/>
                <a:ea typeface="Palatino Linotype"/>
                <a:cs typeface="Palatino Linotype"/>
                <a:sym typeface="Palatino Linotype"/>
              </a:rPr>
              <a:t>elated to curriculum?</a:t>
            </a:r>
          </a:p>
          <a:p>
            <a:pPr marL="203200" marR="0" lvl="0" indent="-196850" algn="l" rtl="0">
              <a:lnSpc>
                <a:spcPct val="90000"/>
              </a:lnSpc>
              <a:spcBef>
                <a:spcPts val="400"/>
              </a:spcBef>
              <a:spcAft>
                <a:spcPts val="0"/>
              </a:spcAft>
              <a:buClr>
                <a:schemeClr val="accent3"/>
              </a:buClr>
              <a:buSzPct val="100000"/>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Technology </a:t>
            </a:r>
          </a:p>
          <a:p>
            <a:pPr marL="482600" marR="0" lvl="1" indent="-209550" algn="l" rtl="0">
              <a:lnSpc>
                <a:spcPct val="90000"/>
              </a:lnSpc>
              <a:spcBef>
                <a:spcPts val="400"/>
              </a:spcBef>
              <a:spcAft>
                <a:spcPts val="0"/>
              </a:spcAft>
              <a:buClr>
                <a:schemeClr val="accent1"/>
              </a:buClr>
              <a:buSzPct val="100000"/>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Which programs are used for curricular activities?</a:t>
            </a:r>
          </a:p>
          <a:p>
            <a:pPr marL="685800" marR="0" lvl="2" indent="-222250" algn="l" rtl="0">
              <a:lnSpc>
                <a:spcPct val="90000"/>
              </a:lnSpc>
              <a:spcBef>
                <a:spcPts val="300"/>
              </a:spcBef>
              <a:spcAft>
                <a:spcPts val="0"/>
              </a:spcAft>
              <a:buClr>
                <a:schemeClr val="accent2"/>
              </a:buClr>
              <a:buSzPct val="100000"/>
              <a:buFont typeface="Noto Sans Symbols"/>
              <a:buChar char="●"/>
            </a:pPr>
            <a:r>
              <a:rPr lang="en" sz="1700" b="0" i="0" u="none" strike="noStrike" cap="none" dirty="0">
                <a:solidFill>
                  <a:schemeClr val="dk1"/>
                </a:solidFill>
                <a:latin typeface="Palatino Linotype"/>
                <a:ea typeface="Palatino Linotype"/>
                <a:cs typeface="Palatino Linotype"/>
                <a:sym typeface="Palatino Linotype"/>
              </a:rPr>
              <a:t>Excel, Banner, PeopleSoft, Datatel, CurricUNET, Course Leaf, eLumen, in-house systems</a:t>
            </a:r>
          </a:p>
          <a:p>
            <a:pPr marL="292100" marR="0" lvl="1" indent="0" algn="l" rtl="0">
              <a:lnSpc>
                <a:spcPct val="90000"/>
              </a:lnSpc>
              <a:spcBef>
                <a:spcPts val="400"/>
              </a:spcBef>
              <a:buClr>
                <a:schemeClr val="accent1"/>
              </a:buClr>
              <a:buSzPct val="25000"/>
              <a:buFont typeface="Noto Sans Symbols"/>
              <a:buNone/>
            </a:pPr>
            <a:endParaRPr sz="1800" b="0" i="0" u="none" strike="noStrike" cap="none" dirty="0">
              <a:solidFill>
                <a:schemeClr val="dk1"/>
              </a:solidFill>
              <a:latin typeface="Palatino Linotype"/>
              <a:ea typeface="Palatino Linotype"/>
              <a:cs typeface="Palatino Linotype"/>
              <a:sym typeface="Palatino Linotype"/>
            </a:endParaRPr>
          </a:p>
        </p:txBody>
      </p:sp>
      <p:sp>
        <p:nvSpPr>
          <p:cNvPr id="181" name="Shape 181"/>
          <p:cNvSpPr txBox="1">
            <a:spLocks noGrp="1"/>
          </p:cNvSpPr>
          <p:nvPr>
            <p:ph type="title"/>
          </p:nvPr>
        </p:nvSpPr>
        <p:spPr>
          <a:xfrm>
            <a:off x="457200" y="750007"/>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000" b="0" i="0" u="none" strike="noStrike" cap="none" dirty="0">
                <a:solidFill>
                  <a:schemeClr val="dk2"/>
                </a:solidFill>
                <a:latin typeface="Century Gothic"/>
                <a:ea typeface="Century Gothic"/>
                <a:cs typeface="Century Gothic"/>
                <a:sym typeface="Century Gothic"/>
              </a:rPr>
              <a:t>Curriculum Specialist </a:t>
            </a:r>
            <a:br>
              <a:rPr lang="en" sz="3000" b="0" i="0" u="none" strike="noStrike" cap="none" dirty="0">
                <a:solidFill>
                  <a:schemeClr val="dk2"/>
                </a:solidFill>
                <a:latin typeface="Century Gothic"/>
                <a:ea typeface="Century Gothic"/>
                <a:cs typeface="Century Gothic"/>
                <a:sym typeface="Century Gothic"/>
              </a:rPr>
            </a:br>
            <a:r>
              <a:rPr lang="en" sz="3000" dirty="0"/>
              <a:t>n</a:t>
            </a:r>
            <a:r>
              <a:rPr lang="en" sz="3000" b="0" i="0" u="none" strike="noStrike" cap="none" dirty="0">
                <a:solidFill>
                  <a:schemeClr val="dk2"/>
                </a:solidFill>
                <a:latin typeface="Century Gothic"/>
                <a:ea typeface="Century Gothic"/>
                <a:cs typeface="Century Gothic"/>
                <a:sym typeface="Century Gothic"/>
              </a:rPr>
              <a:t>eeds a Knowledge Base</a:t>
            </a:r>
          </a:p>
        </p:txBody>
      </p:sp>
      <p:pic>
        <p:nvPicPr>
          <p:cNvPr id="182" name="Shape 182"/>
          <p:cNvPicPr preferRelativeResize="0"/>
          <p:nvPr/>
        </p:nvPicPr>
        <p:blipFill rotWithShape="1">
          <a:blip r:embed="rId3">
            <a:alphaModFix/>
          </a:blip>
          <a:srcRect/>
          <a:stretch/>
        </p:blipFill>
        <p:spPr>
          <a:xfrm>
            <a:off x="6287459" y="1892793"/>
            <a:ext cx="2400299" cy="1866899"/>
          </a:xfrm>
          <a:prstGeom prst="rect">
            <a:avLst/>
          </a:prstGeom>
          <a:noFill/>
          <a:ln>
            <a:no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457200" y="1451610"/>
            <a:ext cx="8229599" cy="3291839"/>
          </a:xfrm>
          <a:prstGeom prst="rect">
            <a:avLst/>
          </a:prstGeom>
          <a:noFill/>
          <a:ln>
            <a:noFill/>
          </a:ln>
        </p:spPr>
        <p:txBody>
          <a:bodyPr lIns="68575" tIns="34275" rIns="68575" bIns="34275" anchor="t" anchorCtr="0">
            <a:noAutofit/>
          </a:bodyPr>
          <a:lstStyle/>
          <a:p>
            <a:pPr marL="203200" marR="0" lvl="0" indent="-209550" algn="l" rtl="0">
              <a:lnSpc>
                <a:spcPct val="90000"/>
              </a:lnSpc>
              <a:spcBef>
                <a:spcPts val="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Under the direction of the Vice President for Academic Services</a:t>
            </a:r>
            <a:r>
              <a:rPr lang="en"/>
              <a:t> or Instruction (</a:t>
            </a:r>
            <a:r>
              <a:rPr lang="en" sz="1200" b="0" i="0" u="none" strike="noStrike" cap="none">
                <a:solidFill>
                  <a:schemeClr val="dk1"/>
                </a:solidFill>
                <a:latin typeface="Palatino Linotype"/>
                <a:ea typeface="Palatino Linotype"/>
                <a:cs typeface="Palatino Linotype"/>
                <a:sym typeface="Palatino Linotype"/>
              </a:rPr>
              <a:t>or a designee</a:t>
            </a:r>
            <a:r>
              <a:rPr lang="en" sz="2000" b="0" i="0" u="none" strike="noStrike" cap="none">
                <a:solidFill>
                  <a:schemeClr val="dk1"/>
                </a:solidFill>
                <a:latin typeface="Palatino Linotype"/>
                <a:ea typeface="Palatino Linotype"/>
                <a:cs typeface="Palatino Linotype"/>
                <a:sym typeface="Palatino Linotype"/>
              </a:rPr>
              <a:t>), provide highly responsible, complex, and sensitive administrative and technical support</a:t>
            </a:r>
            <a:r>
              <a:rPr lang="en"/>
              <a:t> </a:t>
            </a:r>
          </a:p>
          <a:p>
            <a:pPr marL="482600" marR="0" lvl="1" indent="-196850" algn="l" rtl="0">
              <a:lnSpc>
                <a:spcPct val="90000"/>
              </a:lnSpc>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Curriculum Specialist titles vary from college to college.</a:t>
            </a:r>
          </a:p>
          <a:p>
            <a:pPr marL="685800" marR="0" lvl="2" indent="-184150" algn="l" rtl="0">
              <a:lnSpc>
                <a:spcPct val="90000"/>
              </a:lnSpc>
              <a:spcBef>
                <a:spcPts val="300"/>
              </a:spcBef>
              <a:spcAft>
                <a:spcPts val="0"/>
              </a:spcAft>
              <a:buClr>
                <a:schemeClr val="accent2"/>
              </a:buClr>
              <a:buSzPct val="68750"/>
              <a:buFont typeface="Noto Sans Symbols"/>
              <a:buChar char="●"/>
            </a:pPr>
            <a:r>
              <a:rPr lang="en" sz="1600" b="0" i="0" u="none" strike="noStrike" cap="none">
                <a:solidFill>
                  <a:schemeClr val="dk1"/>
                </a:solidFill>
                <a:latin typeface="Palatino Linotype"/>
                <a:ea typeface="Palatino Linotype"/>
                <a:cs typeface="Palatino Linotype"/>
                <a:sym typeface="Palatino Linotype"/>
              </a:rPr>
              <a:t>Curriculum Scheduling Coordinator, Curriculum &amp; Scheduling Specialist, Instructional Analyst, Curriculum Secretary, Curriculum Resource Specialist</a:t>
            </a:r>
          </a:p>
          <a:p>
            <a:pPr marL="482600" marR="0" lvl="1" indent="-196850" algn="l" rtl="0">
              <a:lnSpc>
                <a:spcPct val="90000"/>
              </a:lnSpc>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Sometimes, the role is part of another job. </a:t>
            </a:r>
          </a:p>
          <a:p>
            <a:pPr marL="685800" marR="0" lvl="2" indent="-184150" algn="l" rtl="0">
              <a:lnSpc>
                <a:spcPct val="90000"/>
              </a:lnSpc>
              <a:spcBef>
                <a:spcPts val="300"/>
              </a:spcBef>
              <a:buClr>
                <a:schemeClr val="accent2"/>
              </a:buClr>
              <a:buSzPct val="68750"/>
              <a:buFont typeface="Noto Sans Symbols"/>
              <a:buChar char="●"/>
            </a:pPr>
            <a:r>
              <a:rPr lang="en" sz="1600" b="0" i="0" u="none" strike="noStrike" cap="none">
                <a:solidFill>
                  <a:schemeClr val="dk1"/>
                </a:solidFill>
                <a:latin typeface="Palatino Linotype"/>
                <a:ea typeface="Palatino Linotype"/>
                <a:cs typeface="Palatino Linotype"/>
                <a:sym typeface="Palatino Linotype"/>
              </a:rPr>
              <a:t>Academic Services Tech, Staff Assistant/Curriculum, Administrative Assistant, Administrative Technician-Curriculum, Instruction Office Assistant/Curriculum</a:t>
            </a:r>
          </a:p>
        </p:txBody>
      </p:sp>
      <p:sp>
        <p:nvSpPr>
          <p:cNvPr id="188" name="Shape 188"/>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a:t>General Job Duties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457200" y="1621500"/>
            <a:ext cx="8171700" cy="3122100"/>
          </a:xfrm>
          <a:prstGeom prst="rect">
            <a:avLst/>
          </a:prstGeom>
          <a:noFill/>
          <a:ln>
            <a:noFill/>
          </a:ln>
        </p:spPr>
        <p:txBody>
          <a:bodyPr lIns="68575" tIns="34275" rIns="68575" bIns="34275" anchor="t" anchorCtr="0">
            <a:noAutofit/>
          </a:bodyPr>
          <a:lstStyle/>
          <a:p>
            <a:pPr marL="203200" marR="0" lvl="0" indent="-196850" algn="l" rtl="0">
              <a:lnSpc>
                <a:spcPct val="90000"/>
              </a:lnSpc>
              <a:spcBef>
                <a:spcPts val="0"/>
              </a:spcBef>
              <a:spcAft>
                <a:spcPts val="0"/>
              </a:spcAft>
              <a:buClr>
                <a:schemeClr val="accent3"/>
              </a:buClr>
              <a:buSzPct val="94444"/>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Serve as technical resource to faculty and administrators in preparation of curriculum proposals to assure compliance with State and local rules, regulations, and policies</a:t>
            </a:r>
          </a:p>
          <a:p>
            <a:pPr marL="0" marR="0" lvl="0" indent="0" algn="l" rtl="0">
              <a:lnSpc>
                <a:spcPct val="90000"/>
              </a:lnSpc>
              <a:spcBef>
                <a:spcPts val="0"/>
              </a:spcBef>
              <a:spcAft>
                <a:spcPts val="0"/>
              </a:spcAft>
              <a:buNone/>
            </a:pPr>
            <a:endParaRPr sz="1800"/>
          </a:p>
          <a:p>
            <a:pPr marL="203200" marR="0" lvl="0" indent="-196850" algn="l" rtl="0">
              <a:lnSpc>
                <a:spcPct val="90000"/>
              </a:lnSpc>
              <a:spcBef>
                <a:spcPts val="400"/>
              </a:spcBef>
              <a:spcAft>
                <a:spcPts val="0"/>
              </a:spcAft>
              <a:buClr>
                <a:schemeClr val="accent3"/>
              </a:buClr>
              <a:buSzPct val="94444"/>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Plan and coordinate the development and publishing of the college catalog</a:t>
            </a:r>
          </a:p>
          <a:p>
            <a:pPr marL="0" marR="0" lvl="0" indent="0" algn="l" rtl="0">
              <a:lnSpc>
                <a:spcPct val="90000"/>
              </a:lnSpc>
              <a:spcBef>
                <a:spcPts val="400"/>
              </a:spcBef>
              <a:spcAft>
                <a:spcPts val="0"/>
              </a:spcAft>
              <a:buClr>
                <a:schemeClr val="accent3"/>
              </a:buClr>
              <a:buSzPct val="25000"/>
              <a:buFont typeface="Noto Sans Symbols"/>
              <a:buNone/>
            </a:pPr>
            <a:endParaRPr sz="1800" b="0" i="0" u="none" strike="noStrike" cap="none">
              <a:solidFill>
                <a:schemeClr val="dk1"/>
              </a:solidFill>
              <a:latin typeface="Palatino Linotype"/>
              <a:ea typeface="Palatino Linotype"/>
              <a:cs typeface="Palatino Linotype"/>
              <a:sym typeface="Palatino Linotype"/>
            </a:endParaRPr>
          </a:p>
          <a:p>
            <a:pPr marL="203200" marR="0" lvl="0" indent="-196850" algn="l" rtl="0">
              <a:lnSpc>
                <a:spcPct val="90000"/>
              </a:lnSpc>
              <a:spcBef>
                <a:spcPts val="400"/>
              </a:spcBef>
              <a:spcAft>
                <a:spcPts val="0"/>
              </a:spcAft>
              <a:buClr>
                <a:schemeClr val="accent3"/>
              </a:buClr>
              <a:buSzPct val="94444"/>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Serve as a liaison to the Chancellor’s Office for curriculum related matters </a:t>
            </a:r>
          </a:p>
          <a:p>
            <a:pPr marL="203200" marR="0" lvl="0" indent="-196850" algn="l" rtl="0">
              <a:lnSpc>
                <a:spcPct val="90000"/>
              </a:lnSpc>
              <a:spcBef>
                <a:spcPts val="400"/>
              </a:spcBef>
              <a:buClr>
                <a:schemeClr val="accent3"/>
              </a:buClr>
              <a:buSzPct val="94444"/>
              <a:buFont typeface="Noto Sans Symbols"/>
              <a:buNone/>
            </a:pPr>
            <a:endParaRPr sz="1800" b="0" i="0" u="none" strike="noStrike" cap="none">
              <a:solidFill>
                <a:schemeClr val="dk1"/>
              </a:solidFill>
              <a:latin typeface="Palatino Linotype"/>
              <a:ea typeface="Palatino Linotype"/>
              <a:cs typeface="Palatino Linotype"/>
              <a:sym typeface="Palatino Linotype"/>
            </a:endParaRPr>
          </a:p>
        </p:txBody>
      </p:sp>
      <p:sp>
        <p:nvSpPr>
          <p:cNvPr id="194" name="Shape 194"/>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a:t>General Job Duties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420845" y="1628854"/>
            <a:ext cx="8229599" cy="3039287"/>
          </a:xfrm>
          <a:prstGeom prst="rect">
            <a:avLst/>
          </a:prstGeom>
          <a:noFill/>
          <a:ln>
            <a:noFill/>
          </a:ln>
        </p:spPr>
        <p:txBody>
          <a:bodyPr lIns="68575" tIns="34275" rIns="68575" bIns="34275" anchor="t" anchorCtr="0">
            <a:noAutofit/>
          </a:bodyPr>
          <a:lstStyle/>
          <a:p>
            <a:pPr marL="203200" marR="0" lvl="0" indent="-209550" algn="l" rtl="0">
              <a:spcBef>
                <a:spcPts val="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Coordinate and maintain curriculum databases</a:t>
            </a: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These vary between colleges.  Some use Banner, CurricUNET, and DegreeWorks.  Others include PeopleSoft, DataTel, etc. Some colleges use in-h</a:t>
            </a:r>
            <a:r>
              <a:rPr lang="en"/>
              <a:t>ouse systems with limited access for the Specialist or access only for faculty.</a:t>
            </a:r>
          </a:p>
          <a:p>
            <a:pPr marL="457200" marR="0" lvl="0" indent="0" algn="l" rtl="0">
              <a:spcBef>
                <a:spcPts val="400"/>
              </a:spcBef>
              <a:spcAft>
                <a:spcPts val="0"/>
              </a:spcAft>
              <a:buNone/>
            </a:pPr>
            <a:endParaRPr/>
          </a:p>
          <a:p>
            <a:pPr marL="482600" marR="0" lvl="1" indent="-196850" algn="l" rtl="0">
              <a:spcBef>
                <a:spcPts val="400"/>
              </a:spcBef>
              <a:spcAft>
                <a:spcPts val="0"/>
              </a:spcAft>
              <a:buClr>
                <a:schemeClr val="accent1"/>
              </a:buClr>
              <a:buSzPct val="83333"/>
              <a:buFont typeface="Noto Sans Symbols"/>
              <a:buChar char="●"/>
            </a:pPr>
            <a:r>
              <a:rPr lang="en" sz="1800" b="0" i="0" u="none" strike="noStrike" cap="none">
                <a:solidFill>
                  <a:schemeClr val="dk1"/>
                </a:solidFill>
                <a:latin typeface="Palatino Linotype"/>
                <a:ea typeface="Palatino Linotype"/>
                <a:cs typeface="Palatino Linotype"/>
                <a:sym typeface="Palatino Linotype"/>
              </a:rPr>
              <a:t>Curriculum items do not update automatically between all systems.</a:t>
            </a:r>
          </a:p>
          <a:p>
            <a:pPr marL="457200" marR="0" lvl="0" indent="0" algn="l" rtl="0">
              <a:spcBef>
                <a:spcPts val="400"/>
              </a:spcBef>
              <a:spcAft>
                <a:spcPts val="0"/>
              </a:spcAft>
              <a:buNone/>
            </a:pPr>
            <a:endParaRPr/>
          </a:p>
          <a:p>
            <a:pPr marL="482600" marR="0" lvl="1" indent="-196850" algn="l" rtl="0">
              <a:spcBef>
                <a:spcPts val="400"/>
              </a:spcBef>
              <a:buClr>
                <a:schemeClr val="accent1"/>
              </a:buClr>
              <a:buSzPct val="136363"/>
              <a:buFont typeface="Noto Sans Symbols"/>
              <a:buChar char="●"/>
            </a:pPr>
            <a:r>
              <a:rPr lang="en"/>
              <a:t>All colleges use </a:t>
            </a:r>
            <a:r>
              <a:rPr lang="en" sz="1800" b="0" i="0" u="none" strike="noStrike" cap="none">
                <a:solidFill>
                  <a:schemeClr val="dk1"/>
                </a:solidFill>
                <a:latin typeface="Palatino Linotype"/>
                <a:ea typeface="Palatino Linotype"/>
                <a:cs typeface="Palatino Linotype"/>
                <a:sym typeface="Palatino Linotype"/>
              </a:rPr>
              <a:t>the Chancellor’s Office Curriculum Inventory system. </a:t>
            </a:r>
          </a:p>
        </p:txBody>
      </p:sp>
      <p:sp>
        <p:nvSpPr>
          <p:cNvPr id="200" name="Shape 200"/>
          <p:cNvSpPr txBox="1">
            <a:spLocks noGrp="1"/>
          </p:cNvSpPr>
          <p:nvPr>
            <p:ph type="title"/>
          </p:nvPr>
        </p:nvSpPr>
        <p:spPr>
          <a:xfrm>
            <a:off x="457200" y="528065"/>
            <a:ext cx="8229599" cy="85725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a:t>General Job Duties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457200" y="1267360"/>
            <a:ext cx="8229600" cy="3291900"/>
          </a:xfrm>
          <a:prstGeom prst="rect">
            <a:avLst/>
          </a:prstGeom>
        </p:spPr>
        <p:txBody>
          <a:bodyPr lIns="68575" tIns="68575" rIns="68575" bIns="68575" anchor="t" anchorCtr="0">
            <a:noAutofit/>
          </a:bodyPr>
          <a:lstStyle/>
          <a:p>
            <a:pPr marL="457200" lvl="0" indent="-330200" rtl="0">
              <a:spcBef>
                <a:spcPts val="0"/>
              </a:spcBef>
              <a:buSzPct val="100000"/>
            </a:pPr>
            <a:r>
              <a:rPr lang="en" sz="1600"/>
              <a:t>Read the Program and Course Approval Handbook (PCAH) </a:t>
            </a:r>
          </a:p>
          <a:p>
            <a:pPr marL="457200" lvl="0" indent="-330200" rtl="0">
              <a:spcBef>
                <a:spcPts val="0"/>
              </a:spcBef>
              <a:buSzPct val="100000"/>
            </a:pPr>
            <a:r>
              <a:rPr lang="en" sz="1600"/>
              <a:t>Be familiar with - </a:t>
            </a:r>
          </a:p>
          <a:p>
            <a:pPr marL="914400" lvl="1" indent="-330200" rtl="0">
              <a:spcBef>
                <a:spcPts val="0"/>
              </a:spcBef>
              <a:buSzPct val="100000"/>
            </a:pPr>
            <a:r>
              <a:rPr lang="en" sz="1600"/>
              <a:t>Title 5, TOP Codes, CIP Crosswalk, SAM and SOC Codes for CTE</a:t>
            </a:r>
          </a:p>
          <a:p>
            <a:pPr marL="914400" lvl="1" indent="-330200" rtl="0">
              <a:spcBef>
                <a:spcPts val="0"/>
              </a:spcBef>
              <a:buSzPct val="100000"/>
            </a:pPr>
            <a:r>
              <a:rPr lang="en" sz="1600"/>
              <a:t>Onetonline.org; Center for Excellence; Regional Consortium - forms and minutes</a:t>
            </a:r>
          </a:p>
          <a:p>
            <a:pPr marL="457200" lvl="0" indent="-330200" rtl="0">
              <a:spcBef>
                <a:spcPts val="0"/>
              </a:spcBef>
              <a:buSzPct val="100000"/>
            </a:pPr>
            <a:r>
              <a:rPr lang="en" sz="1600"/>
              <a:t>When does your Board of Trustees meet to review curriculum?  </a:t>
            </a:r>
          </a:p>
          <a:p>
            <a:pPr marL="457200" lvl="0" indent="-330200" rtl="0">
              <a:spcBef>
                <a:spcPts val="0"/>
              </a:spcBef>
              <a:buSzPct val="100000"/>
            </a:pPr>
            <a:r>
              <a:rPr lang="en" sz="1600"/>
              <a:t>Get to know</a:t>
            </a:r>
          </a:p>
          <a:p>
            <a:pPr marL="914400" lvl="1" indent="-330200" rtl="0">
              <a:spcBef>
                <a:spcPts val="0"/>
              </a:spcBef>
              <a:buSzPct val="100000"/>
            </a:pPr>
            <a:r>
              <a:rPr lang="en" sz="1600"/>
              <a:t>your Faculty Curriculum Chair and Curriculum Committee members</a:t>
            </a:r>
          </a:p>
          <a:p>
            <a:pPr marL="914400" marR="0" lvl="1" indent="-330200" algn="l" rtl="0">
              <a:lnSpc>
                <a:spcPct val="100000"/>
              </a:lnSpc>
              <a:spcBef>
                <a:spcPts val="400"/>
              </a:spcBef>
              <a:spcAft>
                <a:spcPts val="0"/>
              </a:spcAft>
              <a:buClr>
                <a:schemeClr val="accent1"/>
              </a:buClr>
              <a:buSzPct val="100000"/>
              <a:buFont typeface="Noto Sans Symbols"/>
            </a:pPr>
            <a:r>
              <a:rPr lang="en" sz="1600"/>
              <a:t>those in your IT Department who uploads MIS data</a:t>
            </a:r>
          </a:p>
          <a:p>
            <a:pPr marL="914400" marR="0" lvl="1" indent="-330200" algn="l" rtl="0">
              <a:lnSpc>
                <a:spcPct val="100000"/>
              </a:lnSpc>
              <a:spcBef>
                <a:spcPts val="400"/>
              </a:spcBef>
              <a:spcAft>
                <a:spcPts val="0"/>
              </a:spcAft>
              <a:buClr>
                <a:schemeClr val="accent1"/>
              </a:buClr>
              <a:buSzPct val="100000"/>
              <a:buFont typeface="Noto Sans Symbols"/>
            </a:pPr>
            <a:r>
              <a:rPr lang="en" sz="1600"/>
              <a:t>your Financial Aid Officers for ECAR updates</a:t>
            </a:r>
          </a:p>
          <a:p>
            <a:pPr marL="457200" lvl="0" indent="-330200" rtl="0">
              <a:spcBef>
                <a:spcPts val="0"/>
              </a:spcBef>
              <a:buSzPct val="100000"/>
            </a:pPr>
            <a:r>
              <a:rPr lang="en" sz="1600"/>
              <a:t>Attend curriculum-related workshops and conferences </a:t>
            </a:r>
          </a:p>
        </p:txBody>
      </p:sp>
      <p:sp>
        <p:nvSpPr>
          <p:cNvPr id="206" name="Shape 206"/>
          <p:cNvSpPr txBox="1">
            <a:spLocks noGrp="1"/>
          </p:cNvSpPr>
          <p:nvPr>
            <p:ph type="title"/>
          </p:nvPr>
        </p:nvSpPr>
        <p:spPr>
          <a:xfrm>
            <a:off x="457200" y="528065"/>
            <a:ext cx="8229600" cy="857400"/>
          </a:xfrm>
          <a:prstGeom prst="rect">
            <a:avLst/>
          </a:prstGeom>
        </p:spPr>
        <p:txBody>
          <a:bodyPr lIns="68575" tIns="68575" rIns="68575" bIns="68575" anchor="b" anchorCtr="0">
            <a:noAutofit/>
          </a:bodyPr>
          <a:lstStyle/>
          <a:p>
            <a:pPr lvl="0">
              <a:spcBef>
                <a:spcPts val="0"/>
              </a:spcBef>
              <a:buNone/>
            </a:pPr>
            <a:r>
              <a:rPr lang="en"/>
              <a:t>Perspectives for Beginners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457200" y="1749285"/>
            <a:ext cx="8229600" cy="3291900"/>
          </a:xfrm>
          <a:prstGeom prst="rect">
            <a:avLst/>
          </a:prstGeom>
          <a:noFill/>
          <a:ln>
            <a:noFill/>
          </a:ln>
        </p:spPr>
        <p:txBody>
          <a:bodyPr lIns="68575" tIns="34275" rIns="68575" bIns="34275" anchor="t" anchorCtr="0">
            <a:noAutofit/>
          </a:bodyPr>
          <a:lstStyle/>
          <a:p>
            <a:pPr marL="203200" marR="0" lvl="0" indent="-209550" algn="l" rtl="0">
              <a:spcBef>
                <a:spcPts val="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Assist with development of agendas</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Facilitate meeting schedule</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Monitor curriculum system for proposals</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Discuss proposals with the </a:t>
            </a:r>
            <a:r>
              <a:rPr lang="en"/>
              <a:t>faculty</a:t>
            </a:r>
            <a:r>
              <a:rPr lang="en" sz="2000" b="0" i="0" u="none" strike="noStrike" cap="none">
                <a:solidFill>
                  <a:schemeClr val="dk1"/>
                </a:solidFill>
                <a:latin typeface="Palatino Linotype"/>
                <a:ea typeface="Palatino Linotype"/>
                <a:cs typeface="Palatino Linotype"/>
                <a:sym typeface="Palatino Linotype"/>
              </a:rPr>
              <a:t> and administrative chairs</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Inspect documentation for accuracy and completeness (tech re</a:t>
            </a:r>
            <a:r>
              <a:rPr lang="en"/>
              <a:t>view)</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Take meeting minutes and post </a:t>
            </a:r>
          </a:p>
          <a:p>
            <a:pPr marL="203200" marR="0" lvl="0" indent="-209550" algn="l" rtl="0">
              <a:spcBef>
                <a:spcPts val="400"/>
              </a:spcBef>
              <a:spcAft>
                <a:spcPts val="0"/>
              </a:spcAft>
              <a:buClr>
                <a:schemeClr val="accent3"/>
              </a:buClr>
              <a:buSzPct val="95000"/>
              <a:buFont typeface="Noto Sans Symbols"/>
              <a:buChar char="●"/>
            </a:pPr>
            <a:r>
              <a:rPr lang="en" sz="2000" b="0" i="0" u="none" strike="noStrike" cap="none">
                <a:solidFill>
                  <a:schemeClr val="dk1"/>
                </a:solidFill>
                <a:latin typeface="Palatino Linotype"/>
                <a:ea typeface="Palatino Linotype"/>
                <a:cs typeface="Palatino Linotype"/>
                <a:sym typeface="Palatino Linotype"/>
              </a:rPr>
              <a:t>Prepare documents for reporting to the </a:t>
            </a:r>
            <a:r>
              <a:rPr lang="en"/>
              <a:t>Board of Trustees and Curriculum Inventory</a:t>
            </a:r>
          </a:p>
          <a:p>
            <a:pPr marL="203200" marR="0" lvl="0" indent="-209550" algn="l" rtl="0">
              <a:spcBef>
                <a:spcPts val="400"/>
              </a:spcBef>
              <a:buClr>
                <a:schemeClr val="accent3"/>
              </a:buClr>
              <a:buSzPct val="95000"/>
              <a:buFont typeface="Noto Sans Symbols"/>
              <a:buNone/>
            </a:pPr>
            <a:endParaRPr sz="2000" b="0" i="0" u="none" strike="noStrike" cap="none">
              <a:solidFill>
                <a:schemeClr val="dk1"/>
              </a:solidFill>
              <a:latin typeface="Palatino Linotype"/>
              <a:ea typeface="Palatino Linotype"/>
              <a:cs typeface="Palatino Linotype"/>
              <a:sym typeface="Palatino Linotype"/>
            </a:endParaRPr>
          </a:p>
        </p:txBody>
      </p:sp>
      <p:sp>
        <p:nvSpPr>
          <p:cNvPr id="212" name="Shape 212"/>
          <p:cNvSpPr txBox="1">
            <a:spLocks noGrp="1"/>
          </p:cNvSpPr>
          <p:nvPr>
            <p:ph type="title"/>
          </p:nvPr>
        </p:nvSpPr>
        <p:spPr>
          <a:xfrm>
            <a:off x="457200" y="528077"/>
            <a:ext cx="8229600" cy="1083900"/>
          </a:xfrm>
          <a:prstGeom prst="rect">
            <a:avLst/>
          </a:prstGeom>
          <a:noFill/>
          <a:ln>
            <a:noFill/>
          </a:ln>
        </p:spPr>
        <p:txBody>
          <a:bodyPr lIns="0" tIns="34275" rIns="0" bIns="0" anchor="b" anchorCtr="0">
            <a:noAutofit/>
          </a:bodyPr>
          <a:lstStyle/>
          <a:p>
            <a:pPr marL="0" marR="0" lvl="0" indent="0" algn="l" rtl="0">
              <a:spcBef>
                <a:spcPts val="0"/>
              </a:spcBef>
              <a:buClr>
                <a:schemeClr val="dk2"/>
              </a:buClr>
              <a:buSzPct val="25000"/>
              <a:buFont typeface="Century Gothic"/>
              <a:buNone/>
            </a:pPr>
            <a:r>
              <a:rPr lang="en" sz="3800" b="0" i="0" u="none" strike="noStrike" cap="none">
                <a:solidFill>
                  <a:schemeClr val="dk2"/>
                </a:solidFill>
                <a:latin typeface="Century Gothic"/>
                <a:ea typeface="Century Gothic"/>
                <a:cs typeface="Century Gothic"/>
                <a:sym typeface="Century Gothic"/>
              </a:rPr>
              <a:t>Administrative and C</a:t>
            </a:r>
            <a:r>
              <a:rPr lang="en"/>
              <a:t>urriculum Committee </a:t>
            </a:r>
            <a:r>
              <a:rPr lang="en" sz="3800" b="0" i="0" u="none" strike="noStrike" cap="none">
                <a:solidFill>
                  <a:schemeClr val="dk2"/>
                </a:solidFill>
                <a:latin typeface="Century Gothic"/>
                <a:ea typeface="Century Gothic"/>
                <a:cs typeface="Century Gothic"/>
                <a:sym typeface="Century Gothic"/>
              </a:rPr>
              <a:t>Support</a:t>
            </a:r>
          </a:p>
        </p:txBody>
      </p:sp>
    </p:spTree>
  </p:cSld>
  <p:clrMapOvr>
    <a:masterClrMapping/>
  </p:clrMapOvr>
  <p:transition spd="med">
    <p:fade/>
  </p:transition>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on brainstorming">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940</Words>
  <Application>Microsoft Office PowerPoint</Application>
  <PresentationFormat>On-screen Show (16:9)</PresentationFormat>
  <Paragraphs>135</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Palatino Linotype</vt:lpstr>
      <vt:lpstr>Calibri</vt:lpstr>
      <vt:lpstr>Noto Sans Symbols</vt:lpstr>
      <vt:lpstr>Century Gothic</vt:lpstr>
      <vt:lpstr>Arial</vt:lpstr>
      <vt:lpstr>Roboto</vt:lpstr>
      <vt:lpstr>material</vt:lpstr>
      <vt:lpstr>Presentation on brainstorming</vt:lpstr>
      <vt:lpstr>    Curriculum Specialists Roles and Responsibilities Common Themes, Resources, Successes</vt:lpstr>
      <vt:lpstr>What We Will Talk About</vt:lpstr>
      <vt:lpstr>Background – From paper to electronic </vt:lpstr>
      <vt:lpstr>Curriculum Specialist  needs a Knowledge Base</vt:lpstr>
      <vt:lpstr>General Job Duties</vt:lpstr>
      <vt:lpstr>General Job Duties</vt:lpstr>
      <vt:lpstr>General Job Duties</vt:lpstr>
      <vt:lpstr>Perspectives for Beginners</vt:lpstr>
      <vt:lpstr>Administrative and Curriculum Committee Support</vt:lpstr>
      <vt:lpstr>What Curriculum Specialists cannot be expected to do: </vt:lpstr>
      <vt:lpstr>Faculty &amp; Staff Support</vt:lpstr>
      <vt:lpstr>Curriculum Inventory System</vt:lpstr>
      <vt:lpstr>Perspectives of a Curriculum Chair regarding the role of Curriculum Specialists</vt:lpstr>
      <vt:lpstr>Information Resources </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Curriculum Specialists Roles and Responsibilities Common Themes, Resources, Successes</dc:title>
  <dc:creator>Perry, Marilyn Keefe</dc:creator>
  <cp:lastModifiedBy>Perry, Marilyn Keefe</cp:lastModifiedBy>
  <cp:revision>2</cp:revision>
  <dcterms:modified xsi:type="dcterms:W3CDTF">2017-07-07T19:36:43Z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-1425952947</vt:i4>
  </property>
  <property fmtid="{D5CDD505-2E9C-101B-9397-08002B2CF9AE}" pid="3" name="_NewReviewCycle">
    <vt:lpwstr/>
  </property>
  <property fmtid="{D5CDD505-2E9C-101B-9397-08002B2CF9AE}" pid="4" name="_EmailSubject">
    <vt:lpwstr>Curriculum Institute PPT presentations</vt:lpwstr>
  </property>
  <property fmtid="{D5CDD505-2E9C-101B-9397-08002B2CF9AE}" pid="5" name="_AuthorEmail">
    <vt:lpwstr>PerryM@scc.losrios.edu</vt:lpwstr>
  </property>
  <property fmtid="{D5CDD505-2E9C-101B-9397-08002B2CF9AE}" pid="6" name="_AuthorEmailDisplayName">
    <vt:lpwstr>Perry, Marilyn Keefe</vt:lpwstr>
  </property>
</Properties>
</file>