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257" r:id="rId2"/>
    <p:sldId id="258" r:id="rId3"/>
    <p:sldId id="27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9E65D2-A9EB-418F-9B1C-E36719DF7DA8}" v="274" dt="2021-04-12T07:16:52.2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4" autoAdjust="0"/>
    <p:restoredTop sz="86372" autoAdjust="0"/>
  </p:normalViewPr>
  <p:slideViewPr>
    <p:cSldViewPr snapToGrid="0" snapToObjects="1">
      <p:cViewPr varScale="1">
        <p:scale>
          <a:sx n="72" d="100"/>
          <a:sy n="72" d="100"/>
        </p:scale>
        <p:origin x="116" y="2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69CDD6-6A9A-454F-A975-20F8556F12CC}" type="doc">
      <dgm:prSet loTypeId="urn:microsoft.com/office/officeart/2008/layout/LinedList" loCatId="list" qsTypeId="urn:microsoft.com/office/officeart/2005/8/quickstyle/simple5" qsCatId="simple" csTypeId="urn:microsoft.com/office/officeart/2005/8/colors/accent2_2" csCatId="accent2"/>
      <dgm:spPr/>
      <dgm:t>
        <a:bodyPr/>
        <a:lstStyle/>
        <a:p>
          <a:endParaRPr lang="en-US"/>
        </a:p>
      </dgm:t>
    </dgm:pt>
    <dgm:pt modelId="{D5E9E49D-BFC6-492E-BB59-D5EAC629AB39}">
      <dgm:prSet/>
      <dgm:spPr/>
      <dgm:t>
        <a:bodyPr/>
        <a:lstStyle/>
        <a:p>
          <a:r>
            <a:rPr lang="en-US"/>
            <a:t>Karla Kirk, Fresno City College </a:t>
          </a:r>
        </a:p>
      </dgm:t>
    </dgm:pt>
    <dgm:pt modelId="{5002828A-5ABA-492D-A58A-A7B919F4B013}" type="parTrans" cxnId="{D494C6DC-CF8C-4475-84F4-0C60613E160D}">
      <dgm:prSet/>
      <dgm:spPr/>
      <dgm:t>
        <a:bodyPr/>
        <a:lstStyle/>
        <a:p>
          <a:endParaRPr lang="en-US"/>
        </a:p>
      </dgm:t>
    </dgm:pt>
    <dgm:pt modelId="{46CBEE0C-7A85-487B-A8D2-4B99853F93B1}" type="sibTrans" cxnId="{D494C6DC-CF8C-4475-84F4-0C60613E160D}">
      <dgm:prSet/>
      <dgm:spPr/>
      <dgm:t>
        <a:bodyPr/>
        <a:lstStyle/>
        <a:p>
          <a:endParaRPr lang="en-US"/>
        </a:p>
      </dgm:t>
    </dgm:pt>
    <dgm:pt modelId="{29E96A51-DA9A-4F6F-9163-2F6428873F5F}">
      <dgm:prSet/>
      <dgm:spPr/>
      <dgm:t>
        <a:bodyPr/>
        <a:lstStyle/>
        <a:p>
          <a:r>
            <a:rPr lang="en-US"/>
            <a:t>Michael Takeda (he/him/his), Fresno City College</a:t>
          </a:r>
        </a:p>
      </dgm:t>
    </dgm:pt>
    <dgm:pt modelId="{BA8B17B7-37A9-44AF-A8B0-EB380E4CAE82}" type="parTrans" cxnId="{3B330AA1-D194-4E30-9B60-BAA0D96FBBA9}">
      <dgm:prSet/>
      <dgm:spPr/>
      <dgm:t>
        <a:bodyPr/>
        <a:lstStyle/>
        <a:p>
          <a:endParaRPr lang="en-US"/>
        </a:p>
      </dgm:t>
    </dgm:pt>
    <dgm:pt modelId="{92EE4A9A-396B-4A8F-B10E-F5205C624428}" type="sibTrans" cxnId="{3B330AA1-D194-4E30-9B60-BAA0D96FBBA9}">
      <dgm:prSet/>
      <dgm:spPr/>
      <dgm:t>
        <a:bodyPr/>
        <a:lstStyle/>
        <a:p>
          <a:endParaRPr lang="en-US"/>
        </a:p>
      </dgm:t>
    </dgm:pt>
    <dgm:pt modelId="{C7D9A6F4-8199-4693-9C00-B363E68FD614}">
      <dgm:prSet/>
      <dgm:spPr/>
      <dgm:t>
        <a:bodyPr/>
        <a:lstStyle/>
        <a:p>
          <a:r>
            <a:rPr lang="en-US"/>
            <a:t>María Figueroa (she/her/ella), MiraCosta College </a:t>
          </a:r>
        </a:p>
      </dgm:t>
    </dgm:pt>
    <dgm:pt modelId="{B44FAAE1-211B-409F-ADF1-AF5E2F8A5019}" type="parTrans" cxnId="{4D7FA760-E335-40F2-A2E5-160C652D9CE2}">
      <dgm:prSet/>
      <dgm:spPr/>
      <dgm:t>
        <a:bodyPr/>
        <a:lstStyle/>
        <a:p>
          <a:endParaRPr lang="en-US"/>
        </a:p>
      </dgm:t>
    </dgm:pt>
    <dgm:pt modelId="{1EE55F89-BDBB-4D63-9F5F-26F4E193ECB0}" type="sibTrans" cxnId="{4D7FA760-E335-40F2-A2E5-160C652D9CE2}">
      <dgm:prSet/>
      <dgm:spPr/>
      <dgm:t>
        <a:bodyPr/>
        <a:lstStyle/>
        <a:p>
          <a:endParaRPr lang="en-US"/>
        </a:p>
      </dgm:t>
    </dgm:pt>
    <dgm:pt modelId="{1ACDD8B7-DB9D-41E4-9F98-D2D53203E534}">
      <dgm:prSet/>
      <dgm:spPr/>
      <dgm:t>
        <a:bodyPr/>
        <a:lstStyle/>
        <a:p>
          <a:r>
            <a:rPr lang="en-US"/>
            <a:t>Edward (Ekiwaka) Pohlert (he, him), MiraCosta College</a:t>
          </a:r>
        </a:p>
      </dgm:t>
    </dgm:pt>
    <dgm:pt modelId="{55699670-D88C-4569-B39D-249C3A25C310}" type="parTrans" cxnId="{388AAFB9-B5E2-4AEE-A22B-A0ADD3856689}">
      <dgm:prSet/>
      <dgm:spPr/>
      <dgm:t>
        <a:bodyPr/>
        <a:lstStyle/>
        <a:p>
          <a:endParaRPr lang="en-US"/>
        </a:p>
      </dgm:t>
    </dgm:pt>
    <dgm:pt modelId="{1BBD60E8-ADB5-494F-A353-3F3F737DCB7E}" type="sibTrans" cxnId="{388AAFB9-B5E2-4AEE-A22B-A0ADD3856689}">
      <dgm:prSet/>
      <dgm:spPr/>
      <dgm:t>
        <a:bodyPr/>
        <a:lstStyle/>
        <a:p>
          <a:endParaRPr lang="en-US"/>
        </a:p>
      </dgm:t>
    </dgm:pt>
    <dgm:pt modelId="{FFDB9C60-600B-4D77-A111-FA09DD664F5C}">
      <dgm:prSet/>
      <dgm:spPr/>
      <dgm:t>
        <a:bodyPr/>
        <a:lstStyle/>
        <a:p>
          <a:r>
            <a:rPr lang="en-US"/>
            <a:t>Michelle Velasquez Bean (she/her/hers), ASCCC At-large Representative</a:t>
          </a:r>
        </a:p>
      </dgm:t>
    </dgm:pt>
    <dgm:pt modelId="{B84B8FC1-C3D3-4144-BEC4-904C4CF00942}" type="parTrans" cxnId="{0A04A875-C6F3-4FD9-8A7A-C539B91190B0}">
      <dgm:prSet/>
      <dgm:spPr/>
      <dgm:t>
        <a:bodyPr/>
        <a:lstStyle/>
        <a:p>
          <a:endParaRPr lang="en-US"/>
        </a:p>
      </dgm:t>
    </dgm:pt>
    <dgm:pt modelId="{DF73AEE0-31BD-442D-A166-4B65F1F4E903}" type="sibTrans" cxnId="{0A04A875-C6F3-4FD9-8A7A-C539B91190B0}">
      <dgm:prSet/>
      <dgm:spPr/>
      <dgm:t>
        <a:bodyPr/>
        <a:lstStyle/>
        <a:p>
          <a:endParaRPr lang="en-US"/>
        </a:p>
      </dgm:t>
    </dgm:pt>
    <dgm:pt modelId="{C79F2CD7-B831-4043-BD2A-615879B233C6}" type="pres">
      <dgm:prSet presAssocID="{0569CDD6-6A9A-454F-A975-20F8556F12CC}" presName="vert0" presStyleCnt="0">
        <dgm:presLayoutVars>
          <dgm:dir/>
          <dgm:animOne val="branch"/>
          <dgm:animLvl val="lvl"/>
        </dgm:presLayoutVars>
      </dgm:prSet>
      <dgm:spPr/>
    </dgm:pt>
    <dgm:pt modelId="{408ADC2D-CACD-49C7-B053-DF628FC46B56}" type="pres">
      <dgm:prSet presAssocID="{D5E9E49D-BFC6-492E-BB59-D5EAC629AB39}" presName="thickLine" presStyleLbl="alignNode1" presStyleIdx="0" presStyleCnt="5"/>
      <dgm:spPr/>
    </dgm:pt>
    <dgm:pt modelId="{285B9AA1-756E-436F-ADC1-5960B57A76C2}" type="pres">
      <dgm:prSet presAssocID="{D5E9E49D-BFC6-492E-BB59-D5EAC629AB39}" presName="horz1" presStyleCnt="0"/>
      <dgm:spPr/>
    </dgm:pt>
    <dgm:pt modelId="{95259168-7375-4B77-AE84-0F67003B3B92}" type="pres">
      <dgm:prSet presAssocID="{D5E9E49D-BFC6-492E-BB59-D5EAC629AB39}" presName="tx1" presStyleLbl="revTx" presStyleIdx="0" presStyleCnt="5"/>
      <dgm:spPr/>
    </dgm:pt>
    <dgm:pt modelId="{588C8C8D-2764-4595-A1DB-6C4BFDE1F344}" type="pres">
      <dgm:prSet presAssocID="{D5E9E49D-BFC6-492E-BB59-D5EAC629AB39}" presName="vert1" presStyleCnt="0"/>
      <dgm:spPr/>
    </dgm:pt>
    <dgm:pt modelId="{FED8D55E-C036-4AF6-8CDA-B2B38ACA5767}" type="pres">
      <dgm:prSet presAssocID="{29E96A51-DA9A-4F6F-9163-2F6428873F5F}" presName="thickLine" presStyleLbl="alignNode1" presStyleIdx="1" presStyleCnt="5"/>
      <dgm:spPr/>
    </dgm:pt>
    <dgm:pt modelId="{D670D74D-C53A-4498-BF8D-2C8FC7A15911}" type="pres">
      <dgm:prSet presAssocID="{29E96A51-DA9A-4F6F-9163-2F6428873F5F}" presName="horz1" presStyleCnt="0"/>
      <dgm:spPr/>
    </dgm:pt>
    <dgm:pt modelId="{6286E201-368B-4E8C-9465-9E648C3661DB}" type="pres">
      <dgm:prSet presAssocID="{29E96A51-DA9A-4F6F-9163-2F6428873F5F}" presName="tx1" presStyleLbl="revTx" presStyleIdx="1" presStyleCnt="5"/>
      <dgm:spPr/>
    </dgm:pt>
    <dgm:pt modelId="{83EC3F99-BD36-40BE-9932-E0BC8D805082}" type="pres">
      <dgm:prSet presAssocID="{29E96A51-DA9A-4F6F-9163-2F6428873F5F}" presName="vert1" presStyleCnt="0"/>
      <dgm:spPr/>
    </dgm:pt>
    <dgm:pt modelId="{B38AEB9A-1FE8-4D3B-8481-E8446C935BF3}" type="pres">
      <dgm:prSet presAssocID="{C7D9A6F4-8199-4693-9C00-B363E68FD614}" presName="thickLine" presStyleLbl="alignNode1" presStyleIdx="2" presStyleCnt="5"/>
      <dgm:spPr/>
    </dgm:pt>
    <dgm:pt modelId="{512DE6D8-4F0B-4376-9671-2303FDDDE764}" type="pres">
      <dgm:prSet presAssocID="{C7D9A6F4-8199-4693-9C00-B363E68FD614}" presName="horz1" presStyleCnt="0"/>
      <dgm:spPr/>
    </dgm:pt>
    <dgm:pt modelId="{809A6A32-983B-4FA0-BEC8-CCF1A101B47A}" type="pres">
      <dgm:prSet presAssocID="{C7D9A6F4-8199-4693-9C00-B363E68FD614}" presName="tx1" presStyleLbl="revTx" presStyleIdx="2" presStyleCnt="5"/>
      <dgm:spPr/>
    </dgm:pt>
    <dgm:pt modelId="{A613DE89-11EE-4C54-8A80-B19A1C5C10A5}" type="pres">
      <dgm:prSet presAssocID="{C7D9A6F4-8199-4693-9C00-B363E68FD614}" presName="vert1" presStyleCnt="0"/>
      <dgm:spPr/>
    </dgm:pt>
    <dgm:pt modelId="{6C23353E-773D-4F78-BEAC-482BD3925203}" type="pres">
      <dgm:prSet presAssocID="{1ACDD8B7-DB9D-41E4-9F98-D2D53203E534}" presName="thickLine" presStyleLbl="alignNode1" presStyleIdx="3" presStyleCnt="5"/>
      <dgm:spPr/>
    </dgm:pt>
    <dgm:pt modelId="{BDAFDFEA-56C4-4B51-8BF5-62DCDB707F1C}" type="pres">
      <dgm:prSet presAssocID="{1ACDD8B7-DB9D-41E4-9F98-D2D53203E534}" presName="horz1" presStyleCnt="0"/>
      <dgm:spPr/>
    </dgm:pt>
    <dgm:pt modelId="{8A1EE388-ECCD-45F0-B8E9-DE156E3DAFA4}" type="pres">
      <dgm:prSet presAssocID="{1ACDD8B7-DB9D-41E4-9F98-D2D53203E534}" presName="tx1" presStyleLbl="revTx" presStyleIdx="3" presStyleCnt="5"/>
      <dgm:spPr/>
    </dgm:pt>
    <dgm:pt modelId="{B018643A-7AC5-4A13-8EFD-F9D40FDF63BB}" type="pres">
      <dgm:prSet presAssocID="{1ACDD8B7-DB9D-41E4-9F98-D2D53203E534}" presName="vert1" presStyleCnt="0"/>
      <dgm:spPr/>
    </dgm:pt>
    <dgm:pt modelId="{9C1669CA-D996-4B98-8339-28944140AA9A}" type="pres">
      <dgm:prSet presAssocID="{FFDB9C60-600B-4D77-A111-FA09DD664F5C}" presName="thickLine" presStyleLbl="alignNode1" presStyleIdx="4" presStyleCnt="5"/>
      <dgm:spPr/>
    </dgm:pt>
    <dgm:pt modelId="{2999F228-D5A6-4409-A826-EF164A6DC7BB}" type="pres">
      <dgm:prSet presAssocID="{FFDB9C60-600B-4D77-A111-FA09DD664F5C}" presName="horz1" presStyleCnt="0"/>
      <dgm:spPr/>
    </dgm:pt>
    <dgm:pt modelId="{52A37845-4123-4348-AFFF-639DE5E25CC4}" type="pres">
      <dgm:prSet presAssocID="{FFDB9C60-600B-4D77-A111-FA09DD664F5C}" presName="tx1" presStyleLbl="revTx" presStyleIdx="4" presStyleCnt="5"/>
      <dgm:spPr/>
    </dgm:pt>
    <dgm:pt modelId="{54CFBC62-A090-4625-A61C-505CE639D761}" type="pres">
      <dgm:prSet presAssocID="{FFDB9C60-600B-4D77-A111-FA09DD664F5C}" presName="vert1" presStyleCnt="0"/>
      <dgm:spPr/>
    </dgm:pt>
  </dgm:ptLst>
  <dgm:cxnLst>
    <dgm:cxn modelId="{4D7FA760-E335-40F2-A2E5-160C652D9CE2}" srcId="{0569CDD6-6A9A-454F-A975-20F8556F12CC}" destId="{C7D9A6F4-8199-4693-9C00-B363E68FD614}" srcOrd="2" destOrd="0" parTransId="{B44FAAE1-211B-409F-ADF1-AF5E2F8A5019}" sibTransId="{1EE55F89-BDBB-4D63-9F5F-26F4E193ECB0}"/>
    <dgm:cxn modelId="{EA001C67-2BE9-4D00-B015-FB20F9C58475}" type="presOf" srcId="{FFDB9C60-600B-4D77-A111-FA09DD664F5C}" destId="{52A37845-4123-4348-AFFF-639DE5E25CC4}" srcOrd="0" destOrd="0" presId="urn:microsoft.com/office/officeart/2008/layout/LinedList"/>
    <dgm:cxn modelId="{A6CA516D-0E3F-4932-90D8-39DCD3712550}" type="presOf" srcId="{1ACDD8B7-DB9D-41E4-9F98-D2D53203E534}" destId="{8A1EE388-ECCD-45F0-B8E9-DE156E3DAFA4}" srcOrd="0" destOrd="0" presId="urn:microsoft.com/office/officeart/2008/layout/LinedList"/>
    <dgm:cxn modelId="{0A04A875-C6F3-4FD9-8A7A-C539B91190B0}" srcId="{0569CDD6-6A9A-454F-A975-20F8556F12CC}" destId="{FFDB9C60-600B-4D77-A111-FA09DD664F5C}" srcOrd="4" destOrd="0" parTransId="{B84B8FC1-C3D3-4144-BEC4-904C4CF00942}" sibTransId="{DF73AEE0-31BD-442D-A166-4B65F1F4E903}"/>
    <dgm:cxn modelId="{ECE7477D-835B-40DC-ABFC-068C3653B495}" type="presOf" srcId="{0569CDD6-6A9A-454F-A975-20F8556F12CC}" destId="{C79F2CD7-B831-4043-BD2A-615879B233C6}" srcOrd="0" destOrd="0" presId="urn:microsoft.com/office/officeart/2008/layout/LinedList"/>
    <dgm:cxn modelId="{3B330AA1-D194-4E30-9B60-BAA0D96FBBA9}" srcId="{0569CDD6-6A9A-454F-A975-20F8556F12CC}" destId="{29E96A51-DA9A-4F6F-9163-2F6428873F5F}" srcOrd="1" destOrd="0" parTransId="{BA8B17B7-37A9-44AF-A8B0-EB380E4CAE82}" sibTransId="{92EE4A9A-396B-4A8F-B10E-F5205C624428}"/>
    <dgm:cxn modelId="{388AAFB9-B5E2-4AEE-A22B-A0ADD3856689}" srcId="{0569CDD6-6A9A-454F-A975-20F8556F12CC}" destId="{1ACDD8B7-DB9D-41E4-9F98-D2D53203E534}" srcOrd="3" destOrd="0" parTransId="{55699670-D88C-4569-B39D-249C3A25C310}" sibTransId="{1BBD60E8-ADB5-494F-A353-3F3F737DCB7E}"/>
    <dgm:cxn modelId="{D494C6DC-CF8C-4475-84F4-0C60613E160D}" srcId="{0569CDD6-6A9A-454F-A975-20F8556F12CC}" destId="{D5E9E49D-BFC6-492E-BB59-D5EAC629AB39}" srcOrd="0" destOrd="0" parTransId="{5002828A-5ABA-492D-A58A-A7B919F4B013}" sibTransId="{46CBEE0C-7A85-487B-A8D2-4B99853F93B1}"/>
    <dgm:cxn modelId="{8C6A91E0-1880-435F-A611-46C75DD5A9ED}" type="presOf" srcId="{D5E9E49D-BFC6-492E-BB59-D5EAC629AB39}" destId="{95259168-7375-4B77-AE84-0F67003B3B92}" srcOrd="0" destOrd="0" presId="urn:microsoft.com/office/officeart/2008/layout/LinedList"/>
    <dgm:cxn modelId="{50AF55F3-71A9-4226-A648-93FFA47F5639}" type="presOf" srcId="{29E96A51-DA9A-4F6F-9163-2F6428873F5F}" destId="{6286E201-368B-4E8C-9465-9E648C3661DB}" srcOrd="0" destOrd="0" presId="urn:microsoft.com/office/officeart/2008/layout/LinedList"/>
    <dgm:cxn modelId="{06F51EFB-B13C-4C18-96F0-651598C33B50}" type="presOf" srcId="{C7D9A6F4-8199-4693-9C00-B363E68FD614}" destId="{809A6A32-983B-4FA0-BEC8-CCF1A101B47A}" srcOrd="0" destOrd="0" presId="urn:microsoft.com/office/officeart/2008/layout/LinedList"/>
    <dgm:cxn modelId="{0BD677DA-B622-4E9B-BF89-039EADE35040}" type="presParOf" srcId="{C79F2CD7-B831-4043-BD2A-615879B233C6}" destId="{408ADC2D-CACD-49C7-B053-DF628FC46B56}" srcOrd="0" destOrd="0" presId="urn:microsoft.com/office/officeart/2008/layout/LinedList"/>
    <dgm:cxn modelId="{A364D9E8-47DC-44E2-8210-BF66F4667148}" type="presParOf" srcId="{C79F2CD7-B831-4043-BD2A-615879B233C6}" destId="{285B9AA1-756E-436F-ADC1-5960B57A76C2}" srcOrd="1" destOrd="0" presId="urn:microsoft.com/office/officeart/2008/layout/LinedList"/>
    <dgm:cxn modelId="{1A282FA7-E1F9-4D46-814D-DB9518CAF555}" type="presParOf" srcId="{285B9AA1-756E-436F-ADC1-5960B57A76C2}" destId="{95259168-7375-4B77-AE84-0F67003B3B92}" srcOrd="0" destOrd="0" presId="urn:microsoft.com/office/officeart/2008/layout/LinedList"/>
    <dgm:cxn modelId="{EF6A094B-4726-4922-AE72-76990C613C21}" type="presParOf" srcId="{285B9AA1-756E-436F-ADC1-5960B57A76C2}" destId="{588C8C8D-2764-4595-A1DB-6C4BFDE1F344}" srcOrd="1" destOrd="0" presId="urn:microsoft.com/office/officeart/2008/layout/LinedList"/>
    <dgm:cxn modelId="{1E9E8F6D-DC78-4F81-A68A-CA3E4E40642D}" type="presParOf" srcId="{C79F2CD7-B831-4043-BD2A-615879B233C6}" destId="{FED8D55E-C036-4AF6-8CDA-B2B38ACA5767}" srcOrd="2" destOrd="0" presId="urn:microsoft.com/office/officeart/2008/layout/LinedList"/>
    <dgm:cxn modelId="{F51E2696-092C-40A7-ABF3-A829A8F1A13F}" type="presParOf" srcId="{C79F2CD7-B831-4043-BD2A-615879B233C6}" destId="{D670D74D-C53A-4498-BF8D-2C8FC7A15911}" srcOrd="3" destOrd="0" presId="urn:microsoft.com/office/officeart/2008/layout/LinedList"/>
    <dgm:cxn modelId="{F9042E4C-6D9D-4E37-B601-1289581CF3E1}" type="presParOf" srcId="{D670D74D-C53A-4498-BF8D-2C8FC7A15911}" destId="{6286E201-368B-4E8C-9465-9E648C3661DB}" srcOrd="0" destOrd="0" presId="urn:microsoft.com/office/officeart/2008/layout/LinedList"/>
    <dgm:cxn modelId="{4E072994-2389-4BF2-9BF7-5EFE510FAC19}" type="presParOf" srcId="{D670D74D-C53A-4498-BF8D-2C8FC7A15911}" destId="{83EC3F99-BD36-40BE-9932-E0BC8D805082}" srcOrd="1" destOrd="0" presId="urn:microsoft.com/office/officeart/2008/layout/LinedList"/>
    <dgm:cxn modelId="{B1B23051-6A46-43C5-804E-0086BBDFC545}" type="presParOf" srcId="{C79F2CD7-B831-4043-BD2A-615879B233C6}" destId="{B38AEB9A-1FE8-4D3B-8481-E8446C935BF3}" srcOrd="4" destOrd="0" presId="urn:microsoft.com/office/officeart/2008/layout/LinedList"/>
    <dgm:cxn modelId="{51933D50-2B78-4CA0-B5ED-CCC1398BEAB6}" type="presParOf" srcId="{C79F2CD7-B831-4043-BD2A-615879B233C6}" destId="{512DE6D8-4F0B-4376-9671-2303FDDDE764}" srcOrd="5" destOrd="0" presId="urn:microsoft.com/office/officeart/2008/layout/LinedList"/>
    <dgm:cxn modelId="{84422946-C8CE-41E1-A195-5EEF6A209422}" type="presParOf" srcId="{512DE6D8-4F0B-4376-9671-2303FDDDE764}" destId="{809A6A32-983B-4FA0-BEC8-CCF1A101B47A}" srcOrd="0" destOrd="0" presId="urn:microsoft.com/office/officeart/2008/layout/LinedList"/>
    <dgm:cxn modelId="{D07640F3-995C-480F-81E9-0E48802BDBBB}" type="presParOf" srcId="{512DE6D8-4F0B-4376-9671-2303FDDDE764}" destId="{A613DE89-11EE-4C54-8A80-B19A1C5C10A5}" srcOrd="1" destOrd="0" presId="urn:microsoft.com/office/officeart/2008/layout/LinedList"/>
    <dgm:cxn modelId="{5D2FEAC3-FF55-4BE8-9E96-C4193A7F60DD}" type="presParOf" srcId="{C79F2CD7-B831-4043-BD2A-615879B233C6}" destId="{6C23353E-773D-4F78-BEAC-482BD3925203}" srcOrd="6" destOrd="0" presId="urn:microsoft.com/office/officeart/2008/layout/LinedList"/>
    <dgm:cxn modelId="{9E126203-9871-48A6-B374-5BCEEDCEB72A}" type="presParOf" srcId="{C79F2CD7-B831-4043-BD2A-615879B233C6}" destId="{BDAFDFEA-56C4-4B51-8BF5-62DCDB707F1C}" srcOrd="7" destOrd="0" presId="urn:microsoft.com/office/officeart/2008/layout/LinedList"/>
    <dgm:cxn modelId="{FD15F038-CBBB-4B62-B374-53DB48715FFD}" type="presParOf" srcId="{BDAFDFEA-56C4-4B51-8BF5-62DCDB707F1C}" destId="{8A1EE388-ECCD-45F0-B8E9-DE156E3DAFA4}" srcOrd="0" destOrd="0" presId="urn:microsoft.com/office/officeart/2008/layout/LinedList"/>
    <dgm:cxn modelId="{6CCC4DA2-A355-432F-AEBA-AC6674AE361A}" type="presParOf" srcId="{BDAFDFEA-56C4-4B51-8BF5-62DCDB707F1C}" destId="{B018643A-7AC5-4A13-8EFD-F9D40FDF63BB}" srcOrd="1" destOrd="0" presId="urn:microsoft.com/office/officeart/2008/layout/LinedList"/>
    <dgm:cxn modelId="{4C125102-3F01-44FA-B2BC-576F5C68B7F8}" type="presParOf" srcId="{C79F2CD7-B831-4043-BD2A-615879B233C6}" destId="{9C1669CA-D996-4B98-8339-28944140AA9A}" srcOrd="8" destOrd="0" presId="urn:microsoft.com/office/officeart/2008/layout/LinedList"/>
    <dgm:cxn modelId="{50E5FE4A-1FAC-46FC-B0E7-FB9A7E317181}" type="presParOf" srcId="{C79F2CD7-B831-4043-BD2A-615879B233C6}" destId="{2999F228-D5A6-4409-A826-EF164A6DC7BB}" srcOrd="9" destOrd="0" presId="urn:microsoft.com/office/officeart/2008/layout/LinedList"/>
    <dgm:cxn modelId="{7826CCD1-672E-4B01-B9E6-66BA901C88CB}" type="presParOf" srcId="{2999F228-D5A6-4409-A826-EF164A6DC7BB}" destId="{52A37845-4123-4348-AFFF-639DE5E25CC4}" srcOrd="0" destOrd="0" presId="urn:microsoft.com/office/officeart/2008/layout/LinedList"/>
    <dgm:cxn modelId="{5063010D-8B33-4CD2-83EC-30C3FF54FB63}" type="presParOf" srcId="{2999F228-D5A6-4409-A826-EF164A6DC7BB}" destId="{54CFBC62-A090-4625-A61C-505CE639D76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64C2F6-3B56-48D1-B942-9E01532A257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6787C35-99C8-44C6-8D48-080D93A0F535}">
      <dgm:prSet/>
      <dgm:spPr/>
      <dgm:t>
        <a:bodyPr/>
        <a:lstStyle/>
        <a:p>
          <a:r>
            <a:rPr lang="en-US" dirty="0"/>
            <a:t>What is the culture of your campus senate?</a:t>
          </a:r>
        </a:p>
      </dgm:t>
    </dgm:pt>
    <dgm:pt modelId="{598C1668-0E03-4637-B4D9-78642B1BC9C2}" type="parTrans" cxnId="{0F868CF4-203E-40C9-8E79-4992EA882CC1}">
      <dgm:prSet/>
      <dgm:spPr/>
      <dgm:t>
        <a:bodyPr/>
        <a:lstStyle/>
        <a:p>
          <a:endParaRPr lang="en-US"/>
        </a:p>
      </dgm:t>
    </dgm:pt>
    <dgm:pt modelId="{CFFFD7CE-796A-4E26-830F-E0C7F4A4C470}" type="sibTrans" cxnId="{0F868CF4-203E-40C9-8E79-4992EA882CC1}">
      <dgm:prSet/>
      <dgm:spPr/>
      <dgm:t>
        <a:bodyPr/>
        <a:lstStyle/>
        <a:p>
          <a:endParaRPr lang="en-US"/>
        </a:p>
      </dgm:t>
    </dgm:pt>
    <dgm:pt modelId="{ABFDED0B-BAF2-4A4F-91CE-AB8A417D7DFE}">
      <dgm:prSet/>
      <dgm:spPr/>
      <dgm:t>
        <a:bodyPr/>
        <a:lstStyle/>
        <a:p>
          <a:r>
            <a:rPr lang="en-US"/>
            <a:t>How can your traditions and lived experiences shape the culture within your academic senate?</a:t>
          </a:r>
        </a:p>
      </dgm:t>
    </dgm:pt>
    <dgm:pt modelId="{D8CA6E26-CDEE-443C-9270-3577CB5ABEF4}" type="parTrans" cxnId="{0A8303F4-C888-4AE9-A73C-8EEB2BDC9A71}">
      <dgm:prSet/>
      <dgm:spPr/>
      <dgm:t>
        <a:bodyPr/>
        <a:lstStyle/>
        <a:p>
          <a:endParaRPr lang="en-US"/>
        </a:p>
      </dgm:t>
    </dgm:pt>
    <dgm:pt modelId="{6C4C6258-355F-47F4-A463-AAE7BE020459}" type="sibTrans" cxnId="{0A8303F4-C888-4AE9-A73C-8EEB2BDC9A71}">
      <dgm:prSet/>
      <dgm:spPr/>
      <dgm:t>
        <a:bodyPr/>
        <a:lstStyle/>
        <a:p>
          <a:endParaRPr lang="en-US"/>
        </a:p>
      </dgm:t>
    </dgm:pt>
    <dgm:pt modelId="{77122C72-D8F7-4F5D-B3E1-16765D93AAF4}" type="pres">
      <dgm:prSet presAssocID="{8464C2F6-3B56-48D1-B942-9E01532A257F}" presName="linear" presStyleCnt="0">
        <dgm:presLayoutVars>
          <dgm:animLvl val="lvl"/>
          <dgm:resizeHandles val="exact"/>
        </dgm:presLayoutVars>
      </dgm:prSet>
      <dgm:spPr/>
    </dgm:pt>
    <dgm:pt modelId="{19C4002D-C8EA-4ACA-8BE1-84D12C801B63}" type="pres">
      <dgm:prSet presAssocID="{46787C35-99C8-44C6-8D48-080D93A0F535}" presName="parentText" presStyleLbl="node1" presStyleIdx="0" presStyleCnt="2">
        <dgm:presLayoutVars>
          <dgm:chMax val="0"/>
          <dgm:bulletEnabled val="1"/>
        </dgm:presLayoutVars>
      </dgm:prSet>
      <dgm:spPr/>
    </dgm:pt>
    <dgm:pt modelId="{1231D376-F72B-4397-8BBD-24ADCE8F73C1}" type="pres">
      <dgm:prSet presAssocID="{CFFFD7CE-796A-4E26-830F-E0C7F4A4C470}" presName="spacer" presStyleCnt="0"/>
      <dgm:spPr/>
    </dgm:pt>
    <dgm:pt modelId="{3FD2CACC-DB32-446C-AF64-6AC8D7BA6DB6}" type="pres">
      <dgm:prSet presAssocID="{ABFDED0B-BAF2-4A4F-91CE-AB8A417D7DFE}" presName="parentText" presStyleLbl="node1" presStyleIdx="1" presStyleCnt="2">
        <dgm:presLayoutVars>
          <dgm:chMax val="0"/>
          <dgm:bulletEnabled val="1"/>
        </dgm:presLayoutVars>
      </dgm:prSet>
      <dgm:spPr/>
    </dgm:pt>
  </dgm:ptLst>
  <dgm:cxnLst>
    <dgm:cxn modelId="{F40F8D25-99B2-480B-B9D6-3B2DD03C2A22}" type="presOf" srcId="{46787C35-99C8-44C6-8D48-080D93A0F535}" destId="{19C4002D-C8EA-4ACA-8BE1-84D12C801B63}" srcOrd="0" destOrd="0" presId="urn:microsoft.com/office/officeart/2005/8/layout/vList2"/>
    <dgm:cxn modelId="{68DB9836-100D-4C77-93FB-A8C454E2B50C}" type="presOf" srcId="{ABFDED0B-BAF2-4A4F-91CE-AB8A417D7DFE}" destId="{3FD2CACC-DB32-446C-AF64-6AC8D7BA6DB6}" srcOrd="0" destOrd="0" presId="urn:microsoft.com/office/officeart/2005/8/layout/vList2"/>
    <dgm:cxn modelId="{6BC3E97A-9F2B-47F5-846F-66E9E2B21410}" type="presOf" srcId="{8464C2F6-3B56-48D1-B942-9E01532A257F}" destId="{77122C72-D8F7-4F5D-B3E1-16765D93AAF4}" srcOrd="0" destOrd="0" presId="urn:microsoft.com/office/officeart/2005/8/layout/vList2"/>
    <dgm:cxn modelId="{0A8303F4-C888-4AE9-A73C-8EEB2BDC9A71}" srcId="{8464C2F6-3B56-48D1-B942-9E01532A257F}" destId="{ABFDED0B-BAF2-4A4F-91CE-AB8A417D7DFE}" srcOrd="1" destOrd="0" parTransId="{D8CA6E26-CDEE-443C-9270-3577CB5ABEF4}" sibTransId="{6C4C6258-355F-47F4-A463-AAE7BE020459}"/>
    <dgm:cxn modelId="{0F868CF4-203E-40C9-8E79-4992EA882CC1}" srcId="{8464C2F6-3B56-48D1-B942-9E01532A257F}" destId="{46787C35-99C8-44C6-8D48-080D93A0F535}" srcOrd="0" destOrd="0" parTransId="{598C1668-0E03-4637-B4D9-78642B1BC9C2}" sibTransId="{CFFFD7CE-796A-4E26-830F-E0C7F4A4C470}"/>
    <dgm:cxn modelId="{AE0CB1AE-FC9E-43C3-B949-914754B8891A}" type="presParOf" srcId="{77122C72-D8F7-4F5D-B3E1-16765D93AAF4}" destId="{19C4002D-C8EA-4ACA-8BE1-84D12C801B63}" srcOrd="0" destOrd="0" presId="urn:microsoft.com/office/officeart/2005/8/layout/vList2"/>
    <dgm:cxn modelId="{1194B1C9-C682-42D2-BD5B-19901BB00B25}" type="presParOf" srcId="{77122C72-D8F7-4F5D-B3E1-16765D93AAF4}" destId="{1231D376-F72B-4397-8BBD-24ADCE8F73C1}" srcOrd="1" destOrd="0" presId="urn:microsoft.com/office/officeart/2005/8/layout/vList2"/>
    <dgm:cxn modelId="{EF3721BC-6DC5-402F-8E21-1E142B66448E}" type="presParOf" srcId="{77122C72-D8F7-4F5D-B3E1-16765D93AAF4}" destId="{3FD2CACC-DB32-446C-AF64-6AC8D7BA6DB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6B784A-6122-41C0-93DC-34758D035D37}"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BCB4400A-3FCA-495A-ADBF-56E5136CDCDB}">
      <dgm:prSet/>
      <dgm:spPr/>
      <dgm:t>
        <a:bodyPr/>
        <a:lstStyle/>
        <a:p>
          <a:pPr>
            <a:lnSpc>
              <a:spcPct val="100000"/>
            </a:lnSpc>
          </a:pPr>
          <a:r>
            <a:rPr lang="en-US" dirty="0"/>
            <a:t>One to GLOW ON</a:t>
          </a:r>
        </a:p>
      </dgm:t>
    </dgm:pt>
    <dgm:pt modelId="{6DC47D4D-2C97-492B-849F-D147E64EE094}" type="parTrans" cxnId="{776F2CBC-5671-43FE-A1F7-B3F8EA0E89C3}">
      <dgm:prSet/>
      <dgm:spPr/>
      <dgm:t>
        <a:bodyPr/>
        <a:lstStyle/>
        <a:p>
          <a:endParaRPr lang="en-US"/>
        </a:p>
      </dgm:t>
    </dgm:pt>
    <dgm:pt modelId="{274D9348-36BF-46E1-B442-3E4DCBF4FDDB}" type="sibTrans" cxnId="{776F2CBC-5671-43FE-A1F7-B3F8EA0E89C3}">
      <dgm:prSet/>
      <dgm:spPr/>
      <dgm:t>
        <a:bodyPr/>
        <a:lstStyle/>
        <a:p>
          <a:pPr>
            <a:lnSpc>
              <a:spcPct val="100000"/>
            </a:lnSpc>
          </a:pPr>
          <a:endParaRPr lang="en-US"/>
        </a:p>
      </dgm:t>
    </dgm:pt>
    <dgm:pt modelId="{F50AE501-DA46-4D23-9277-13348FE6E836}">
      <dgm:prSet/>
      <dgm:spPr/>
      <dgm:t>
        <a:bodyPr/>
        <a:lstStyle/>
        <a:p>
          <a:pPr>
            <a:lnSpc>
              <a:spcPct val="100000"/>
            </a:lnSpc>
          </a:pPr>
          <a:r>
            <a:rPr lang="en-US" dirty="0"/>
            <a:t>One to GROW ON</a:t>
          </a:r>
        </a:p>
      </dgm:t>
    </dgm:pt>
    <dgm:pt modelId="{6D663D51-A3AE-49CA-A86B-4A752B6C549D}" type="parTrans" cxnId="{D7404331-BDB9-4CAD-9685-F93D2279AF3F}">
      <dgm:prSet/>
      <dgm:spPr/>
      <dgm:t>
        <a:bodyPr/>
        <a:lstStyle/>
        <a:p>
          <a:endParaRPr lang="en-US"/>
        </a:p>
      </dgm:t>
    </dgm:pt>
    <dgm:pt modelId="{201171C3-2591-4F4B-9B7C-473E0CBF63A2}" type="sibTrans" cxnId="{D7404331-BDB9-4CAD-9685-F93D2279AF3F}">
      <dgm:prSet/>
      <dgm:spPr/>
      <dgm:t>
        <a:bodyPr/>
        <a:lstStyle/>
        <a:p>
          <a:endParaRPr lang="en-US"/>
        </a:p>
      </dgm:t>
    </dgm:pt>
    <dgm:pt modelId="{90E8550E-C080-4405-86BA-CDD908E23BA2}" type="pres">
      <dgm:prSet presAssocID="{2B6B784A-6122-41C0-93DC-34758D035D37}" presName="root" presStyleCnt="0">
        <dgm:presLayoutVars>
          <dgm:dir/>
          <dgm:resizeHandles val="exact"/>
        </dgm:presLayoutVars>
      </dgm:prSet>
      <dgm:spPr/>
    </dgm:pt>
    <dgm:pt modelId="{B7887BC4-75C0-4E5A-B0AA-07D9DD5D9924}" type="pres">
      <dgm:prSet presAssocID="{BCB4400A-3FCA-495A-ADBF-56E5136CDCDB}" presName="compNode" presStyleCnt="0"/>
      <dgm:spPr/>
    </dgm:pt>
    <dgm:pt modelId="{9A4A4D23-B444-431A-82FD-BAE3865D0042}" type="pres">
      <dgm:prSet presAssocID="{BCB4400A-3FCA-495A-ADBF-56E5136CDCD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e"/>
        </a:ext>
      </dgm:extLst>
    </dgm:pt>
    <dgm:pt modelId="{A49E8079-63DF-4B88-8B1C-3698C320DFF0}" type="pres">
      <dgm:prSet presAssocID="{BCB4400A-3FCA-495A-ADBF-56E5136CDCDB}" presName="spaceRect" presStyleCnt="0"/>
      <dgm:spPr/>
    </dgm:pt>
    <dgm:pt modelId="{B3FFC6B6-4356-47BB-86AD-187F00372A74}" type="pres">
      <dgm:prSet presAssocID="{BCB4400A-3FCA-495A-ADBF-56E5136CDCDB}" presName="textRect" presStyleLbl="revTx" presStyleIdx="0" presStyleCnt="2">
        <dgm:presLayoutVars>
          <dgm:chMax val="1"/>
          <dgm:chPref val="1"/>
        </dgm:presLayoutVars>
      </dgm:prSet>
      <dgm:spPr/>
    </dgm:pt>
    <dgm:pt modelId="{8ED94738-6311-44E6-9D14-A71D590138DB}" type="pres">
      <dgm:prSet presAssocID="{274D9348-36BF-46E1-B442-3E4DCBF4FDDB}" presName="sibTrans" presStyleCnt="0"/>
      <dgm:spPr/>
    </dgm:pt>
    <dgm:pt modelId="{0E396045-13C4-468A-8832-4D4C69AD3637}" type="pres">
      <dgm:prSet presAssocID="{F50AE501-DA46-4D23-9277-13348FE6E836}" presName="compNode" presStyleCnt="0"/>
      <dgm:spPr/>
    </dgm:pt>
    <dgm:pt modelId="{0123E81F-66B2-411D-8526-83E065A20ABC}" type="pres">
      <dgm:prSet presAssocID="{F50AE501-DA46-4D23-9277-13348FE6E83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lant"/>
        </a:ext>
      </dgm:extLst>
    </dgm:pt>
    <dgm:pt modelId="{8DB48C3D-AD32-4D15-8526-8F5BB3E26EAB}" type="pres">
      <dgm:prSet presAssocID="{F50AE501-DA46-4D23-9277-13348FE6E836}" presName="spaceRect" presStyleCnt="0"/>
      <dgm:spPr/>
    </dgm:pt>
    <dgm:pt modelId="{A5B9C3E8-159E-4206-9B03-1B6FE905D150}" type="pres">
      <dgm:prSet presAssocID="{F50AE501-DA46-4D23-9277-13348FE6E836}" presName="textRect" presStyleLbl="revTx" presStyleIdx="1" presStyleCnt="2">
        <dgm:presLayoutVars>
          <dgm:chMax val="1"/>
          <dgm:chPref val="1"/>
        </dgm:presLayoutVars>
      </dgm:prSet>
      <dgm:spPr/>
    </dgm:pt>
  </dgm:ptLst>
  <dgm:cxnLst>
    <dgm:cxn modelId="{D7404331-BDB9-4CAD-9685-F93D2279AF3F}" srcId="{2B6B784A-6122-41C0-93DC-34758D035D37}" destId="{F50AE501-DA46-4D23-9277-13348FE6E836}" srcOrd="1" destOrd="0" parTransId="{6D663D51-A3AE-49CA-A86B-4A752B6C549D}" sibTransId="{201171C3-2591-4F4B-9B7C-473E0CBF63A2}"/>
    <dgm:cxn modelId="{AA42FC72-F859-4124-8F80-DE6C25811185}" type="presOf" srcId="{F50AE501-DA46-4D23-9277-13348FE6E836}" destId="{A5B9C3E8-159E-4206-9B03-1B6FE905D150}" srcOrd="0" destOrd="0" presId="urn:microsoft.com/office/officeart/2018/2/layout/IconLabelList"/>
    <dgm:cxn modelId="{776F2CBC-5671-43FE-A1F7-B3F8EA0E89C3}" srcId="{2B6B784A-6122-41C0-93DC-34758D035D37}" destId="{BCB4400A-3FCA-495A-ADBF-56E5136CDCDB}" srcOrd="0" destOrd="0" parTransId="{6DC47D4D-2C97-492B-849F-D147E64EE094}" sibTransId="{274D9348-36BF-46E1-B442-3E4DCBF4FDDB}"/>
    <dgm:cxn modelId="{E12F2BC4-173A-4020-8762-AE0D1D47B10B}" type="presOf" srcId="{BCB4400A-3FCA-495A-ADBF-56E5136CDCDB}" destId="{B3FFC6B6-4356-47BB-86AD-187F00372A74}" srcOrd="0" destOrd="0" presId="urn:microsoft.com/office/officeart/2018/2/layout/IconLabelList"/>
    <dgm:cxn modelId="{34BF03DC-69DB-473C-9331-8357F21894D7}" type="presOf" srcId="{2B6B784A-6122-41C0-93DC-34758D035D37}" destId="{90E8550E-C080-4405-86BA-CDD908E23BA2}" srcOrd="0" destOrd="0" presId="urn:microsoft.com/office/officeart/2018/2/layout/IconLabelList"/>
    <dgm:cxn modelId="{957BB493-EE0C-484A-8100-7427FA9E986D}" type="presParOf" srcId="{90E8550E-C080-4405-86BA-CDD908E23BA2}" destId="{B7887BC4-75C0-4E5A-B0AA-07D9DD5D9924}" srcOrd="0" destOrd="0" presId="urn:microsoft.com/office/officeart/2018/2/layout/IconLabelList"/>
    <dgm:cxn modelId="{46AEFFAD-A9FE-4804-9689-CC771C9CD478}" type="presParOf" srcId="{B7887BC4-75C0-4E5A-B0AA-07D9DD5D9924}" destId="{9A4A4D23-B444-431A-82FD-BAE3865D0042}" srcOrd="0" destOrd="0" presId="urn:microsoft.com/office/officeart/2018/2/layout/IconLabelList"/>
    <dgm:cxn modelId="{0829F6F4-ADFF-4162-8E40-E2AAA62BEF13}" type="presParOf" srcId="{B7887BC4-75C0-4E5A-B0AA-07D9DD5D9924}" destId="{A49E8079-63DF-4B88-8B1C-3698C320DFF0}" srcOrd="1" destOrd="0" presId="urn:microsoft.com/office/officeart/2018/2/layout/IconLabelList"/>
    <dgm:cxn modelId="{88C19990-58E0-4999-A417-FE6BABDFC4CF}" type="presParOf" srcId="{B7887BC4-75C0-4E5A-B0AA-07D9DD5D9924}" destId="{B3FFC6B6-4356-47BB-86AD-187F00372A74}" srcOrd="2" destOrd="0" presId="urn:microsoft.com/office/officeart/2018/2/layout/IconLabelList"/>
    <dgm:cxn modelId="{89CB9159-D9E3-4909-94BF-704801AAA82D}" type="presParOf" srcId="{90E8550E-C080-4405-86BA-CDD908E23BA2}" destId="{8ED94738-6311-44E6-9D14-A71D590138DB}" srcOrd="1" destOrd="0" presId="urn:microsoft.com/office/officeart/2018/2/layout/IconLabelList"/>
    <dgm:cxn modelId="{2F377EDB-B9C0-4171-98E8-774FF84BF2F7}" type="presParOf" srcId="{90E8550E-C080-4405-86BA-CDD908E23BA2}" destId="{0E396045-13C4-468A-8832-4D4C69AD3637}" srcOrd="2" destOrd="0" presId="urn:microsoft.com/office/officeart/2018/2/layout/IconLabelList"/>
    <dgm:cxn modelId="{AC3E1EF3-A8F9-4569-8A6B-DB42AFC1C1DC}" type="presParOf" srcId="{0E396045-13C4-468A-8832-4D4C69AD3637}" destId="{0123E81F-66B2-411D-8526-83E065A20ABC}" srcOrd="0" destOrd="0" presId="urn:microsoft.com/office/officeart/2018/2/layout/IconLabelList"/>
    <dgm:cxn modelId="{F266146C-4AF8-41A2-884B-FCF04C73129B}" type="presParOf" srcId="{0E396045-13C4-468A-8832-4D4C69AD3637}" destId="{8DB48C3D-AD32-4D15-8526-8F5BB3E26EAB}" srcOrd="1" destOrd="0" presId="urn:microsoft.com/office/officeart/2018/2/layout/IconLabelList"/>
    <dgm:cxn modelId="{B2A1ACF3-0FC6-4EC0-ABE0-61A59ECCC976}" type="presParOf" srcId="{0E396045-13C4-468A-8832-4D4C69AD3637}" destId="{A5B9C3E8-159E-4206-9B03-1B6FE905D15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53585A-5D04-41CA-BC57-825D76C9C7C4}"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ACAE7E2A-8DCB-440D-9498-3CFBC76418D7}">
      <dgm:prSet/>
      <dgm:spPr/>
      <dgm:t>
        <a:bodyPr/>
        <a:lstStyle/>
        <a:p>
          <a:r>
            <a:rPr lang="en-US" dirty="0"/>
            <a:t>Local Senates: Getting out of the bleachers</a:t>
          </a:r>
        </a:p>
      </dgm:t>
    </dgm:pt>
    <dgm:pt modelId="{E3A6EE3F-4813-49F8-979A-B9985FA941B4}" type="parTrans" cxnId="{A5F9D4F7-4D17-4ACA-B12F-628A46C705E5}">
      <dgm:prSet/>
      <dgm:spPr/>
      <dgm:t>
        <a:bodyPr/>
        <a:lstStyle/>
        <a:p>
          <a:endParaRPr lang="en-US"/>
        </a:p>
      </dgm:t>
    </dgm:pt>
    <dgm:pt modelId="{B226544C-A506-41C1-964A-5B6339BB1355}" type="sibTrans" cxnId="{A5F9D4F7-4D17-4ACA-B12F-628A46C705E5}">
      <dgm:prSet/>
      <dgm:spPr/>
      <dgm:t>
        <a:bodyPr/>
        <a:lstStyle/>
        <a:p>
          <a:endParaRPr lang="en-US"/>
        </a:p>
      </dgm:t>
    </dgm:pt>
    <dgm:pt modelId="{47252082-E24B-4635-9B49-EC59E66CE6C4}">
      <dgm:prSet/>
      <dgm:spPr/>
      <dgm:t>
        <a:bodyPr/>
        <a:lstStyle/>
        <a:p>
          <a:r>
            <a:rPr lang="en-US" dirty="0"/>
            <a:t>Caucuses: Start one! </a:t>
          </a:r>
        </a:p>
      </dgm:t>
    </dgm:pt>
    <dgm:pt modelId="{0E3EE25E-1983-466D-9FFA-A8F63F14D101}" type="parTrans" cxnId="{CE06E3C2-2FF7-4A44-A60D-54BEC247A1B2}">
      <dgm:prSet/>
      <dgm:spPr/>
      <dgm:t>
        <a:bodyPr/>
        <a:lstStyle/>
        <a:p>
          <a:endParaRPr lang="en-US"/>
        </a:p>
      </dgm:t>
    </dgm:pt>
    <dgm:pt modelId="{7A858EA5-C9D3-4B4B-BAB3-628F41FF5C95}" type="sibTrans" cxnId="{CE06E3C2-2FF7-4A44-A60D-54BEC247A1B2}">
      <dgm:prSet/>
      <dgm:spPr/>
      <dgm:t>
        <a:bodyPr/>
        <a:lstStyle/>
        <a:p>
          <a:endParaRPr lang="en-US"/>
        </a:p>
      </dgm:t>
    </dgm:pt>
    <dgm:pt modelId="{29A8955E-C2C0-461C-9686-AFCAF1AFC354}">
      <dgm:prSet/>
      <dgm:spPr/>
      <dgm:t>
        <a:bodyPr/>
        <a:lstStyle/>
        <a:p>
          <a:r>
            <a:rPr lang="en-US" dirty="0"/>
            <a:t>Affinity Groups: A place of refuge </a:t>
          </a:r>
        </a:p>
      </dgm:t>
    </dgm:pt>
    <dgm:pt modelId="{25E99768-87FC-41E1-91D7-DC37E603BD61}" type="parTrans" cxnId="{A34EEF0F-89D0-4B47-9882-1707B51FDF81}">
      <dgm:prSet/>
      <dgm:spPr/>
      <dgm:t>
        <a:bodyPr/>
        <a:lstStyle/>
        <a:p>
          <a:endParaRPr lang="en-US"/>
        </a:p>
      </dgm:t>
    </dgm:pt>
    <dgm:pt modelId="{03560378-1353-4736-AC25-87E071564763}" type="sibTrans" cxnId="{A34EEF0F-89D0-4B47-9882-1707B51FDF81}">
      <dgm:prSet/>
      <dgm:spPr/>
      <dgm:t>
        <a:bodyPr/>
        <a:lstStyle/>
        <a:p>
          <a:endParaRPr lang="en-US"/>
        </a:p>
      </dgm:t>
    </dgm:pt>
    <dgm:pt modelId="{20DCC2C7-1E36-478D-8662-6F0951F66E97}">
      <dgm:prSet/>
      <dgm:spPr/>
      <dgm:t>
        <a:bodyPr/>
        <a:lstStyle/>
        <a:p>
          <a:r>
            <a:rPr lang="en-US" dirty="0"/>
            <a:t>State Senate: What’s still needed</a:t>
          </a:r>
        </a:p>
      </dgm:t>
    </dgm:pt>
    <dgm:pt modelId="{8D8C2AFA-1374-4C94-A012-21FDB09E8A06}" type="parTrans" cxnId="{3D76DA30-2513-466E-A584-6B29C50664BE}">
      <dgm:prSet/>
      <dgm:spPr/>
      <dgm:t>
        <a:bodyPr/>
        <a:lstStyle/>
        <a:p>
          <a:endParaRPr lang="en-US"/>
        </a:p>
      </dgm:t>
    </dgm:pt>
    <dgm:pt modelId="{E1B6010D-62BA-4E3B-B0E2-EF61F20D99E4}" type="sibTrans" cxnId="{3D76DA30-2513-466E-A584-6B29C50664BE}">
      <dgm:prSet/>
      <dgm:spPr/>
      <dgm:t>
        <a:bodyPr/>
        <a:lstStyle/>
        <a:p>
          <a:endParaRPr lang="en-US"/>
        </a:p>
      </dgm:t>
    </dgm:pt>
    <dgm:pt modelId="{D15C2160-EF38-4BFF-947E-9A5B037648E0}" type="pres">
      <dgm:prSet presAssocID="{2853585A-5D04-41CA-BC57-825D76C9C7C4}" presName="linear" presStyleCnt="0">
        <dgm:presLayoutVars>
          <dgm:animLvl val="lvl"/>
          <dgm:resizeHandles val="exact"/>
        </dgm:presLayoutVars>
      </dgm:prSet>
      <dgm:spPr/>
    </dgm:pt>
    <dgm:pt modelId="{EE5E741C-DA8D-46D1-83AB-375FE9BBE6BA}" type="pres">
      <dgm:prSet presAssocID="{ACAE7E2A-8DCB-440D-9498-3CFBC76418D7}" presName="parentText" presStyleLbl="node1" presStyleIdx="0" presStyleCnt="4">
        <dgm:presLayoutVars>
          <dgm:chMax val="0"/>
          <dgm:bulletEnabled val="1"/>
        </dgm:presLayoutVars>
      </dgm:prSet>
      <dgm:spPr/>
    </dgm:pt>
    <dgm:pt modelId="{B6093176-26A2-4128-B25B-DCD349F4B243}" type="pres">
      <dgm:prSet presAssocID="{B226544C-A506-41C1-964A-5B6339BB1355}" presName="spacer" presStyleCnt="0"/>
      <dgm:spPr/>
    </dgm:pt>
    <dgm:pt modelId="{9FB9D442-E3A5-429A-ACCF-8322BF3C08C2}" type="pres">
      <dgm:prSet presAssocID="{47252082-E24B-4635-9B49-EC59E66CE6C4}" presName="parentText" presStyleLbl="node1" presStyleIdx="1" presStyleCnt="4">
        <dgm:presLayoutVars>
          <dgm:chMax val="0"/>
          <dgm:bulletEnabled val="1"/>
        </dgm:presLayoutVars>
      </dgm:prSet>
      <dgm:spPr/>
    </dgm:pt>
    <dgm:pt modelId="{FD561175-1974-4421-B149-16875E28FFB4}" type="pres">
      <dgm:prSet presAssocID="{7A858EA5-C9D3-4B4B-BAB3-628F41FF5C95}" presName="spacer" presStyleCnt="0"/>
      <dgm:spPr/>
    </dgm:pt>
    <dgm:pt modelId="{F54BCF7F-46C6-4531-B8ED-EB0DF2AA220C}" type="pres">
      <dgm:prSet presAssocID="{29A8955E-C2C0-461C-9686-AFCAF1AFC354}" presName="parentText" presStyleLbl="node1" presStyleIdx="2" presStyleCnt="4">
        <dgm:presLayoutVars>
          <dgm:chMax val="0"/>
          <dgm:bulletEnabled val="1"/>
        </dgm:presLayoutVars>
      </dgm:prSet>
      <dgm:spPr/>
    </dgm:pt>
    <dgm:pt modelId="{D1EFE01E-E4BC-4252-AB57-29F00EFC24FD}" type="pres">
      <dgm:prSet presAssocID="{03560378-1353-4736-AC25-87E071564763}" presName="spacer" presStyleCnt="0"/>
      <dgm:spPr/>
    </dgm:pt>
    <dgm:pt modelId="{57379C74-0032-42BF-885B-6465D82B2760}" type="pres">
      <dgm:prSet presAssocID="{20DCC2C7-1E36-478D-8662-6F0951F66E97}" presName="parentText" presStyleLbl="node1" presStyleIdx="3" presStyleCnt="4">
        <dgm:presLayoutVars>
          <dgm:chMax val="0"/>
          <dgm:bulletEnabled val="1"/>
        </dgm:presLayoutVars>
      </dgm:prSet>
      <dgm:spPr/>
    </dgm:pt>
  </dgm:ptLst>
  <dgm:cxnLst>
    <dgm:cxn modelId="{A34EEF0F-89D0-4B47-9882-1707B51FDF81}" srcId="{2853585A-5D04-41CA-BC57-825D76C9C7C4}" destId="{29A8955E-C2C0-461C-9686-AFCAF1AFC354}" srcOrd="2" destOrd="0" parTransId="{25E99768-87FC-41E1-91D7-DC37E603BD61}" sibTransId="{03560378-1353-4736-AC25-87E071564763}"/>
    <dgm:cxn modelId="{3D76DA30-2513-466E-A584-6B29C50664BE}" srcId="{2853585A-5D04-41CA-BC57-825D76C9C7C4}" destId="{20DCC2C7-1E36-478D-8662-6F0951F66E97}" srcOrd="3" destOrd="0" parTransId="{8D8C2AFA-1374-4C94-A012-21FDB09E8A06}" sibTransId="{E1B6010D-62BA-4E3B-B0E2-EF61F20D99E4}"/>
    <dgm:cxn modelId="{B04F3E3C-D83B-43DD-A65A-E596C3F640B1}" type="presOf" srcId="{2853585A-5D04-41CA-BC57-825D76C9C7C4}" destId="{D15C2160-EF38-4BFF-947E-9A5B037648E0}" srcOrd="0" destOrd="0" presId="urn:microsoft.com/office/officeart/2005/8/layout/vList2"/>
    <dgm:cxn modelId="{AE8FB44E-AFE1-499E-BCCA-8D7CDA79C365}" type="presOf" srcId="{20DCC2C7-1E36-478D-8662-6F0951F66E97}" destId="{57379C74-0032-42BF-885B-6465D82B2760}" srcOrd="0" destOrd="0" presId="urn:microsoft.com/office/officeart/2005/8/layout/vList2"/>
    <dgm:cxn modelId="{65819293-367A-4C25-AEE0-315A7A551FB8}" type="presOf" srcId="{ACAE7E2A-8DCB-440D-9498-3CFBC76418D7}" destId="{EE5E741C-DA8D-46D1-83AB-375FE9BBE6BA}" srcOrd="0" destOrd="0" presId="urn:microsoft.com/office/officeart/2005/8/layout/vList2"/>
    <dgm:cxn modelId="{7F7161A5-BEB8-4255-AEF0-A8AE2319E900}" type="presOf" srcId="{47252082-E24B-4635-9B49-EC59E66CE6C4}" destId="{9FB9D442-E3A5-429A-ACCF-8322BF3C08C2}" srcOrd="0" destOrd="0" presId="urn:microsoft.com/office/officeart/2005/8/layout/vList2"/>
    <dgm:cxn modelId="{77CCFBBC-5B73-412F-8B63-49F86B14ECC2}" type="presOf" srcId="{29A8955E-C2C0-461C-9686-AFCAF1AFC354}" destId="{F54BCF7F-46C6-4531-B8ED-EB0DF2AA220C}" srcOrd="0" destOrd="0" presId="urn:microsoft.com/office/officeart/2005/8/layout/vList2"/>
    <dgm:cxn modelId="{CE06E3C2-2FF7-4A44-A60D-54BEC247A1B2}" srcId="{2853585A-5D04-41CA-BC57-825D76C9C7C4}" destId="{47252082-E24B-4635-9B49-EC59E66CE6C4}" srcOrd="1" destOrd="0" parTransId="{0E3EE25E-1983-466D-9FFA-A8F63F14D101}" sibTransId="{7A858EA5-C9D3-4B4B-BAB3-628F41FF5C95}"/>
    <dgm:cxn modelId="{A5F9D4F7-4D17-4ACA-B12F-628A46C705E5}" srcId="{2853585A-5D04-41CA-BC57-825D76C9C7C4}" destId="{ACAE7E2A-8DCB-440D-9498-3CFBC76418D7}" srcOrd="0" destOrd="0" parTransId="{E3A6EE3F-4813-49F8-979A-B9985FA941B4}" sibTransId="{B226544C-A506-41C1-964A-5B6339BB1355}"/>
    <dgm:cxn modelId="{1155E6D5-91D8-47C3-9F81-6B6668CE74A7}" type="presParOf" srcId="{D15C2160-EF38-4BFF-947E-9A5B037648E0}" destId="{EE5E741C-DA8D-46D1-83AB-375FE9BBE6BA}" srcOrd="0" destOrd="0" presId="urn:microsoft.com/office/officeart/2005/8/layout/vList2"/>
    <dgm:cxn modelId="{F10C4DE3-72E3-4017-94E3-992AF0A62684}" type="presParOf" srcId="{D15C2160-EF38-4BFF-947E-9A5B037648E0}" destId="{B6093176-26A2-4128-B25B-DCD349F4B243}" srcOrd="1" destOrd="0" presId="urn:microsoft.com/office/officeart/2005/8/layout/vList2"/>
    <dgm:cxn modelId="{485512A1-01A6-40E9-9256-9FB5C9AEE2EC}" type="presParOf" srcId="{D15C2160-EF38-4BFF-947E-9A5B037648E0}" destId="{9FB9D442-E3A5-429A-ACCF-8322BF3C08C2}" srcOrd="2" destOrd="0" presId="urn:microsoft.com/office/officeart/2005/8/layout/vList2"/>
    <dgm:cxn modelId="{EE5602C8-5E29-406D-B464-35E649F22B7F}" type="presParOf" srcId="{D15C2160-EF38-4BFF-947E-9A5B037648E0}" destId="{FD561175-1974-4421-B149-16875E28FFB4}" srcOrd="3" destOrd="0" presId="urn:microsoft.com/office/officeart/2005/8/layout/vList2"/>
    <dgm:cxn modelId="{D4B64B26-6403-43C5-869C-9582299C294D}" type="presParOf" srcId="{D15C2160-EF38-4BFF-947E-9A5B037648E0}" destId="{F54BCF7F-46C6-4531-B8ED-EB0DF2AA220C}" srcOrd="4" destOrd="0" presId="urn:microsoft.com/office/officeart/2005/8/layout/vList2"/>
    <dgm:cxn modelId="{29B3CD41-C47B-4C30-9BE1-439B99C5FE51}" type="presParOf" srcId="{D15C2160-EF38-4BFF-947E-9A5B037648E0}" destId="{D1EFE01E-E4BC-4252-AB57-29F00EFC24FD}" srcOrd="5" destOrd="0" presId="urn:microsoft.com/office/officeart/2005/8/layout/vList2"/>
    <dgm:cxn modelId="{B1A4D532-31FD-4ED9-9E9E-9A44375DBA06}" type="presParOf" srcId="{D15C2160-EF38-4BFF-947E-9A5B037648E0}" destId="{57379C74-0032-42BF-885B-6465D82B276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ADBD55-FD0D-4FE8-94AF-C8FB1AB1CAF0}" type="doc">
      <dgm:prSet loTypeId="urn:microsoft.com/office/officeart/2005/8/layout/hList1" loCatId="list" qsTypeId="urn:microsoft.com/office/officeart/2005/8/quickstyle/simple2" qsCatId="simple" csTypeId="urn:microsoft.com/office/officeart/2005/8/colors/accent1_1" csCatId="accent1"/>
      <dgm:spPr/>
      <dgm:t>
        <a:bodyPr/>
        <a:lstStyle/>
        <a:p>
          <a:endParaRPr lang="en-US"/>
        </a:p>
      </dgm:t>
    </dgm:pt>
    <dgm:pt modelId="{F00D51F1-8ADD-44D9-B1F3-14672FBFC5E5}">
      <dgm:prSet/>
      <dgm:spPr/>
      <dgm:t>
        <a:bodyPr/>
        <a:lstStyle/>
        <a:p>
          <a:r>
            <a:rPr lang="en-US"/>
            <a:t>Keys to Successful Succession Planning</a:t>
          </a:r>
        </a:p>
      </dgm:t>
    </dgm:pt>
    <dgm:pt modelId="{72C4299D-B704-4280-899D-A4026E877D1B}" type="parTrans" cxnId="{3A54FC1E-FE8F-45BD-8136-3E06CB06EC1B}">
      <dgm:prSet/>
      <dgm:spPr/>
      <dgm:t>
        <a:bodyPr/>
        <a:lstStyle/>
        <a:p>
          <a:endParaRPr lang="en-US"/>
        </a:p>
      </dgm:t>
    </dgm:pt>
    <dgm:pt modelId="{E3857725-C82D-4FA4-8A84-BC50829252C6}" type="sibTrans" cxnId="{3A54FC1E-FE8F-45BD-8136-3E06CB06EC1B}">
      <dgm:prSet/>
      <dgm:spPr/>
      <dgm:t>
        <a:bodyPr/>
        <a:lstStyle/>
        <a:p>
          <a:endParaRPr lang="en-US"/>
        </a:p>
      </dgm:t>
    </dgm:pt>
    <dgm:pt modelId="{4CEE4E0B-B59E-45DC-B36A-B6A4AD9D6C62}">
      <dgm:prSet/>
      <dgm:spPr/>
      <dgm:t>
        <a:bodyPr/>
        <a:lstStyle/>
        <a:p>
          <a:pPr>
            <a:buFont typeface="Wingdings" panose="05000000000000000000" pitchFamily="2" charset="2"/>
            <a:buChar char="v"/>
          </a:pPr>
          <a:r>
            <a:rPr lang="en-US" dirty="0"/>
            <a:t>Relationships</a:t>
          </a:r>
        </a:p>
      </dgm:t>
    </dgm:pt>
    <dgm:pt modelId="{00D75E0A-A5BA-4647-9C97-F2569369C3E5}" type="parTrans" cxnId="{EC1D13A2-02D0-485C-9666-0DD7C6255A7D}">
      <dgm:prSet/>
      <dgm:spPr/>
      <dgm:t>
        <a:bodyPr/>
        <a:lstStyle/>
        <a:p>
          <a:endParaRPr lang="en-US"/>
        </a:p>
      </dgm:t>
    </dgm:pt>
    <dgm:pt modelId="{EE3DD436-6AFA-4BB5-8FFC-DAF2C738C36B}" type="sibTrans" cxnId="{EC1D13A2-02D0-485C-9666-0DD7C6255A7D}">
      <dgm:prSet/>
      <dgm:spPr/>
      <dgm:t>
        <a:bodyPr/>
        <a:lstStyle/>
        <a:p>
          <a:endParaRPr lang="en-US"/>
        </a:p>
      </dgm:t>
    </dgm:pt>
    <dgm:pt modelId="{8EB19F53-6B0C-4EC5-9BE6-E4090A829076}">
      <dgm:prSet/>
      <dgm:spPr/>
      <dgm:t>
        <a:bodyPr/>
        <a:lstStyle/>
        <a:p>
          <a:pPr>
            <a:buFont typeface="Wingdings" panose="05000000000000000000" pitchFamily="2" charset="2"/>
            <a:buChar char="§"/>
          </a:pPr>
          <a:r>
            <a:rPr lang="en-US" dirty="0"/>
            <a:t>Collegiality within Senate Exec</a:t>
          </a:r>
        </a:p>
      </dgm:t>
    </dgm:pt>
    <dgm:pt modelId="{870C1174-B2BC-4D03-8301-8D1FDBC8E5BE}" type="parTrans" cxnId="{221ECA46-B415-414B-9DCE-A9E5EB005BE1}">
      <dgm:prSet/>
      <dgm:spPr/>
      <dgm:t>
        <a:bodyPr/>
        <a:lstStyle/>
        <a:p>
          <a:endParaRPr lang="en-US"/>
        </a:p>
      </dgm:t>
    </dgm:pt>
    <dgm:pt modelId="{B7FEA448-AD7C-429E-88E9-F849CFF4284C}" type="sibTrans" cxnId="{221ECA46-B415-414B-9DCE-A9E5EB005BE1}">
      <dgm:prSet/>
      <dgm:spPr/>
      <dgm:t>
        <a:bodyPr/>
        <a:lstStyle/>
        <a:p>
          <a:endParaRPr lang="en-US"/>
        </a:p>
      </dgm:t>
    </dgm:pt>
    <dgm:pt modelId="{5DE5A93B-1D63-4214-B0E6-68283D7B187B}">
      <dgm:prSet/>
      <dgm:spPr/>
      <dgm:t>
        <a:bodyPr/>
        <a:lstStyle/>
        <a:p>
          <a:pPr>
            <a:buFont typeface="Wingdings" panose="05000000000000000000" pitchFamily="2" charset="2"/>
            <a:buChar char="§"/>
          </a:pPr>
          <a:r>
            <a:rPr lang="en-US" dirty="0"/>
            <a:t>Be Accessible (Even during COVID!)</a:t>
          </a:r>
        </a:p>
      </dgm:t>
    </dgm:pt>
    <dgm:pt modelId="{62933097-EB8C-4AC4-88AE-A3F45DC626AC}" type="parTrans" cxnId="{4EE1ED10-3FC1-4EAB-BE25-7EDCCEA706B6}">
      <dgm:prSet/>
      <dgm:spPr/>
      <dgm:t>
        <a:bodyPr/>
        <a:lstStyle/>
        <a:p>
          <a:endParaRPr lang="en-US"/>
        </a:p>
      </dgm:t>
    </dgm:pt>
    <dgm:pt modelId="{8109BC03-23EE-4C3B-8B5E-FC197DDDE836}" type="sibTrans" cxnId="{4EE1ED10-3FC1-4EAB-BE25-7EDCCEA706B6}">
      <dgm:prSet/>
      <dgm:spPr/>
      <dgm:t>
        <a:bodyPr/>
        <a:lstStyle/>
        <a:p>
          <a:endParaRPr lang="en-US"/>
        </a:p>
      </dgm:t>
    </dgm:pt>
    <dgm:pt modelId="{55DE3ADF-CB0F-4F76-A44D-EBE9F79C6A13}">
      <dgm:prSet/>
      <dgm:spPr/>
      <dgm:t>
        <a:bodyPr/>
        <a:lstStyle/>
        <a:p>
          <a:pPr>
            <a:buFont typeface="Wingdings" panose="05000000000000000000" pitchFamily="2" charset="2"/>
            <a:buChar char="v"/>
          </a:pPr>
          <a:r>
            <a:rPr lang="en-US" dirty="0"/>
            <a:t>Mentorship</a:t>
          </a:r>
        </a:p>
      </dgm:t>
    </dgm:pt>
    <dgm:pt modelId="{7A0E6E6D-1705-4F9C-9BB9-247B80A9CC62}" type="parTrans" cxnId="{34523DD0-6D07-4479-B54F-A809EEF91B7E}">
      <dgm:prSet/>
      <dgm:spPr/>
      <dgm:t>
        <a:bodyPr/>
        <a:lstStyle/>
        <a:p>
          <a:endParaRPr lang="en-US"/>
        </a:p>
      </dgm:t>
    </dgm:pt>
    <dgm:pt modelId="{AE0E099C-58A5-4089-8892-EA43A32CCB1F}" type="sibTrans" cxnId="{34523DD0-6D07-4479-B54F-A809EEF91B7E}">
      <dgm:prSet/>
      <dgm:spPr/>
      <dgm:t>
        <a:bodyPr/>
        <a:lstStyle/>
        <a:p>
          <a:endParaRPr lang="en-US"/>
        </a:p>
      </dgm:t>
    </dgm:pt>
    <dgm:pt modelId="{C86BBFBD-DBA5-4AAC-9E67-8ECD1B87CABD}">
      <dgm:prSet/>
      <dgm:spPr/>
      <dgm:t>
        <a:bodyPr/>
        <a:lstStyle/>
        <a:p>
          <a:pPr>
            <a:buFont typeface="Wingdings" panose="05000000000000000000" pitchFamily="2" charset="2"/>
            <a:buChar char="§"/>
          </a:pPr>
          <a:r>
            <a:rPr lang="en-US" dirty="0"/>
            <a:t>Supporting State and Local Initiatives: The Coalition of the Willing</a:t>
          </a:r>
        </a:p>
      </dgm:t>
    </dgm:pt>
    <dgm:pt modelId="{170A3BF9-834C-49FA-A43E-FC15BCBF6223}" type="parTrans" cxnId="{97F38C2C-8D27-48D4-87C6-1D0588B450FD}">
      <dgm:prSet/>
      <dgm:spPr/>
      <dgm:t>
        <a:bodyPr/>
        <a:lstStyle/>
        <a:p>
          <a:endParaRPr lang="en-US"/>
        </a:p>
      </dgm:t>
    </dgm:pt>
    <dgm:pt modelId="{90CE25EA-36D4-453D-9825-2D9082FE6973}" type="sibTrans" cxnId="{97F38C2C-8D27-48D4-87C6-1D0588B450FD}">
      <dgm:prSet/>
      <dgm:spPr/>
      <dgm:t>
        <a:bodyPr/>
        <a:lstStyle/>
        <a:p>
          <a:endParaRPr lang="en-US"/>
        </a:p>
      </dgm:t>
    </dgm:pt>
    <dgm:pt modelId="{C761B159-3445-430B-A318-0CF48A7121A1}">
      <dgm:prSet/>
      <dgm:spPr/>
      <dgm:t>
        <a:bodyPr/>
        <a:lstStyle/>
        <a:p>
          <a:pPr>
            <a:buFont typeface="Wingdings" panose="05000000000000000000" pitchFamily="2" charset="2"/>
            <a:buChar char="§"/>
          </a:pPr>
          <a:r>
            <a:rPr lang="en-US" dirty="0"/>
            <a:t>Local Senate Priorities: Personalizing the 10+1</a:t>
          </a:r>
        </a:p>
      </dgm:t>
    </dgm:pt>
    <dgm:pt modelId="{5B369D33-219F-417F-A7B6-97403976B93B}" type="parTrans" cxnId="{E4F4F072-720D-410A-BFA3-B5C198C08988}">
      <dgm:prSet/>
      <dgm:spPr/>
      <dgm:t>
        <a:bodyPr/>
        <a:lstStyle/>
        <a:p>
          <a:endParaRPr lang="en-US"/>
        </a:p>
      </dgm:t>
    </dgm:pt>
    <dgm:pt modelId="{2448045D-714C-491D-AE69-BE3896F41D81}" type="sibTrans" cxnId="{E4F4F072-720D-410A-BFA3-B5C198C08988}">
      <dgm:prSet/>
      <dgm:spPr/>
      <dgm:t>
        <a:bodyPr/>
        <a:lstStyle/>
        <a:p>
          <a:endParaRPr lang="en-US"/>
        </a:p>
      </dgm:t>
    </dgm:pt>
    <dgm:pt modelId="{CAB24B9B-5E20-4C0D-92AF-8A1E153847B0}">
      <dgm:prSet/>
      <dgm:spPr/>
      <dgm:t>
        <a:bodyPr/>
        <a:lstStyle/>
        <a:p>
          <a:pPr>
            <a:buFont typeface="Wingdings" panose="05000000000000000000" pitchFamily="2" charset="2"/>
            <a:buChar char="v"/>
          </a:pPr>
          <a:r>
            <a:rPr lang="en-US" dirty="0"/>
            <a:t>Food</a:t>
          </a:r>
        </a:p>
      </dgm:t>
    </dgm:pt>
    <dgm:pt modelId="{5AA0D7DC-3053-4437-BB55-969F2F45504B}" type="parTrans" cxnId="{851B0645-9FAC-4E7A-9C5A-66B0ABA2BA95}">
      <dgm:prSet/>
      <dgm:spPr/>
      <dgm:t>
        <a:bodyPr/>
        <a:lstStyle/>
        <a:p>
          <a:endParaRPr lang="en-US"/>
        </a:p>
      </dgm:t>
    </dgm:pt>
    <dgm:pt modelId="{7B388BA7-272B-4411-937B-659560609EE8}" type="sibTrans" cxnId="{851B0645-9FAC-4E7A-9C5A-66B0ABA2BA95}">
      <dgm:prSet/>
      <dgm:spPr/>
      <dgm:t>
        <a:bodyPr/>
        <a:lstStyle/>
        <a:p>
          <a:endParaRPr lang="en-US"/>
        </a:p>
      </dgm:t>
    </dgm:pt>
    <dgm:pt modelId="{9742B961-6543-4808-AB3E-B338210DA6A0}">
      <dgm:prSet/>
      <dgm:spPr/>
      <dgm:t>
        <a:bodyPr/>
        <a:lstStyle/>
        <a:p>
          <a:pPr>
            <a:buFont typeface="Wingdings" panose="05000000000000000000" pitchFamily="2" charset="2"/>
            <a:buChar char="§"/>
          </a:pPr>
          <a:r>
            <a:rPr lang="en-US" dirty="0"/>
            <a:t>Yes!  This Works!</a:t>
          </a:r>
        </a:p>
      </dgm:t>
    </dgm:pt>
    <dgm:pt modelId="{B69E9D43-3622-4BCB-99DE-C582C0BD0015}" type="parTrans" cxnId="{D47A372E-3D69-45AB-BCA4-C1C7700EB0EB}">
      <dgm:prSet/>
      <dgm:spPr/>
      <dgm:t>
        <a:bodyPr/>
        <a:lstStyle/>
        <a:p>
          <a:endParaRPr lang="en-US"/>
        </a:p>
      </dgm:t>
    </dgm:pt>
    <dgm:pt modelId="{710FF544-8D37-420D-924D-8EC971CD0989}" type="sibTrans" cxnId="{D47A372E-3D69-45AB-BCA4-C1C7700EB0EB}">
      <dgm:prSet/>
      <dgm:spPr/>
      <dgm:t>
        <a:bodyPr/>
        <a:lstStyle/>
        <a:p>
          <a:endParaRPr lang="en-US"/>
        </a:p>
      </dgm:t>
    </dgm:pt>
    <dgm:pt modelId="{9B481436-6E59-4F68-850E-8445114B911C}" type="pres">
      <dgm:prSet presAssocID="{B0ADBD55-FD0D-4FE8-94AF-C8FB1AB1CAF0}" presName="Name0" presStyleCnt="0">
        <dgm:presLayoutVars>
          <dgm:dir/>
          <dgm:animLvl val="lvl"/>
          <dgm:resizeHandles val="exact"/>
        </dgm:presLayoutVars>
      </dgm:prSet>
      <dgm:spPr/>
    </dgm:pt>
    <dgm:pt modelId="{AA5D8038-86F3-4755-B798-873728FBEAA5}" type="pres">
      <dgm:prSet presAssocID="{F00D51F1-8ADD-44D9-B1F3-14672FBFC5E5}" presName="composite" presStyleCnt="0"/>
      <dgm:spPr/>
    </dgm:pt>
    <dgm:pt modelId="{57CC1240-71DE-4317-AC2C-F743DF1AA39C}" type="pres">
      <dgm:prSet presAssocID="{F00D51F1-8ADD-44D9-B1F3-14672FBFC5E5}" presName="parTx" presStyleLbl="alignNode1" presStyleIdx="0" presStyleCnt="1">
        <dgm:presLayoutVars>
          <dgm:chMax val="0"/>
          <dgm:chPref val="0"/>
          <dgm:bulletEnabled val="1"/>
        </dgm:presLayoutVars>
      </dgm:prSet>
      <dgm:spPr/>
    </dgm:pt>
    <dgm:pt modelId="{6C414391-3F14-4445-BAC0-1F1AF67094BC}" type="pres">
      <dgm:prSet presAssocID="{F00D51F1-8ADD-44D9-B1F3-14672FBFC5E5}" presName="desTx" presStyleLbl="alignAccFollowNode1" presStyleIdx="0" presStyleCnt="1">
        <dgm:presLayoutVars>
          <dgm:bulletEnabled val="1"/>
        </dgm:presLayoutVars>
      </dgm:prSet>
      <dgm:spPr/>
    </dgm:pt>
  </dgm:ptLst>
  <dgm:cxnLst>
    <dgm:cxn modelId="{C9AD1A06-D585-47EC-8EE9-09FC7011DFF8}" type="presOf" srcId="{5DE5A93B-1D63-4214-B0E6-68283D7B187B}" destId="{6C414391-3F14-4445-BAC0-1F1AF67094BC}" srcOrd="0" destOrd="2" presId="urn:microsoft.com/office/officeart/2005/8/layout/hList1"/>
    <dgm:cxn modelId="{4EE1ED10-3FC1-4EAB-BE25-7EDCCEA706B6}" srcId="{4CEE4E0B-B59E-45DC-B36A-B6A4AD9D6C62}" destId="{5DE5A93B-1D63-4214-B0E6-68283D7B187B}" srcOrd="1" destOrd="0" parTransId="{62933097-EB8C-4AC4-88AE-A3F45DC626AC}" sibTransId="{8109BC03-23EE-4C3B-8B5E-FC197DDDE836}"/>
    <dgm:cxn modelId="{3A54FC1E-FE8F-45BD-8136-3E06CB06EC1B}" srcId="{B0ADBD55-FD0D-4FE8-94AF-C8FB1AB1CAF0}" destId="{F00D51F1-8ADD-44D9-B1F3-14672FBFC5E5}" srcOrd="0" destOrd="0" parTransId="{72C4299D-B704-4280-899D-A4026E877D1B}" sibTransId="{E3857725-C82D-4FA4-8A84-BC50829252C6}"/>
    <dgm:cxn modelId="{B4153A26-5CFC-4FB5-B5AB-201E734937BF}" type="presOf" srcId="{9742B961-6543-4808-AB3E-B338210DA6A0}" destId="{6C414391-3F14-4445-BAC0-1F1AF67094BC}" srcOrd="0" destOrd="7" presId="urn:microsoft.com/office/officeart/2005/8/layout/hList1"/>
    <dgm:cxn modelId="{97F38C2C-8D27-48D4-87C6-1D0588B450FD}" srcId="{55DE3ADF-CB0F-4F76-A44D-EBE9F79C6A13}" destId="{C86BBFBD-DBA5-4AAC-9E67-8ECD1B87CABD}" srcOrd="0" destOrd="0" parTransId="{170A3BF9-834C-49FA-A43E-FC15BCBF6223}" sibTransId="{90CE25EA-36D4-453D-9825-2D9082FE6973}"/>
    <dgm:cxn modelId="{EBE1DF2C-AD8E-46C8-9FF0-74817E3A2A2E}" type="presOf" srcId="{B0ADBD55-FD0D-4FE8-94AF-C8FB1AB1CAF0}" destId="{9B481436-6E59-4F68-850E-8445114B911C}" srcOrd="0" destOrd="0" presId="urn:microsoft.com/office/officeart/2005/8/layout/hList1"/>
    <dgm:cxn modelId="{D47A372E-3D69-45AB-BCA4-C1C7700EB0EB}" srcId="{CAB24B9B-5E20-4C0D-92AF-8A1E153847B0}" destId="{9742B961-6543-4808-AB3E-B338210DA6A0}" srcOrd="0" destOrd="0" parTransId="{B69E9D43-3622-4BCB-99DE-C582C0BD0015}" sibTransId="{710FF544-8D37-420D-924D-8EC971CD0989}"/>
    <dgm:cxn modelId="{851B0645-9FAC-4E7A-9C5A-66B0ABA2BA95}" srcId="{F00D51F1-8ADD-44D9-B1F3-14672FBFC5E5}" destId="{CAB24B9B-5E20-4C0D-92AF-8A1E153847B0}" srcOrd="2" destOrd="0" parTransId="{5AA0D7DC-3053-4437-BB55-969F2F45504B}" sibTransId="{7B388BA7-272B-4411-937B-659560609EE8}"/>
    <dgm:cxn modelId="{221ECA46-B415-414B-9DCE-A9E5EB005BE1}" srcId="{4CEE4E0B-B59E-45DC-B36A-B6A4AD9D6C62}" destId="{8EB19F53-6B0C-4EC5-9BE6-E4090A829076}" srcOrd="0" destOrd="0" parTransId="{870C1174-B2BC-4D03-8301-8D1FDBC8E5BE}" sibTransId="{B7FEA448-AD7C-429E-88E9-F849CFF4284C}"/>
    <dgm:cxn modelId="{64FA4748-1405-41FF-A0DB-039666061B25}" type="presOf" srcId="{8EB19F53-6B0C-4EC5-9BE6-E4090A829076}" destId="{6C414391-3F14-4445-BAC0-1F1AF67094BC}" srcOrd="0" destOrd="1" presId="urn:microsoft.com/office/officeart/2005/8/layout/hList1"/>
    <dgm:cxn modelId="{E4F4F072-720D-410A-BFA3-B5C198C08988}" srcId="{55DE3ADF-CB0F-4F76-A44D-EBE9F79C6A13}" destId="{C761B159-3445-430B-A318-0CF48A7121A1}" srcOrd="1" destOrd="0" parTransId="{5B369D33-219F-417F-A7B6-97403976B93B}" sibTransId="{2448045D-714C-491D-AE69-BE3896F41D81}"/>
    <dgm:cxn modelId="{71F8779E-5336-4C79-9A0E-E401B2D003AA}" type="presOf" srcId="{55DE3ADF-CB0F-4F76-A44D-EBE9F79C6A13}" destId="{6C414391-3F14-4445-BAC0-1F1AF67094BC}" srcOrd="0" destOrd="3" presId="urn:microsoft.com/office/officeart/2005/8/layout/hList1"/>
    <dgm:cxn modelId="{EC1D13A2-02D0-485C-9666-0DD7C6255A7D}" srcId="{F00D51F1-8ADD-44D9-B1F3-14672FBFC5E5}" destId="{4CEE4E0B-B59E-45DC-B36A-B6A4AD9D6C62}" srcOrd="0" destOrd="0" parTransId="{00D75E0A-A5BA-4647-9C97-F2569369C3E5}" sibTransId="{EE3DD436-6AFA-4BB5-8FFC-DAF2C738C36B}"/>
    <dgm:cxn modelId="{E7FEDAAA-4CDD-485D-ACCA-E7E55DA4510C}" type="presOf" srcId="{C761B159-3445-430B-A318-0CF48A7121A1}" destId="{6C414391-3F14-4445-BAC0-1F1AF67094BC}" srcOrd="0" destOrd="5" presId="urn:microsoft.com/office/officeart/2005/8/layout/hList1"/>
    <dgm:cxn modelId="{EC10DFC6-D434-4870-BB4E-2754D38894EE}" type="presOf" srcId="{4CEE4E0B-B59E-45DC-B36A-B6A4AD9D6C62}" destId="{6C414391-3F14-4445-BAC0-1F1AF67094BC}" srcOrd="0" destOrd="0" presId="urn:microsoft.com/office/officeart/2005/8/layout/hList1"/>
    <dgm:cxn modelId="{34523DD0-6D07-4479-B54F-A809EEF91B7E}" srcId="{F00D51F1-8ADD-44D9-B1F3-14672FBFC5E5}" destId="{55DE3ADF-CB0F-4F76-A44D-EBE9F79C6A13}" srcOrd="1" destOrd="0" parTransId="{7A0E6E6D-1705-4F9C-9BB9-247B80A9CC62}" sibTransId="{AE0E099C-58A5-4089-8892-EA43A32CCB1F}"/>
    <dgm:cxn modelId="{E87DE1D9-C25A-4CFA-8C2C-DA37816D59B9}" type="presOf" srcId="{CAB24B9B-5E20-4C0D-92AF-8A1E153847B0}" destId="{6C414391-3F14-4445-BAC0-1F1AF67094BC}" srcOrd="0" destOrd="6" presId="urn:microsoft.com/office/officeart/2005/8/layout/hList1"/>
    <dgm:cxn modelId="{F5AA0CEA-F138-4A18-8BB4-EFFDDD625B16}" type="presOf" srcId="{F00D51F1-8ADD-44D9-B1F3-14672FBFC5E5}" destId="{57CC1240-71DE-4317-AC2C-F743DF1AA39C}" srcOrd="0" destOrd="0" presId="urn:microsoft.com/office/officeart/2005/8/layout/hList1"/>
    <dgm:cxn modelId="{05D7DFFB-EF1B-46AC-965D-CF11D7643F26}" type="presOf" srcId="{C86BBFBD-DBA5-4AAC-9E67-8ECD1B87CABD}" destId="{6C414391-3F14-4445-BAC0-1F1AF67094BC}" srcOrd="0" destOrd="4" presId="urn:microsoft.com/office/officeart/2005/8/layout/hList1"/>
    <dgm:cxn modelId="{2D1C92C6-7F51-4B7A-81CF-CC0FEB16D782}" type="presParOf" srcId="{9B481436-6E59-4F68-850E-8445114B911C}" destId="{AA5D8038-86F3-4755-B798-873728FBEAA5}" srcOrd="0" destOrd="0" presId="urn:microsoft.com/office/officeart/2005/8/layout/hList1"/>
    <dgm:cxn modelId="{193D1F62-23E1-46F0-AAE8-EB9831876270}" type="presParOf" srcId="{AA5D8038-86F3-4755-B798-873728FBEAA5}" destId="{57CC1240-71DE-4317-AC2C-F743DF1AA39C}" srcOrd="0" destOrd="0" presId="urn:microsoft.com/office/officeart/2005/8/layout/hList1"/>
    <dgm:cxn modelId="{C5F2F1B2-6E76-4C75-B1C8-F5576A12DE33}" type="presParOf" srcId="{AA5D8038-86F3-4755-B798-873728FBEAA5}" destId="{6C414391-3F14-4445-BAC0-1F1AF67094B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AD13BA-29F5-4F6B-B0AC-2B8DB004C3EF}"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0950686B-6F98-4F68-B951-E4406E1EFA09}">
      <dgm:prSet/>
      <dgm:spPr/>
      <dgm:t>
        <a:bodyPr/>
        <a:lstStyle/>
        <a:p>
          <a:r>
            <a:rPr lang="en-US"/>
            <a:t>Allyship - The Ally Continuum</a:t>
          </a:r>
        </a:p>
      </dgm:t>
    </dgm:pt>
    <dgm:pt modelId="{3F1DFCC1-5AAA-433A-973E-EFE214476B39}" type="parTrans" cxnId="{A598186E-9003-467F-8BE4-CF08AD0AC9A1}">
      <dgm:prSet/>
      <dgm:spPr/>
      <dgm:t>
        <a:bodyPr/>
        <a:lstStyle/>
        <a:p>
          <a:endParaRPr lang="en-US"/>
        </a:p>
      </dgm:t>
    </dgm:pt>
    <dgm:pt modelId="{2ECA932C-864F-4B8A-826E-2EF4ACD8BF33}" type="sibTrans" cxnId="{A598186E-9003-467F-8BE4-CF08AD0AC9A1}">
      <dgm:prSet/>
      <dgm:spPr/>
      <dgm:t>
        <a:bodyPr/>
        <a:lstStyle/>
        <a:p>
          <a:endParaRPr lang="en-US"/>
        </a:p>
      </dgm:t>
    </dgm:pt>
    <dgm:pt modelId="{2BE748F4-0A15-4277-B595-491E1E93EE63}">
      <dgm:prSet/>
      <dgm:spPr/>
      <dgm:t>
        <a:bodyPr/>
        <a:lstStyle/>
        <a:p>
          <a:r>
            <a:rPr lang="en-US"/>
            <a:t>Be the cover! </a:t>
          </a:r>
        </a:p>
      </dgm:t>
    </dgm:pt>
    <dgm:pt modelId="{9CEB3A17-9030-4A8F-AFF9-0C79D7D15D9E}" type="parTrans" cxnId="{6AB3646F-F816-4B66-8967-43D0ACF55A07}">
      <dgm:prSet/>
      <dgm:spPr/>
      <dgm:t>
        <a:bodyPr/>
        <a:lstStyle/>
        <a:p>
          <a:endParaRPr lang="en-US"/>
        </a:p>
      </dgm:t>
    </dgm:pt>
    <dgm:pt modelId="{29360348-756D-40C7-8294-0A49F42024CE}" type="sibTrans" cxnId="{6AB3646F-F816-4B66-8967-43D0ACF55A07}">
      <dgm:prSet/>
      <dgm:spPr/>
      <dgm:t>
        <a:bodyPr/>
        <a:lstStyle/>
        <a:p>
          <a:endParaRPr lang="en-US"/>
        </a:p>
      </dgm:t>
    </dgm:pt>
    <dgm:pt modelId="{F2078FD5-797A-4216-B6BD-41CCA5DCBF85}">
      <dgm:prSet/>
      <dgm:spPr/>
      <dgm:t>
        <a:bodyPr/>
        <a:lstStyle/>
        <a:p>
          <a:r>
            <a:rPr lang="en-US" dirty="0"/>
            <a:t>Accomplice and Co-conspirator</a:t>
          </a:r>
        </a:p>
      </dgm:t>
    </dgm:pt>
    <dgm:pt modelId="{59CDDF88-58C8-4854-894E-FDDADECCA8FE}" type="parTrans" cxnId="{9873666E-7F31-4F02-AC39-2C43C52BBCE0}">
      <dgm:prSet/>
      <dgm:spPr/>
      <dgm:t>
        <a:bodyPr/>
        <a:lstStyle/>
        <a:p>
          <a:endParaRPr lang="en-US"/>
        </a:p>
      </dgm:t>
    </dgm:pt>
    <dgm:pt modelId="{F5815D3E-257D-41D9-BD1B-D87A036435C9}" type="sibTrans" cxnId="{9873666E-7F31-4F02-AC39-2C43C52BBCE0}">
      <dgm:prSet/>
      <dgm:spPr/>
      <dgm:t>
        <a:bodyPr/>
        <a:lstStyle/>
        <a:p>
          <a:endParaRPr lang="en-US"/>
        </a:p>
      </dgm:t>
    </dgm:pt>
    <dgm:pt modelId="{B3785226-6168-4D72-B76A-87194CC6C124}">
      <dgm:prSet/>
      <dgm:spPr/>
      <dgm:t>
        <a:bodyPr/>
        <a:lstStyle/>
        <a:p>
          <a:r>
            <a:rPr lang="en-US"/>
            <a:t>Use your political capital</a:t>
          </a:r>
        </a:p>
      </dgm:t>
    </dgm:pt>
    <dgm:pt modelId="{623868D0-B5C4-4C45-AFAB-0A221712EB8C}" type="parTrans" cxnId="{DF17D105-F8EB-4206-8DCE-E6593C887462}">
      <dgm:prSet/>
      <dgm:spPr/>
      <dgm:t>
        <a:bodyPr/>
        <a:lstStyle/>
        <a:p>
          <a:endParaRPr lang="en-US"/>
        </a:p>
      </dgm:t>
    </dgm:pt>
    <dgm:pt modelId="{8C3F564E-5289-42C0-BF38-04D55D19CD2A}" type="sibTrans" cxnId="{DF17D105-F8EB-4206-8DCE-E6593C887462}">
      <dgm:prSet/>
      <dgm:spPr/>
      <dgm:t>
        <a:bodyPr/>
        <a:lstStyle/>
        <a:p>
          <a:endParaRPr lang="en-US"/>
        </a:p>
      </dgm:t>
    </dgm:pt>
    <dgm:pt modelId="{95C64BF1-7548-4C3E-B7F6-7C0D99BC0A92}">
      <dgm:prSet/>
      <dgm:spPr/>
      <dgm:t>
        <a:bodyPr/>
        <a:lstStyle/>
        <a:p>
          <a:r>
            <a:rPr lang="en-US"/>
            <a:t>Put your privilege on the line</a:t>
          </a:r>
        </a:p>
      </dgm:t>
    </dgm:pt>
    <dgm:pt modelId="{94B75861-7427-4BBE-A866-08DC3AB993FC}" type="parTrans" cxnId="{F2DAABBA-AB80-44F6-BB52-79AEA04CA0C6}">
      <dgm:prSet/>
      <dgm:spPr/>
      <dgm:t>
        <a:bodyPr/>
        <a:lstStyle/>
        <a:p>
          <a:endParaRPr lang="en-US"/>
        </a:p>
      </dgm:t>
    </dgm:pt>
    <dgm:pt modelId="{65A1F63F-BF3D-473A-852E-9E0364AC0EA5}" type="sibTrans" cxnId="{F2DAABBA-AB80-44F6-BB52-79AEA04CA0C6}">
      <dgm:prSet/>
      <dgm:spPr/>
      <dgm:t>
        <a:bodyPr/>
        <a:lstStyle/>
        <a:p>
          <a:endParaRPr lang="en-US"/>
        </a:p>
      </dgm:t>
    </dgm:pt>
    <dgm:pt modelId="{5E7703C0-D6B0-412F-9968-EB122606A19D}">
      <dgm:prSet/>
      <dgm:spPr/>
      <dgm:t>
        <a:bodyPr/>
        <a:lstStyle/>
        <a:p>
          <a:r>
            <a:rPr lang="en-US"/>
            <a:t>No hoarding of the chips </a:t>
          </a:r>
        </a:p>
      </dgm:t>
    </dgm:pt>
    <dgm:pt modelId="{ACC2FA2B-1BEF-4AE2-9BD5-559BD9A48D4E}" type="parTrans" cxnId="{9B0A41AE-E110-4475-90B1-58892E61AAB8}">
      <dgm:prSet/>
      <dgm:spPr/>
      <dgm:t>
        <a:bodyPr/>
        <a:lstStyle/>
        <a:p>
          <a:endParaRPr lang="en-US"/>
        </a:p>
      </dgm:t>
    </dgm:pt>
    <dgm:pt modelId="{0E458B47-1AE2-43FB-8DE9-52ECADCF06A8}" type="sibTrans" cxnId="{9B0A41AE-E110-4475-90B1-58892E61AAB8}">
      <dgm:prSet/>
      <dgm:spPr/>
      <dgm:t>
        <a:bodyPr/>
        <a:lstStyle/>
        <a:p>
          <a:endParaRPr lang="en-US"/>
        </a:p>
      </dgm:t>
    </dgm:pt>
    <dgm:pt modelId="{EC7D55F1-6BD7-4EF2-90F6-888AFFBA217B}" type="pres">
      <dgm:prSet presAssocID="{D7AD13BA-29F5-4F6B-B0AC-2B8DB004C3EF}" presName="linear" presStyleCnt="0">
        <dgm:presLayoutVars>
          <dgm:dir/>
          <dgm:animLvl val="lvl"/>
          <dgm:resizeHandles val="exact"/>
        </dgm:presLayoutVars>
      </dgm:prSet>
      <dgm:spPr/>
    </dgm:pt>
    <dgm:pt modelId="{B64D0AE8-2F56-4134-A96D-45B7C39871B3}" type="pres">
      <dgm:prSet presAssocID="{0950686B-6F98-4F68-B951-E4406E1EFA09}" presName="parentLin" presStyleCnt="0"/>
      <dgm:spPr/>
    </dgm:pt>
    <dgm:pt modelId="{A9192F11-5AC0-4581-B6D1-05D6BF2E2725}" type="pres">
      <dgm:prSet presAssocID="{0950686B-6F98-4F68-B951-E4406E1EFA09}" presName="parentLeftMargin" presStyleLbl="node1" presStyleIdx="0" presStyleCnt="2"/>
      <dgm:spPr/>
    </dgm:pt>
    <dgm:pt modelId="{763B714B-4FA1-4F00-B296-002782F48F57}" type="pres">
      <dgm:prSet presAssocID="{0950686B-6F98-4F68-B951-E4406E1EFA09}" presName="parentText" presStyleLbl="node1" presStyleIdx="0" presStyleCnt="2">
        <dgm:presLayoutVars>
          <dgm:chMax val="0"/>
          <dgm:bulletEnabled val="1"/>
        </dgm:presLayoutVars>
      </dgm:prSet>
      <dgm:spPr/>
    </dgm:pt>
    <dgm:pt modelId="{7C0C5767-B3A1-491E-A3CC-DDC67AF9EBD5}" type="pres">
      <dgm:prSet presAssocID="{0950686B-6F98-4F68-B951-E4406E1EFA09}" presName="negativeSpace" presStyleCnt="0"/>
      <dgm:spPr/>
    </dgm:pt>
    <dgm:pt modelId="{9AFDB11B-26D4-4BED-8F7C-D71E53049C84}" type="pres">
      <dgm:prSet presAssocID="{0950686B-6F98-4F68-B951-E4406E1EFA09}" presName="childText" presStyleLbl="conFgAcc1" presStyleIdx="0" presStyleCnt="2">
        <dgm:presLayoutVars>
          <dgm:bulletEnabled val="1"/>
        </dgm:presLayoutVars>
      </dgm:prSet>
      <dgm:spPr/>
    </dgm:pt>
    <dgm:pt modelId="{A042E82B-3407-4473-8D7C-C0C8ACDCAA34}" type="pres">
      <dgm:prSet presAssocID="{2ECA932C-864F-4B8A-826E-2EF4ACD8BF33}" presName="spaceBetweenRectangles" presStyleCnt="0"/>
      <dgm:spPr/>
    </dgm:pt>
    <dgm:pt modelId="{A484CA89-8283-4B9C-BDF0-817B04D91070}" type="pres">
      <dgm:prSet presAssocID="{F2078FD5-797A-4216-B6BD-41CCA5DCBF85}" presName="parentLin" presStyleCnt="0"/>
      <dgm:spPr/>
    </dgm:pt>
    <dgm:pt modelId="{13ADA9B2-C0FA-41F1-AB48-6D4C4E11B88D}" type="pres">
      <dgm:prSet presAssocID="{F2078FD5-797A-4216-B6BD-41CCA5DCBF85}" presName="parentLeftMargin" presStyleLbl="node1" presStyleIdx="0" presStyleCnt="2"/>
      <dgm:spPr/>
    </dgm:pt>
    <dgm:pt modelId="{7F941C66-262A-42F1-AC3A-B36B7F89413D}" type="pres">
      <dgm:prSet presAssocID="{F2078FD5-797A-4216-B6BD-41CCA5DCBF85}" presName="parentText" presStyleLbl="node1" presStyleIdx="1" presStyleCnt="2">
        <dgm:presLayoutVars>
          <dgm:chMax val="0"/>
          <dgm:bulletEnabled val="1"/>
        </dgm:presLayoutVars>
      </dgm:prSet>
      <dgm:spPr/>
    </dgm:pt>
    <dgm:pt modelId="{7C777CE1-62EC-4E02-BBD7-75F0FC66915E}" type="pres">
      <dgm:prSet presAssocID="{F2078FD5-797A-4216-B6BD-41CCA5DCBF85}" presName="negativeSpace" presStyleCnt="0"/>
      <dgm:spPr/>
    </dgm:pt>
    <dgm:pt modelId="{34D372A3-13D5-4C49-8461-36A29272EA6B}" type="pres">
      <dgm:prSet presAssocID="{F2078FD5-797A-4216-B6BD-41CCA5DCBF85}" presName="childText" presStyleLbl="conFgAcc1" presStyleIdx="1" presStyleCnt="2">
        <dgm:presLayoutVars>
          <dgm:bulletEnabled val="1"/>
        </dgm:presLayoutVars>
      </dgm:prSet>
      <dgm:spPr/>
    </dgm:pt>
  </dgm:ptLst>
  <dgm:cxnLst>
    <dgm:cxn modelId="{DF17D105-F8EB-4206-8DCE-E6593C887462}" srcId="{F2078FD5-797A-4216-B6BD-41CCA5DCBF85}" destId="{B3785226-6168-4D72-B76A-87194CC6C124}" srcOrd="0" destOrd="0" parTransId="{623868D0-B5C4-4C45-AFAB-0A221712EB8C}" sibTransId="{8C3F564E-5289-42C0-BF38-04D55D19CD2A}"/>
    <dgm:cxn modelId="{07F4BE19-E1FA-42FF-81D8-1A6F625D3833}" type="presOf" srcId="{B3785226-6168-4D72-B76A-87194CC6C124}" destId="{34D372A3-13D5-4C49-8461-36A29272EA6B}" srcOrd="0" destOrd="0" presId="urn:microsoft.com/office/officeart/2005/8/layout/list1"/>
    <dgm:cxn modelId="{0060D21F-BC02-4C5F-A766-0FEF59C83483}" type="presOf" srcId="{F2078FD5-797A-4216-B6BD-41CCA5DCBF85}" destId="{7F941C66-262A-42F1-AC3A-B36B7F89413D}" srcOrd="1" destOrd="0" presId="urn:microsoft.com/office/officeart/2005/8/layout/list1"/>
    <dgm:cxn modelId="{3D0B5937-05EA-4405-9EEB-FC948A9EDF41}" type="presOf" srcId="{0950686B-6F98-4F68-B951-E4406E1EFA09}" destId="{763B714B-4FA1-4F00-B296-002782F48F57}" srcOrd="1" destOrd="0" presId="urn:microsoft.com/office/officeart/2005/8/layout/list1"/>
    <dgm:cxn modelId="{A598186E-9003-467F-8BE4-CF08AD0AC9A1}" srcId="{D7AD13BA-29F5-4F6B-B0AC-2B8DB004C3EF}" destId="{0950686B-6F98-4F68-B951-E4406E1EFA09}" srcOrd="0" destOrd="0" parTransId="{3F1DFCC1-5AAA-433A-973E-EFE214476B39}" sibTransId="{2ECA932C-864F-4B8A-826E-2EF4ACD8BF33}"/>
    <dgm:cxn modelId="{9873666E-7F31-4F02-AC39-2C43C52BBCE0}" srcId="{D7AD13BA-29F5-4F6B-B0AC-2B8DB004C3EF}" destId="{F2078FD5-797A-4216-B6BD-41CCA5DCBF85}" srcOrd="1" destOrd="0" parTransId="{59CDDF88-58C8-4854-894E-FDDADECCA8FE}" sibTransId="{F5815D3E-257D-41D9-BD1B-D87A036435C9}"/>
    <dgm:cxn modelId="{6AB3646F-F816-4B66-8967-43D0ACF55A07}" srcId="{0950686B-6F98-4F68-B951-E4406E1EFA09}" destId="{2BE748F4-0A15-4277-B595-491E1E93EE63}" srcOrd="0" destOrd="0" parTransId="{9CEB3A17-9030-4A8F-AFF9-0C79D7D15D9E}" sibTransId="{29360348-756D-40C7-8294-0A49F42024CE}"/>
    <dgm:cxn modelId="{8266E881-AFCE-47B2-AE7B-C05CCC0A6E44}" type="presOf" srcId="{2BE748F4-0A15-4277-B595-491E1E93EE63}" destId="{9AFDB11B-26D4-4BED-8F7C-D71E53049C84}" srcOrd="0" destOrd="0" presId="urn:microsoft.com/office/officeart/2005/8/layout/list1"/>
    <dgm:cxn modelId="{409CD0A9-0D9A-4652-B60F-43C5EC58A7EC}" type="presOf" srcId="{D7AD13BA-29F5-4F6B-B0AC-2B8DB004C3EF}" destId="{EC7D55F1-6BD7-4EF2-90F6-888AFFBA217B}" srcOrd="0" destOrd="0" presId="urn:microsoft.com/office/officeart/2005/8/layout/list1"/>
    <dgm:cxn modelId="{3203EBAA-5298-406F-B27E-A1A589A5DA25}" type="presOf" srcId="{F2078FD5-797A-4216-B6BD-41CCA5DCBF85}" destId="{13ADA9B2-C0FA-41F1-AB48-6D4C4E11B88D}" srcOrd="0" destOrd="0" presId="urn:microsoft.com/office/officeart/2005/8/layout/list1"/>
    <dgm:cxn modelId="{9B0A41AE-E110-4475-90B1-58892E61AAB8}" srcId="{F2078FD5-797A-4216-B6BD-41CCA5DCBF85}" destId="{5E7703C0-D6B0-412F-9968-EB122606A19D}" srcOrd="2" destOrd="0" parTransId="{ACC2FA2B-1BEF-4AE2-9BD5-559BD9A48D4E}" sibTransId="{0E458B47-1AE2-43FB-8DE9-52ECADCF06A8}"/>
    <dgm:cxn modelId="{F2DAABBA-AB80-44F6-BB52-79AEA04CA0C6}" srcId="{F2078FD5-797A-4216-B6BD-41CCA5DCBF85}" destId="{95C64BF1-7548-4C3E-B7F6-7C0D99BC0A92}" srcOrd="1" destOrd="0" parTransId="{94B75861-7427-4BBE-A866-08DC3AB993FC}" sibTransId="{65A1F63F-BF3D-473A-852E-9E0364AC0EA5}"/>
    <dgm:cxn modelId="{69EF9CC5-8006-4035-9398-56C4A021EAA6}" type="presOf" srcId="{95C64BF1-7548-4C3E-B7F6-7C0D99BC0A92}" destId="{34D372A3-13D5-4C49-8461-36A29272EA6B}" srcOrd="0" destOrd="1" presId="urn:microsoft.com/office/officeart/2005/8/layout/list1"/>
    <dgm:cxn modelId="{E2EEABD4-22D6-4879-9292-C653DA2E70B2}" type="presOf" srcId="{5E7703C0-D6B0-412F-9968-EB122606A19D}" destId="{34D372A3-13D5-4C49-8461-36A29272EA6B}" srcOrd="0" destOrd="2" presId="urn:microsoft.com/office/officeart/2005/8/layout/list1"/>
    <dgm:cxn modelId="{DD2948EC-94C7-40C1-BF70-6FEF27F9BBCB}" type="presOf" srcId="{0950686B-6F98-4F68-B951-E4406E1EFA09}" destId="{A9192F11-5AC0-4581-B6D1-05D6BF2E2725}" srcOrd="0" destOrd="0" presId="urn:microsoft.com/office/officeart/2005/8/layout/list1"/>
    <dgm:cxn modelId="{F7EFEF87-2665-475B-9440-B3AB43B649B6}" type="presParOf" srcId="{EC7D55F1-6BD7-4EF2-90F6-888AFFBA217B}" destId="{B64D0AE8-2F56-4134-A96D-45B7C39871B3}" srcOrd="0" destOrd="0" presId="urn:microsoft.com/office/officeart/2005/8/layout/list1"/>
    <dgm:cxn modelId="{52502201-FD33-4D15-B6BB-6E9F3E396802}" type="presParOf" srcId="{B64D0AE8-2F56-4134-A96D-45B7C39871B3}" destId="{A9192F11-5AC0-4581-B6D1-05D6BF2E2725}" srcOrd="0" destOrd="0" presId="urn:microsoft.com/office/officeart/2005/8/layout/list1"/>
    <dgm:cxn modelId="{51AC69FC-DF41-4C42-A492-627AB10261BD}" type="presParOf" srcId="{B64D0AE8-2F56-4134-A96D-45B7C39871B3}" destId="{763B714B-4FA1-4F00-B296-002782F48F57}" srcOrd="1" destOrd="0" presId="urn:microsoft.com/office/officeart/2005/8/layout/list1"/>
    <dgm:cxn modelId="{672F734A-7610-4B17-844F-43A4A08B394A}" type="presParOf" srcId="{EC7D55F1-6BD7-4EF2-90F6-888AFFBA217B}" destId="{7C0C5767-B3A1-491E-A3CC-DDC67AF9EBD5}" srcOrd="1" destOrd="0" presId="urn:microsoft.com/office/officeart/2005/8/layout/list1"/>
    <dgm:cxn modelId="{8E1E9DDC-C441-444D-80EB-A809650AA500}" type="presParOf" srcId="{EC7D55F1-6BD7-4EF2-90F6-888AFFBA217B}" destId="{9AFDB11B-26D4-4BED-8F7C-D71E53049C84}" srcOrd="2" destOrd="0" presId="urn:microsoft.com/office/officeart/2005/8/layout/list1"/>
    <dgm:cxn modelId="{2DD4DCD4-E2B5-4340-B977-F3C617A52005}" type="presParOf" srcId="{EC7D55F1-6BD7-4EF2-90F6-888AFFBA217B}" destId="{A042E82B-3407-4473-8D7C-C0C8ACDCAA34}" srcOrd="3" destOrd="0" presId="urn:microsoft.com/office/officeart/2005/8/layout/list1"/>
    <dgm:cxn modelId="{EA95D1B6-F367-4615-9344-96CAFB017790}" type="presParOf" srcId="{EC7D55F1-6BD7-4EF2-90F6-888AFFBA217B}" destId="{A484CA89-8283-4B9C-BDF0-817B04D91070}" srcOrd="4" destOrd="0" presId="urn:microsoft.com/office/officeart/2005/8/layout/list1"/>
    <dgm:cxn modelId="{B4CB4024-117C-4CB2-8174-E96D9E4A7154}" type="presParOf" srcId="{A484CA89-8283-4B9C-BDF0-817B04D91070}" destId="{13ADA9B2-C0FA-41F1-AB48-6D4C4E11B88D}" srcOrd="0" destOrd="0" presId="urn:microsoft.com/office/officeart/2005/8/layout/list1"/>
    <dgm:cxn modelId="{57DFED16-9F84-4D6B-9407-04B6A1D76652}" type="presParOf" srcId="{A484CA89-8283-4B9C-BDF0-817B04D91070}" destId="{7F941C66-262A-42F1-AC3A-B36B7F89413D}" srcOrd="1" destOrd="0" presId="urn:microsoft.com/office/officeart/2005/8/layout/list1"/>
    <dgm:cxn modelId="{0ACBE9F5-0567-46C1-B7F5-807BB3144D9F}" type="presParOf" srcId="{EC7D55F1-6BD7-4EF2-90F6-888AFFBA217B}" destId="{7C777CE1-62EC-4E02-BBD7-75F0FC66915E}" srcOrd="5" destOrd="0" presId="urn:microsoft.com/office/officeart/2005/8/layout/list1"/>
    <dgm:cxn modelId="{D6E15F5D-AEEC-4B22-96BA-F0A1FDF8927D}" type="presParOf" srcId="{EC7D55F1-6BD7-4EF2-90F6-888AFFBA217B}" destId="{34D372A3-13D5-4C49-8461-36A29272EA6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8E4A43C-1BB7-44A0-A8A7-B508F0DE932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ACE0E41-3558-45A0-BC96-F56FBD05C8B1}">
      <dgm:prSet/>
      <dgm:spPr/>
      <dgm:t>
        <a:bodyPr/>
        <a:lstStyle/>
        <a:p>
          <a:r>
            <a:rPr lang="en-US"/>
            <a:t>Demonstration and modeling: Today’s activities  </a:t>
          </a:r>
        </a:p>
      </dgm:t>
    </dgm:pt>
    <dgm:pt modelId="{A9C66A29-B495-48E0-9322-3A1FB765DFA2}" type="parTrans" cxnId="{357B1ED0-118F-46E8-A50A-7DF219899C68}">
      <dgm:prSet/>
      <dgm:spPr/>
      <dgm:t>
        <a:bodyPr/>
        <a:lstStyle/>
        <a:p>
          <a:endParaRPr lang="en-US"/>
        </a:p>
      </dgm:t>
    </dgm:pt>
    <dgm:pt modelId="{B65DFDA0-3FF2-4D99-92A9-5EBD63DB3994}" type="sibTrans" cxnId="{357B1ED0-118F-46E8-A50A-7DF219899C68}">
      <dgm:prSet/>
      <dgm:spPr/>
      <dgm:t>
        <a:bodyPr/>
        <a:lstStyle/>
        <a:p>
          <a:endParaRPr lang="en-US"/>
        </a:p>
      </dgm:t>
    </dgm:pt>
    <dgm:pt modelId="{FA06BE5F-802D-4061-8C93-5D63B5BED464}">
      <dgm:prSet/>
      <dgm:spPr/>
      <dgm:t>
        <a:bodyPr/>
        <a:lstStyle/>
        <a:p>
          <a:r>
            <a:rPr lang="en-US"/>
            <a:t>Praxis: Intentionally inviting more voices to the table </a:t>
          </a:r>
        </a:p>
      </dgm:t>
    </dgm:pt>
    <dgm:pt modelId="{651D467A-E60D-4B5C-8C41-FDFC4DF9359E}" type="parTrans" cxnId="{DD7B0221-8159-4A34-9CDA-83B652A31ED4}">
      <dgm:prSet/>
      <dgm:spPr/>
      <dgm:t>
        <a:bodyPr/>
        <a:lstStyle/>
        <a:p>
          <a:endParaRPr lang="en-US"/>
        </a:p>
      </dgm:t>
    </dgm:pt>
    <dgm:pt modelId="{B3EA2919-90A0-49F7-8679-025F6FFBD810}" type="sibTrans" cxnId="{DD7B0221-8159-4A34-9CDA-83B652A31ED4}">
      <dgm:prSet/>
      <dgm:spPr/>
      <dgm:t>
        <a:bodyPr/>
        <a:lstStyle/>
        <a:p>
          <a:endParaRPr lang="en-US"/>
        </a:p>
      </dgm:t>
    </dgm:pt>
    <dgm:pt modelId="{62BBE937-F81F-48EF-A6C4-81579923857B}" type="pres">
      <dgm:prSet presAssocID="{68E4A43C-1BB7-44A0-A8A7-B508F0DE9323}" presName="root" presStyleCnt="0">
        <dgm:presLayoutVars>
          <dgm:dir/>
          <dgm:resizeHandles val="exact"/>
        </dgm:presLayoutVars>
      </dgm:prSet>
      <dgm:spPr/>
    </dgm:pt>
    <dgm:pt modelId="{F56F5EAD-DA6D-4018-8974-6285B2B604F3}" type="pres">
      <dgm:prSet presAssocID="{3ACE0E41-3558-45A0-BC96-F56FBD05C8B1}" presName="compNode" presStyleCnt="0"/>
      <dgm:spPr/>
    </dgm:pt>
    <dgm:pt modelId="{F933CA24-0C01-4891-BCC5-62EBBACFAEFC}" type="pres">
      <dgm:prSet presAssocID="{3ACE0E41-3558-45A0-BC96-F56FBD05C8B1}" presName="bgRect" presStyleLbl="bgShp" presStyleIdx="0" presStyleCnt="2"/>
      <dgm:spPr/>
    </dgm:pt>
    <dgm:pt modelId="{B678A27B-1E73-4110-AB48-9865FA0CCA32}" type="pres">
      <dgm:prSet presAssocID="{3ACE0E41-3558-45A0-BC96-F56FBD05C8B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98A03BA3-1D87-4501-97CF-087133D26477}" type="pres">
      <dgm:prSet presAssocID="{3ACE0E41-3558-45A0-BC96-F56FBD05C8B1}" presName="spaceRect" presStyleCnt="0"/>
      <dgm:spPr/>
    </dgm:pt>
    <dgm:pt modelId="{4F35A5F1-5B5C-434E-8F7D-FDB4A16E664E}" type="pres">
      <dgm:prSet presAssocID="{3ACE0E41-3558-45A0-BC96-F56FBD05C8B1}" presName="parTx" presStyleLbl="revTx" presStyleIdx="0" presStyleCnt="2">
        <dgm:presLayoutVars>
          <dgm:chMax val="0"/>
          <dgm:chPref val="0"/>
        </dgm:presLayoutVars>
      </dgm:prSet>
      <dgm:spPr/>
    </dgm:pt>
    <dgm:pt modelId="{0461A257-D9AE-4042-87AD-82F2299805E0}" type="pres">
      <dgm:prSet presAssocID="{B65DFDA0-3FF2-4D99-92A9-5EBD63DB3994}" presName="sibTrans" presStyleCnt="0"/>
      <dgm:spPr/>
    </dgm:pt>
    <dgm:pt modelId="{13DA3622-B025-4ECE-9A08-58414FBEFA69}" type="pres">
      <dgm:prSet presAssocID="{FA06BE5F-802D-4061-8C93-5D63B5BED464}" presName="compNode" presStyleCnt="0"/>
      <dgm:spPr/>
    </dgm:pt>
    <dgm:pt modelId="{033D37B0-EC66-4D83-B30C-5B1A9F3136EB}" type="pres">
      <dgm:prSet presAssocID="{FA06BE5F-802D-4061-8C93-5D63B5BED464}" presName="bgRect" presStyleLbl="bgShp" presStyleIdx="1" presStyleCnt="2"/>
      <dgm:spPr/>
    </dgm:pt>
    <dgm:pt modelId="{56D0B02C-4F70-4E45-A2C1-B0EE028EE332}" type="pres">
      <dgm:prSet presAssocID="{FA06BE5F-802D-4061-8C93-5D63B5BED46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dio microphone"/>
        </a:ext>
      </dgm:extLst>
    </dgm:pt>
    <dgm:pt modelId="{4C457911-976F-428D-93AC-E752E0E221D0}" type="pres">
      <dgm:prSet presAssocID="{FA06BE5F-802D-4061-8C93-5D63B5BED464}" presName="spaceRect" presStyleCnt="0"/>
      <dgm:spPr/>
    </dgm:pt>
    <dgm:pt modelId="{5CE1B528-5281-4232-AB77-B7C8D982F1BD}" type="pres">
      <dgm:prSet presAssocID="{FA06BE5F-802D-4061-8C93-5D63B5BED464}" presName="parTx" presStyleLbl="revTx" presStyleIdx="1" presStyleCnt="2">
        <dgm:presLayoutVars>
          <dgm:chMax val="0"/>
          <dgm:chPref val="0"/>
        </dgm:presLayoutVars>
      </dgm:prSet>
      <dgm:spPr/>
    </dgm:pt>
  </dgm:ptLst>
  <dgm:cxnLst>
    <dgm:cxn modelId="{DD7B0221-8159-4A34-9CDA-83B652A31ED4}" srcId="{68E4A43C-1BB7-44A0-A8A7-B508F0DE9323}" destId="{FA06BE5F-802D-4061-8C93-5D63B5BED464}" srcOrd="1" destOrd="0" parTransId="{651D467A-E60D-4B5C-8C41-FDFC4DF9359E}" sibTransId="{B3EA2919-90A0-49F7-8679-025F6FFBD810}"/>
    <dgm:cxn modelId="{27F11327-382F-44AC-81DF-9334CD9F054F}" type="presOf" srcId="{FA06BE5F-802D-4061-8C93-5D63B5BED464}" destId="{5CE1B528-5281-4232-AB77-B7C8D982F1BD}" srcOrd="0" destOrd="0" presId="urn:microsoft.com/office/officeart/2018/2/layout/IconVerticalSolidList"/>
    <dgm:cxn modelId="{3F8CDE8C-F868-4740-B416-7AC365E7530A}" type="presOf" srcId="{68E4A43C-1BB7-44A0-A8A7-B508F0DE9323}" destId="{62BBE937-F81F-48EF-A6C4-81579923857B}" srcOrd="0" destOrd="0" presId="urn:microsoft.com/office/officeart/2018/2/layout/IconVerticalSolidList"/>
    <dgm:cxn modelId="{96FB4AAD-D626-4BD5-9638-455C15BBE01C}" type="presOf" srcId="{3ACE0E41-3558-45A0-BC96-F56FBD05C8B1}" destId="{4F35A5F1-5B5C-434E-8F7D-FDB4A16E664E}" srcOrd="0" destOrd="0" presId="urn:microsoft.com/office/officeart/2018/2/layout/IconVerticalSolidList"/>
    <dgm:cxn modelId="{357B1ED0-118F-46E8-A50A-7DF219899C68}" srcId="{68E4A43C-1BB7-44A0-A8A7-B508F0DE9323}" destId="{3ACE0E41-3558-45A0-BC96-F56FBD05C8B1}" srcOrd="0" destOrd="0" parTransId="{A9C66A29-B495-48E0-9322-3A1FB765DFA2}" sibTransId="{B65DFDA0-3FF2-4D99-92A9-5EBD63DB3994}"/>
    <dgm:cxn modelId="{C66F639C-2D20-49CB-943D-ACFB5E008A66}" type="presParOf" srcId="{62BBE937-F81F-48EF-A6C4-81579923857B}" destId="{F56F5EAD-DA6D-4018-8974-6285B2B604F3}" srcOrd="0" destOrd="0" presId="urn:microsoft.com/office/officeart/2018/2/layout/IconVerticalSolidList"/>
    <dgm:cxn modelId="{52119E74-8887-4FAA-BF48-34F7962AE56D}" type="presParOf" srcId="{F56F5EAD-DA6D-4018-8974-6285B2B604F3}" destId="{F933CA24-0C01-4891-BCC5-62EBBACFAEFC}" srcOrd="0" destOrd="0" presId="urn:microsoft.com/office/officeart/2018/2/layout/IconVerticalSolidList"/>
    <dgm:cxn modelId="{ED3A07C2-6057-4334-99D9-B0AB93A3C7C9}" type="presParOf" srcId="{F56F5EAD-DA6D-4018-8974-6285B2B604F3}" destId="{B678A27B-1E73-4110-AB48-9865FA0CCA32}" srcOrd="1" destOrd="0" presId="urn:microsoft.com/office/officeart/2018/2/layout/IconVerticalSolidList"/>
    <dgm:cxn modelId="{95E977F5-DF68-4B0A-8CD9-10128FD7E56E}" type="presParOf" srcId="{F56F5EAD-DA6D-4018-8974-6285B2B604F3}" destId="{98A03BA3-1D87-4501-97CF-087133D26477}" srcOrd="2" destOrd="0" presId="urn:microsoft.com/office/officeart/2018/2/layout/IconVerticalSolidList"/>
    <dgm:cxn modelId="{697B0E83-139E-4DC8-814F-AB2521638DC9}" type="presParOf" srcId="{F56F5EAD-DA6D-4018-8974-6285B2B604F3}" destId="{4F35A5F1-5B5C-434E-8F7D-FDB4A16E664E}" srcOrd="3" destOrd="0" presId="urn:microsoft.com/office/officeart/2018/2/layout/IconVerticalSolidList"/>
    <dgm:cxn modelId="{292CC800-F1E5-4D01-B038-E8B1F93CD5B7}" type="presParOf" srcId="{62BBE937-F81F-48EF-A6C4-81579923857B}" destId="{0461A257-D9AE-4042-87AD-82F2299805E0}" srcOrd="1" destOrd="0" presId="urn:microsoft.com/office/officeart/2018/2/layout/IconVerticalSolidList"/>
    <dgm:cxn modelId="{932D1A06-4A61-421E-8771-C9B4B9162ABA}" type="presParOf" srcId="{62BBE937-F81F-48EF-A6C4-81579923857B}" destId="{13DA3622-B025-4ECE-9A08-58414FBEFA69}" srcOrd="2" destOrd="0" presId="urn:microsoft.com/office/officeart/2018/2/layout/IconVerticalSolidList"/>
    <dgm:cxn modelId="{D9BF9D69-3C32-4B5F-B8CE-031A4C20EB8D}" type="presParOf" srcId="{13DA3622-B025-4ECE-9A08-58414FBEFA69}" destId="{033D37B0-EC66-4D83-B30C-5B1A9F3136EB}" srcOrd="0" destOrd="0" presId="urn:microsoft.com/office/officeart/2018/2/layout/IconVerticalSolidList"/>
    <dgm:cxn modelId="{0B9771E2-5111-4FF0-8C3A-BD737EC96393}" type="presParOf" srcId="{13DA3622-B025-4ECE-9A08-58414FBEFA69}" destId="{56D0B02C-4F70-4E45-A2C1-B0EE028EE332}" srcOrd="1" destOrd="0" presId="urn:microsoft.com/office/officeart/2018/2/layout/IconVerticalSolidList"/>
    <dgm:cxn modelId="{1E6D5AD4-CFE8-4D63-AA26-4631C88065A2}" type="presParOf" srcId="{13DA3622-B025-4ECE-9A08-58414FBEFA69}" destId="{4C457911-976F-428D-93AC-E752E0E221D0}" srcOrd="2" destOrd="0" presId="urn:microsoft.com/office/officeart/2018/2/layout/IconVerticalSolidList"/>
    <dgm:cxn modelId="{1C8F1A0A-DAF4-4DDF-A343-7FFC892B09C4}" type="presParOf" srcId="{13DA3622-B025-4ECE-9A08-58414FBEFA69}" destId="{5CE1B528-5281-4232-AB77-B7C8D982F1B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ADC2D-CACD-49C7-B053-DF628FC46B56}">
      <dsp:nvSpPr>
        <dsp:cNvPr id="0" name=""/>
        <dsp:cNvSpPr/>
      </dsp:nvSpPr>
      <dsp:spPr>
        <a:xfrm>
          <a:off x="0" y="539"/>
          <a:ext cx="1005839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5259168-7375-4B77-AE84-0F67003B3B92}">
      <dsp:nvSpPr>
        <dsp:cNvPr id="0" name=""/>
        <dsp:cNvSpPr/>
      </dsp:nvSpPr>
      <dsp:spPr>
        <a:xfrm>
          <a:off x="0" y="539"/>
          <a:ext cx="10058399" cy="883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Karla Kirk, Fresno City College </a:t>
          </a:r>
        </a:p>
      </dsp:txBody>
      <dsp:txXfrm>
        <a:off x="0" y="539"/>
        <a:ext cx="10058399" cy="883704"/>
      </dsp:txXfrm>
    </dsp:sp>
    <dsp:sp modelId="{FED8D55E-C036-4AF6-8CDA-B2B38ACA5767}">
      <dsp:nvSpPr>
        <dsp:cNvPr id="0" name=""/>
        <dsp:cNvSpPr/>
      </dsp:nvSpPr>
      <dsp:spPr>
        <a:xfrm>
          <a:off x="0" y="884243"/>
          <a:ext cx="1005839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286E201-368B-4E8C-9465-9E648C3661DB}">
      <dsp:nvSpPr>
        <dsp:cNvPr id="0" name=""/>
        <dsp:cNvSpPr/>
      </dsp:nvSpPr>
      <dsp:spPr>
        <a:xfrm>
          <a:off x="0" y="884243"/>
          <a:ext cx="10058399" cy="883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Michael Takeda (he/him/his), Fresno City College</a:t>
          </a:r>
        </a:p>
      </dsp:txBody>
      <dsp:txXfrm>
        <a:off x="0" y="884243"/>
        <a:ext cx="10058399" cy="883704"/>
      </dsp:txXfrm>
    </dsp:sp>
    <dsp:sp modelId="{B38AEB9A-1FE8-4D3B-8481-E8446C935BF3}">
      <dsp:nvSpPr>
        <dsp:cNvPr id="0" name=""/>
        <dsp:cNvSpPr/>
      </dsp:nvSpPr>
      <dsp:spPr>
        <a:xfrm>
          <a:off x="0" y="1767947"/>
          <a:ext cx="1005839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09A6A32-983B-4FA0-BEC8-CCF1A101B47A}">
      <dsp:nvSpPr>
        <dsp:cNvPr id="0" name=""/>
        <dsp:cNvSpPr/>
      </dsp:nvSpPr>
      <dsp:spPr>
        <a:xfrm>
          <a:off x="0" y="1767947"/>
          <a:ext cx="10058399" cy="883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María Figueroa (she/her/ella), MiraCosta College </a:t>
          </a:r>
        </a:p>
      </dsp:txBody>
      <dsp:txXfrm>
        <a:off x="0" y="1767947"/>
        <a:ext cx="10058399" cy="883704"/>
      </dsp:txXfrm>
    </dsp:sp>
    <dsp:sp modelId="{6C23353E-773D-4F78-BEAC-482BD3925203}">
      <dsp:nvSpPr>
        <dsp:cNvPr id="0" name=""/>
        <dsp:cNvSpPr/>
      </dsp:nvSpPr>
      <dsp:spPr>
        <a:xfrm>
          <a:off x="0" y="2651652"/>
          <a:ext cx="1005839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A1EE388-ECCD-45F0-B8E9-DE156E3DAFA4}">
      <dsp:nvSpPr>
        <dsp:cNvPr id="0" name=""/>
        <dsp:cNvSpPr/>
      </dsp:nvSpPr>
      <dsp:spPr>
        <a:xfrm>
          <a:off x="0" y="2651652"/>
          <a:ext cx="10058399" cy="883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Edward (Ekiwaka) Pohlert (he, him), MiraCosta College</a:t>
          </a:r>
        </a:p>
      </dsp:txBody>
      <dsp:txXfrm>
        <a:off x="0" y="2651652"/>
        <a:ext cx="10058399" cy="883704"/>
      </dsp:txXfrm>
    </dsp:sp>
    <dsp:sp modelId="{9C1669CA-D996-4B98-8339-28944140AA9A}">
      <dsp:nvSpPr>
        <dsp:cNvPr id="0" name=""/>
        <dsp:cNvSpPr/>
      </dsp:nvSpPr>
      <dsp:spPr>
        <a:xfrm>
          <a:off x="0" y="3535356"/>
          <a:ext cx="1005839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2A37845-4123-4348-AFFF-639DE5E25CC4}">
      <dsp:nvSpPr>
        <dsp:cNvPr id="0" name=""/>
        <dsp:cNvSpPr/>
      </dsp:nvSpPr>
      <dsp:spPr>
        <a:xfrm>
          <a:off x="0" y="3535356"/>
          <a:ext cx="10058399" cy="883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Michelle Velasquez Bean (she/her/hers), ASCCC At-large Representative</a:t>
          </a:r>
        </a:p>
      </dsp:txBody>
      <dsp:txXfrm>
        <a:off x="0" y="3535356"/>
        <a:ext cx="10058399" cy="8837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4002D-C8EA-4ACA-8BE1-84D12C801B63}">
      <dsp:nvSpPr>
        <dsp:cNvPr id="0" name=""/>
        <dsp:cNvSpPr/>
      </dsp:nvSpPr>
      <dsp:spPr>
        <a:xfrm>
          <a:off x="0" y="324504"/>
          <a:ext cx="10523806" cy="14069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What is the culture of your campus senate?</a:t>
          </a:r>
        </a:p>
      </dsp:txBody>
      <dsp:txXfrm>
        <a:off x="68680" y="393184"/>
        <a:ext cx="10386446" cy="1269565"/>
      </dsp:txXfrm>
    </dsp:sp>
    <dsp:sp modelId="{3FD2CACC-DB32-446C-AF64-6AC8D7BA6DB6}">
      <dsp:nvSpPr>
        <dsp:cNvPr id="0" name=""/>
        <dsp:cNvSpPr/>
      </dsp:nvSpPr>
      <dsp:spPr>
        <a:xfrm>
          <a:off x="0" y="1837989"/>
          <a:ext cx="10523806" cy="14069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How can your traditions and lived experiences shape the culture within your academic senate?</a:t>
          </a:r>
        </a:p>
      </dsp:txBody>
      <dsp:txXfrm>
        <a:off x="68680" y="1906669"/>
        <a:ext cx="10386446" cy="12695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A4D23-B444-431A-82FD-BAE3865D0042}">
      <dsp:nvSpPr>
        <dsp:cNvPr id="0" name=""/>
        <dsp:cNvSpPr/>
      </dsp:nvSpPr>
      <dsp:spPr>
        <a:xfrm>
          <a:off x="1751902" y="217629"/>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FFC6B6-4356-47BB-86AD-187F00372A74}">
      <dsp:nvSpPr>
        <dsp:cNvPr id="0" name=""/>
        <dsp:cNvSpPr/>
      </dsp:nvSpPr>
      <dsp:spPr>
        <a:xfrm>
          <a:off x="563902" y="263178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822450">
            <a:lnSpc>
              <a:spcPct val="100000"/>
            </a:lnSpc>
            <a:spcBef>
              <a:spcPct val="0"/>
            </a:spcBef>
            <a:spcAft>
              <a:spcPct val="35000"/>
            </a:spcAft>
            <a:buNone/>
          </a:pPr>
          <a:r>
            <a:rPr lang="en-US" sz="4100" kern="1200" dirty="0"/>
            <a:t>One to GLOW ON</a:t>
          </a:r>
        </a:p>
      </dsp:txBody>
      <dsp:txXfrm>
        <a:off x="563902" y="2631789"/>
        <a:ext cx="4320000" cy="720000"/>
      </dsp:txXfrm>
    </dsp:sp>
    <dsp:sp modelId="{0123E81F-66B2-411D-8526-83E065A20ABC}">
      <dsp:nvSpPr>
        <dsp:cNvPr id="0" name=""/>
        <dsp:cNvSpPr/>
      </dsp:nvSpPr>
      <dsp:spPr>
        <a:xfrm>
          <a:off x="6827903" y="217629"/>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B9C3E8-159E-4206-9B03-1B6FE905D150}">
      <dsp:nvSpPr>
        <dsp:cNvPr id="0" name=""/>
        <dsp:cNvSpPr/>
      </dsp:nvSpPr>
      <dsp:spPr>
        <a:xfrm>
          <a:off x="5639903" y="263178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822450">
            <a:lnSpc>
              <a:spcPct val="100000"/>
            </a:lnSpc>
            <a:spcBef>
              <a:spcPct val="0"/>
            </a:spcBef>
            <a:spcAft>
              <a:spcPct val="35000"/>
            </a:spcAft>
            <a:buNone/>
          </a:pPr>
          <a:r>
            <a:rPr lang="en-US" sz="4100" kern="1200" dirty="0"/>
            <a:t>One to GROW ON</a:t>
          </a:r>
        </a:p>
      </dsp:txBody>
      <dsp:txXfrm>
        <a:off x="5639903" y="2631789"/>
        <a:ext cx="432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E741C-DA8D-46D1-83AB-375FE9BBE6BA}">
      <dsp:nvSpPr>
        <dsp:cNvPr id="0" name=""/>
        <dsp:cNvSpPr/>
      </dsp:nvSpPr>
      <dsp:spPr>
        <a:xfrm>
          <a:off x="0" y="46629"/>
          <a:ext cx="10523806" cy="7956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Local Senates: Getting out of the bleachers</a:t>
          </a:r>
        </a:p>
      </dsp:txBody>
      <dsp:txXfrm>
        <a:off x="38838" y="85467"/>
        <a:ext cx="10446130" cy="717924"/>
      </dsp:txXfrm>
    </dsp:sp>
    <dsp:sp modelId="{9FB9D442-E3A5-429A-ACCF-8322BF3C08C2}">
      <dsp:nvSpPr>
        <dsp:cNvPr id="0" name=""/>
        <dsp:cNvSpPr/>
      </dsp:nvSpPr>
      <dsp:spPr>
        <a:xfrm>
          <a:off x="0" y="940149"/>
          <a:ext cx="10523806" cy="7956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Caucuses: Start one! </a:t>
          </a:r>
        </a:p>
      </dsp:txBody>
      <dsp:txXfrm>
        <a:off x="38838" y="978987"/>
        <a:ext cx="10446130" cy="717924"/>
      </dsp:txXfrm>
    </dsp:sp>
    <dsp:sp modelId="{F54BCF7F-46C6-4531-B8ED-EB0DF2AA220C}">
      <dsp:nvSpPr>
        <dsp:cNvPr id="0" name=""/>
        <dsp:cNvSpPr/>
      </dsp:nvSpPr>
      <dsp:spPr>
        <a:xfrm>
          <a:off x="0" y="1833669"/>
          <a:ext cx="10523806" cy="7956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Affinity Groups: A place of refuge </a:t>
          </a:r>
        </a:p>
      </dsp:txBody>
      <dsp:txXfrm>
        <a:off x="38838" y="1872507"/>
        <a:ext cx="10446130" cy="717924"/>
      </dsp:txXfrm>
    </dsp:sp>
    <dsp:sp modelId="{57379C74-0032-42BF-885B-6465D82B2760}">
      <dsp:nvSpPr>
        <dsp:cNvPr id="0" name=""/>
        <dsp:cNvSpPr/>
      </dsp:nvSpPr>
      <dsp:spPr>
        <a:xfrm>
          <a:off x="0" y="2727189"/>
          <a:ext cx="10523806" cy="7956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State Senate: What’s still needed</a:t>
          </a:r>
        </a:p>
      </dsp:txBody>
      <dsp:txXfrm>
        <a:off x="38838" y="2766027"/>
        <a:ext cx="10446130" cy="7179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C1240-71DE-4317-AC2C-F743DF1AA39C}">
      <dsp:nvSpPr>
        <dsp:cNvPr id="0" name=""/>
        <dsp:cNvSpPr/>
      </dsp:nvSpPr>
      <dsp:spPr>
        <a:xfrm>
          <a:off x="0" y="70007"/>
          <a:ext cx="10523806" cy="60480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Keys to Successful Succession Planning</a:t>
          </a:r>
        </a:p>
      </dsp:txBody>
      <dsp:txXfrm>
        <a:off x="0" y="70007"/>
        <a:ext cx="10523806" cy="604800"/>
      </dsp:txXfrm>
    </dsp:sp>
    <dsp:sp modelId="{6C414391-3F14-4445-BAC0-1F1AF67094BC}">
      <dsp:nvSpPr>
        <dsp:cNvPr id="0" name=""/>
        <dsp:cNvSpPr/>
      </dsp:nvSpPr>
      <dsp:spPr>
        <a:xfrm>
          <a:off x="0" y="674807"/>
          <a:ext cx="10523806" cy="2824605"/>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Font typeface="Wingdings" panose="05000000000000000000" pitchFamily="2" charset="2"/>
            <a:buChar char="v"/>
          </a:pPr>
          <a:r>
            <a:rPr lang="en-US" sz="2100" kern="1200" dirty="0"/>
            <a:t>Relationships</a:t>
          </a:r>
        </a:p>
        <a:p>
          <a:pPr marL="457200" lvl="2" indent="-228600" algn="l" defTabSz="933450">
            <a:lnSpc>
              <a:spcPct val="90000"/>
            </a:lnSpc>
            <a:spcBef>
              <a:spcPct val="0"/>
            </a:spcBef>
            <a:spcAft>
              <a:spcPct val="15000"/>
            </a:spcAft>
            <a:buFont typeface="Wingdings" panose="05000000000000000000" pitchFamily="2" charset="2"/>
            <a:buChar char="§"/>
          </a:pPr>
          <a:r>
            <a:rPr lang="en-US" sz="2100" kern="1200" dirty="0"/>
            <a:t>Collegiality within Senate Exec</a:t>
          </a:r>
        </a:p>
        <a:p>
          <a:pPr marL="457200" lvl="2" indent="-228600" algn="l" defTabSz="933450">
            <a:lnSpc>
              <a:spcPct val="90000"/>
            </a:lnSpc>
            <a:spcBef>
              <a:spcPct val="0"/>
            </a:spcBef>
            <a:spcAft>
              <a:spcPct val="15000"/>
            </a:spcAft>
            <a:buFont typeface="Wingdings" panose="05000000000000000000" pitchFamily="2" charset="2"/>
            <a:buChar char="§"/>
          </a:pPr>
          <a:r>
            <a:rPr lang="en-US" sz="2100" kern="1200" dirty="0"/>
            <a:t>Be Accessible (Even during COVID!)</a:t>
          </a:r>
        </a:p>
        <a:p>
          <a:pPr marL="228600" lvl="1" indent="-228600" algn="l" defTabSz="933450">
            <a:lnSpc>
              <a:spcPct val="90000"/>
            </a:lnSpc>
            <a:spcBef>
              <a:spcPct val="0"/>
            </a:spcBef>
            <a:spcAft>
              <a:spcPct val="15000"/>
            </a:spcAft>
            <a:buFont typeface="Wingdings" panose="05000000000000000000" pitchFamily="2" charset="2"/>
            <a:buChar char="v"/>
          </a:pPr>
          <a:r>
            <a:rPr lang="en-US" sz="2100" kern="1200" dirty="0"/>
            <a:t>Mentorship</a:t>
          </a:r>
        </a:p>
        <a:p>
          <a:pPr marL="457200" lvl="2" indent="-228600" algn="l" defTabSz="933450">
            <a:lnSpc>
              <a:spcPct val="90000"/>
            </a:lnSpc>
            <a:spcBef>
              <a:spcPct val="0"/>
            </a:spcBef>
            <a:spcAft>
              <a:spcPct val="15000"/>
            </a:spcAft>
            <a:buFont typeface="Wingdings" panose="05000000000000000000" pitchFamily="2" charset="2"/>
            <a:buChar char="§"/>
          </a:pPr>
          <a:r>
            <a:rPr lang="en-US" sz="2100" kern="1200" dirty="0"/>
            <a:t>Supporting State and Local Initiatives: The Coalition of the Willing</a:t>
          </a:r>
        </a:p>
        <a:p>
          <a:pPr marL="457200" lvl="2" indent="-228600" algn="l" defTabSz="933450">
            <a:lnSpc>
              <a:spcPct val="90000"/>
            </a:lnSpc>
            <a:spcBef>
              <a:spcPct val="0"/>
            </a:spcBef>
            <a:spcAft>
              <a:spcPct val="15000"/>
            </a:spcAft>
            <a:buFont typeface="Wingdings" panose="05000000000000000000" pitchFamily="2" charset="2"/>
            <a:buChar char="§"/>
          </a:pPr>
          <a:r>
            <a:rPr lang="en-US" sz="2100" kern="1200" dirty="0"/>
            <a:t>Local Senate Priorities: Personalizing the 10+1</a:t>
          </a:r>
        </a:p>
        <a:p>
          <a:pPr marL="228600" lvl="1" indent="-228600" algn="l" defTabSz="933450">
            <a:lnSpc>
              <a:spcPct val="90000"/>
            </a:lnSpc>
            <a:spcBef>
              <a:spcPct val="0"/>
            </a:spcBef>
            <a:spcAft>
              <a:spcPct val="15000"/>
            </a:spcAft>
            <a:buFont typeface="Wingdings" panose="05000000000000000000" pitchFamily="2" charset="2"/>
            <a:buChar char="v"/>
          </a:pPr>
          <a:r>
            <a:rPr lang="en-US" sz="2100" kern="1200" dirty="0"/>
            <a:t>Food</a:t>
          </a:r>
        </a:p>
        <a:p>
          <a:pPr marL="457200" lvl="2" indent="-228600" algn="l" defTabSz="933450">
            <a:lnSpc>
              <a:spcPct val="90000"/>
            </a:lnSpc>
            <a:spcBef>
              <a:spcPct val="0"/>
            </a:spcBef>
            <a:spcAft>
              <a:spcPct val="15000"/>
            </a:spcAft>
            <a:buFont typeface="Wingdings" panose="05000000000000000000" pitchFamily="2" charset="2"/>
            <a:buChar char="§"/>
          </a:pPr>
          <a:r>
            <a:rPr lang="en-US" sz="2100" kern="1200" dirty="0"/>
            <a:t>Yes!  This Works!</a:t>
          </a:r>
        </a:p>
      </dsp:txBody>
      <dsp:txXfrm>
        <a:off x="0" y="674807"/>
        <a:ext cx="10523806" cy="28246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DB11B-26D4-4BED-8F7C-D71E53049C84}">
      <dsp:nvSpPr>
        <dsp:cNvPr id="0" name=""/>
        <dsp:cNvSpPr/>
      </dsp:nvSpPr>
      <dsp:spPr>
        <a:xfrm>
          <a:off x="0" y="409453"/>
          <a:ext cx="10523806" cy="959962"/>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16764" tIns="479044" rIns="816764"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Be the cover! </a:t>
          </a:r>
        </a:p>
      </dsp:txBody>
      <dsp:txXfrm>
        <a:off x="0" y="409453"/>
        <a:ext cx="10523806" cy="959962"/>
      </dsp:txXfrm>
    </dsp:sp>
    <dsp:sp modelId="{763B714B-4FA1-4F00-B296-002782F48F57}">
      <dsp:nvSpPr>
        <dsp:cNvPr id="0" name=""/>
        <dsp:cNvSpPr/>
      </dsp:nvSpPr>
      <dsp:spPr>
        <a:xfrm>
          <a:off x="526190" y="69973"/>
          <a:ext cx="7366664" cy="6789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8442" tIns="0" rIns="278442" bIns="0" numCol="1" spcCol="1270" anchor="ctr" anchorCtr="0">
          <a:noAutofit/>
        </a:bodyPr>
        <a:lstStyle/>
        <a:p>
          <a:pPr marL="0" lvl="0" indent="0" algn="l" defTabSz="1022350">
            <a:lnSpc>
              <a:spcPct val="90000"/>
            </a:lnSpc>
            <a:spcBef>
              <a:spcPct val="0"/>
            </a:spcBef>
            <a:spcAft>
              <a:spcPct val="35000"/>
            </a:spcAft>
            <a:buNone/>
          </a:pPr>
          <a:r>
            <a:rPr lang="en-US" sz="2300" kern="1200"/>
            <a:t>Allyship - The Ally Continuum</a:t>
          </a:r>
        </a:p>
      </dsp:txBody>
      <dsp:txXfrm>
        <a:off x="559334" y="103117"/>
        <a:ext cx="7300376" cy="612672"/>
      </dsp:txXfrm>
    </dsp:sp>
    <dsp:sp modelId="{34D372A3-13D5-4C49-8461-36A29272EA6B}">
      <dsp:nvSpPr>
        <dsp:cNvPr id="0" name=""/>
        <dsp:cNvSpPr/>
      </dsp:nvSpPr>
      <dsp:spPr>
        <a:xfrm>
          <a:off x="0" y="1833095"/>
          <a:ext cx="10523806" cy="16663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16764" tIns="479044" rIns="816764"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Use your political capital</a:t>
          </a:r>
        </a:p>
        <a:p>
          <a:pPr marL="228600" lvl="1" indent="-228600" algn="l" defTabSz="1022350">
            <a:lnSpc>
              <a:spcPct val="90000"/>
            </a:lnSpc>
            <a:spcBef>
              <a:spcPct val="0"/>
            </a:spcBef>
            <a:spcAft>
              <a:spcPct val="15000"/>
            </a:spcAft>
            <a:buChar char="•"/>
          </a:pPr>
          <a:r>
            <a:rPr lang="en-US" sz="2300" kern="1200"/>
            <a:t>Put your privilege on the line</a:t>
          </a:r>
        </a:p>
        <a:p>
          <a:pPr marL="228600" lvl="1" indent="-228600" algn="l" defTabSz="1022350">
            <a:lnSpc>
              <a:spcPct val="90000"/>
            </a:lnSpc>
            <a:spcBef>
              <a:spcPct val="0"/>
            </a:spcBef>
            <a:spcAft>
              <a:spcPct val="15000"/>
            </a:spcAft>
            <a:buChar char="•"/>
          </a:pPr>
          <a:r>
            <a:rPr lang="en-US" sz="2300" kern="1200"/>
            <a:t>No hoarding of the chips </a:t>
          </a:r>
        </a:p>
      </dsp:txBody>
      <dsp:txXfrm>
        <a:off x="0" y="1833095"/>
        <a:ext cx="10523806" cy="1666350"/>
      </dsp:txXfrm>
    </dsp:sp>
    <dsp:sp modelId="{7F941C66-262A-42F1-AC3A-B36B7F89413D}">
      <dsp:nvSpPr>
        <dsp:cNvPr id="0" name=""/>
        <dsp:cNvSpPr/>
      </dsp:nvSpPr>
      <dsp:spPr>
        <a:xfrm>
          <a:off x="526190" y="1493615"/>
          <a:ext cx="7366664" cy="6789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8442" tIns="0" rIns="278442" bIns="0" numCol="1" spcCol="1270" anchor="ctr" anchorCtr="0">
          <a:noAutofit/>
        </a:bodyPr>
        <a:lstStyle/>
        <a:p>
          <a:pPr marL="0" lvl="0" indent="0" algn="l" defTabSz="1022350">
            <a:lnSpc>
              <a:spcPct val="90000"/>
            </a:lnSpc>
            <a:spcBef>
              <a:spcPct val="0"/>
            </a:spcBef>
            <a:spcAft>
              <a:spcPct val="35000"/>
            </a:spcAft>
            <a:buNone/>
          </a:pPr>
          <a:r>
            <a:rPr lang="en-US" sz="2300" kern="1200" dirty="0"/>
            <a:t>Accomplice and Co-conspirator</a:t>
          </a:r>
        </a:p>
      </dsp:txBody>
      <dsp:txXfrm>
        <a:off x="559334" y="1526759"/>
        <a:ext cx="7300376" cy="6126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3CA24-0C01-4891-BCC5-62EBBACFAEFC}">
      <dsp:nvSpPr>
        <dsp:cNvPr id="0" name=""/>
        <dsp:cNvSpPr/>
      </dsp:nvSpPr>
      <dsp:spPr>
        <a:xfrm>
          <a:off x="0" y="718184"/>
          <a:ext cx="10058399" cy="132588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78A27B-1E73-4110-AB48-9865FA0CCA32}">
      <dsp:nvSpPr>
        <dsp:cNvPr id="0" name=""/>
        <dsp:cNvSpPr/>
      </dsp:nvSpPr>
      <dsp:spPr>
        <a:xfrm>
          <a:off x="401078" y="1016507"/>
          <a:ext cx="729234" cy="7292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35A5F1-5B5C-434E-8F7D-FDB4A16E664E}">
      <dsp:nvSpPr>
        <dsp:cNvPr id="0" name=""/>
        <dsp:cNvSpPr/>
      </dsp:nvSpPr>
      <dsp:spPr>
        <a:xfrm>
          <a:off x="1531391" y="718184"/>
          <a:ext cx="8527008" cy="132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322" tIns="140322" rIns="140322" bIns="140322" numCol="1" spcCol="1270" anchor="ctr" anchorCtr="0">
          <a:noAutofit/>
        </a:bodyPr>
        <a:lstStyle/>
        <a:p>
          <a:pPr marL="0" lvl="0" indent="0" algn="l" defTabSz="1111250">
            <a:lnSpc>
              <a:spcPct val="90000"/>
            </a:lnSpc>
            <a:spcBef>
              <a:spcPct val="0"/>
            </a:spcBef>
            <a:spcAft>
              <a:spcPct val="35000"/>
            </a:spcAft>
            <a:buNone/>
          </a:pPr>
          <a:r>
            <a:rPr lang="en-US" sz="2500" kern="1200"/>
            <a:t>Demonstration and modeling: Today’s activities  </a:t>
          </a:r>
        </a:p>
      </dsp:txBody>
      <dsp:txXfrm>
        <a:off x="1531391" y="718184"/>
        <a:ext cx="8527008" cy="1325880"/>
      </dsp:txXfrm>
    </dsp:sp>
    <dsp:sp modelId="{033D37B0-EC66-4D83-B30C-5B1A9F3136EB}">
      <dsp:nvSpPr>
        <dsp:cNvPr id="0" name=""/>
        <dsp:cNvSpPr/>
      </dsp:nvSpPr>
      <dsp:spPr>
        <a:xfrm>
          <a:off x="0" y="2375535"/>
          <a:ext cx="10058399" cy="132588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D0B02C-4F70-4E45-A2C1-B0EE028EE332}">
      <dsp:nvSpPr>
        <dsp:cNvPr id="0" name=""/>
        <dsp:cNvSpPr/>
      </dsp:nvSpPr>
      <dsp:spPr>
        <a:xfrm>
          <a:off x="401078" y="2673858"/>
          <a:ext cx="729234" cy="7292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E1B528-5281-4232-AB77-B7C8D982F1BD}">
      <dsp:nvSpPr>
        <dsp:cNvPr id="0" name=""/>
        <dsp:cNvSpPr/>
      </dsp:nvSpPr>
      <dsp:spPr>
        <a:xfrm>
          <a:off x="1531391" y="2375535"/>
          <a:ext cx="8527008" cy="132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322" tIns="140322" rIns="140322" bIns="140322" numCol="1" spcCol="1270" anchor="ctr" anchorCtr="0">
          <a:noAutofit/>
        </a:bodyPr>
        <a:lstStyle/>
        <a:p>
          <a:pPr marL="0" lvl="0" indent="0" algn="l" defTabSz="1111250">
            <a:lnSpc>
              <a:spcPct val="90000"/>
            </a:lnSpc>
            <a:spcBef>
              <a:spcPct val="0"/>
            </a:spcBef>
            <a:spcAft>
              <a:spcPct val="35000"/>
            </a:spcAft>
            <a:buNone/>
          </a:pPr>
          <a:r>
            <a:rPr lang="en-US" sz="2500" kern="1200"/>
            <a:t>Praxis: Intentionally inviting more voices to the table </a:t>
          </a:r>
        </a:p>
      </dsp:txBody>
      <dsp:txXfrm>
        <a:off x="1531391" y="2375535"/>
        <a:ext cx="8527008" cy="132588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9947-BDB5-C243-B7A2-36D9F683F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7FD1F8F-590B-5A44-82CA-502393CBBF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0E031C2-284B-8947-9EB8-64348743951C}" type="datetimeFigureOut">
              <a:rPr lang="en-US"/>
              <a:pPr>
                <a:defRPr/>
              </a:pPr>
              <a:t>4/11/2021</a:t>
            </a:fld>
            <a:endParaRPr lang="en-US"/>
          </a:p>
        </p:txBody>
      </p:sp>
      <p:sp>
        <p:nvSpPr>
          <p:cNvPr id="4" name="Footer Placeholder 3">
            <a:extLst>
              <a:ext uri="{FF2B5EF4-FFF2-40B4-BE49-F238E27FC236}">
                <a16:creationId xmlns:a16="http://schemas.microsoft.com/office/drawing/2014/main" id="{CFDBED0F-B1A6-DC4E-A20C-BFBE88F3E5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50D1D563-962C-EB4F-8C1C-A80010CD8D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E4AE1CA-57BE-9E4B-8F4C-A235CE48E772}"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F3729E-F2F9-C745-A75B-1C2251AD80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84409D7-4F6C-8845-90CF-91FFDA01365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3B367DB-28A5-764B-B43E-E729C6DC9A9B}" type="datetimeFigureOut">
              <a:rPr lang="en-US"/>
              <a:pPr>
                <a:defRPr/>
              </a:pPr>
              <a:t>4/11/2021</a:t>
            </a:fld>
            <a:endParaRPr lang="en-US"/>
          </a:p>
        </p:txBody>
      </p:sp>
      <p:sp>
        <p:nvSpPr>
          <p:cNvPr id="4" name="Slide Image Placeholder 3">
            <a:extLst>
              <a:ext uri="{FF2B5EF4-FFF2-40B4-BE49-F238E27FC236}">
                <a16:creationId xmlns:a16="http://schemas.microsoft.com/office/drawing/2014/main" id="{F27CB40F-DC69-FE40-854A-CD68F194AC0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DF7BB0B-7BF6-AD4A-A41C-AC8A22F48F6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8D53491-7546-234E-A644-0FFD4A839E0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D554715F-14D4-1D41-9A97-94E9F735388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49C7C15-6DF6-F045-95EC-AC3549CAE62C}"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c747725b9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c747725b9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ea1a2507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ea1a2507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Edward (5 minutes) Spontaneous office visits, meeting at the quad in traffic, intentional gathering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cf6a011a84_9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cf6a011a84_9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Documentary project, conference community, acknowledging our survival and excellence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cea1a2507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cea1a2507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Maria (5 minutes)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cf3e3b5de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cf3e3b5de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cf3e3b5de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cf3e3b5de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c84351ab3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c84351ab3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Edward (5 minutes) Briefly present Allyship chart 1-2 min. and tell the spy story...</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d08d6606a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d08d6606a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Ally Continuum</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d08d6606a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d08d6606a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Brief overview citing 2+2</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cea1a2507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cea1a2507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Michael (5 minutes)</a:t>
            </a:r>
            <a:endParaRPr/>
          </a:p>
          <a:p>
            <a:pPr marL="0" lvl="0" indent="0" algn="l" rtl="0">
              <a:spcBef>
                <a:spcPts val="0"/>
              </a:spcBef>
              <a:spcAft>
                <a:spcPts val="0"/>
              </a:spcAft>
              <a:buNone/>
            </a:pPr>
            <a:endParaRPr/>
          </a:p>
          <a:p>
            <a:pPr marL="0" lvl="0" indent="0" algn="l" rtl="0">
              <a:spcBef>
                <a:spcPts val="0"/>
              </a:spcBef>
              <a:spcAft>
                <a:spcPts val="0"/>
              </a:spcAft>
              <a:buNone/>
            </a:pPr>
            <a:r>
              <a:rPr lang="en"/>
              <a:t>(From Karla) Michael and I talked about this last night- is this a time that we could share how we have demonstrated decolonization in our courses and/or our local Senate practices?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c84351ab3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c84351ab3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Maria (3 minutes)</a:t>
            </a:r>
            <a:endParaRPr/>
          </a:p>
          <a:p>
            <a:pPr marL="0" lvl="0" indent="0" algn="l" rtl="0">
              <a:spcBef>
                <a:spcPts val="0"/>
              </a:spcBef>
              <a:spcAft>
                <a:spcPts val="0"/>
              </a:spcAft>
              <a:buNone/>
            </a:pPr>
            <a:r>
              <a:rPr lang="en"/>
              <a:t>Padlet link: https://padlet.com/ProfessorBean/hfenrf8fp40g1q71</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c747725b9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c747725b9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Karla will DJ at the start of the meeting.</a:t>
            </a:r>
            <a:endParaRPr/>
          </a:p>
          <a:p>
            <a:pPr marL="0" lvl="0" indent="0" algn="l" rtl="0">
              <a:spcBef>
                <a:spcPts val="0"/>
              </a:spcBef>
              <a:spcAft>
                <a:spcPts val="0"/>
              </a:spcAft>
              <a:buNone/>
            </a:pPr>
            <a:r>
              <a:rPr lang="en"/>
              <a:t>Michelle (1 min--objectives of day)</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c84351ab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c84351ab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Closing--Michelle (1 minute)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84351ab3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84351ab3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Michelle (1min with intro)</a:t>
            </a:r>
            <a:endParaRPr/>
          </a:p>
          <a:p>
            <a:pPr marL="457200" lvl="0" indent="-298450" algn="l" rtl="0">
              <a:spcBef>
                <a:spcPts val="0"/>
              </a:spcBef>
              <a:spcAft>
                <a:spcPts val="0"/>
              </a:spcAft>
              <a:buSzPts val="1100"/>
              <a:buChar char="➔"/>
            </a:pPr>
            <a:r>
              <a:rPr lang="en"/>
              <a:t>Others--acknowledge your land as you begin to speak.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84351ab3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84351ab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Michelle to moderate--3 minutes (as participants enter).</a:t>
            </a:r>
            <a:endParaRPr/>
          </a:p>
          <a:p>
            <a:pPr marL="457200" lvl="0" indent="-298450" algn="l" rtl="0">
              <a:spcBef>
                <a:spcPts val="0"/>
              </a:spcBef>
              <a:spcAft>
                <a:spcPts val="0"/>
              </a:spcAft>
              <a:buSzPts val="1100"/>
              <a:buChar char="●"/>
            </a:pPr>
            <a:r>
              <a:rPr lang="en"/>
              <a:t>Scan the QR code with your phone--give it a second to load.</a:t>
            </a:r>
            <a:endParaRPr/>
          </a:p>
          <a:p>
            <a:pPr marL="457200" lvl="0" indent="-298450" algn="l" rtl="0">
              <a:spcBef>
                <a:spcPts val="0"/>
              </a:spcBef>
              <a:spcAft>
                <a:spcPts val="0"/>
              </a:spcAft>
              <a:buSzPts val="1100"/>
              <a:buChar char="●"/>
            </a:pPr>
            <a:r>
              <a:rPr lang="en"/>
              <a:t>USE THE PLUS SIGN to add your comment to the Padlet.</a:t>
            </a:r>
            <a:endParaRPr/>
          </a:p>
          <a:p>
            <a:pPr marL="457200" lvl="0" indent="-298450" algn="l" rtl="0">
              <a:spcBef>
                <a:spcPts val="0"/>
              </a:spcBef>
              <a:spcAft>
                <a:spcPts val="0"/>
              </a:spcAft>
              <a:buClr>
                <a:schemeClr val="dk1"/>
              </a:buClr>
              <a:buSzPts val="1100"/>
              <a:buChar char="●"/>
            </a:pPr>
            <a:r>
              <a:rPr lang="en">
                <a:solidFill>
                  <a:schemeClr val="dk1"/>
                </a:solidFill>
              </a:rPr>
              <a:t>Padlet link for CHAT: https://padlet.com/ProfessorBean/hfenrf8fp40g1q71</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84351ab3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84351ab3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Edward (3 minutes) </a:t>
            </a:r>
            <a:r>
              <a:rPr lang="en" b="1">
                <a:solidFill>
                  <a:schemeClr val="dk2"/>
                </a:solidFill>
              </a:rPr>
              <a:t>Land Acknowledge</a:t>
            </a:r>
            <a:r>
              <a:rPr lang="en"/>
              <a:t>: Introduction--to frame decolonization and modeling culturally relevant practices. </a:t>
            </a:r>
            <a:r>
              <a:rPr lang="en">
                <a:solidFill>
                  <a:schemeClr val="dk1"/>
                </a:solidFill>
              </a:rPr>
              <a:t>Discussing the session description</a:t>
            </a:r>
            <a:r>
              <a:rPr lang="en"/>
              <a:t>. </a:t>
            </a:r>
            <a:r>
              <a:rPr lang="en" b="1">
                <a:solidFill>
                  <a:schemeClr val="dk2"/>
                </a:solidFill>
              </a:rPr>
              <a:t>Share colonial testimonio history; use examples from Senate, DEqCC, other committees (Umoja, ASCoaches).</a:t>
            </a:r>
            <a:endParaRPr b="1">
              <a:solidFill>
                <a:schemeClr val="dk2"/>
              </a:solidFill>
            </a:endParaRPr>
          </a:p>
          <a:p>
            <a:pPr marL="0" lvl="0" indent="0" algn="l" rtl="0">
              <a:spcBef>
                <a:spcPts val="0"/>
              </a:spcBef>
              <a:spcAft>
                <a:spcPts val="0"/>
              </a:spcAft>
              <a:buNone/>
            </a:pPr>
            <a:endParaRPr/>
          </a:p>
          <a:p>
            <a:pPr marL="0" lvl="0" indent="0" algn="l" rtl="0">
              <a:spcBef>
                <a:spcPts val="0"/>
              </a:spcBef>
              <a:spcAft>
                <a:spcPts val="0"/>
              </a:spcAft>
              <a:buNone/>
            </a:pPr>
            <a:r>
              <a:rPr lang="en"/>
              <a:t>Michelle--give directions (1 minute):</a:t>
            </a:r>
            <a:r>
              <a:rPr lang="en" b="1"/>
              <a:t>15 minutes</a:t>
            </a:r>
            <a:r>
              <a:rPr lang="en"/>
              <a:t> total in breakout rooms:</a:t>
            </a:r>
            <a:endParaRPr/>
          </a:p>
          <a:p>
            <a:pPr marL="457200" lvl="0" indent="-298450" algn="l" rtl="0">
              <a:spcBef>
                <a:spcPts val="0"/>
              </a:spcBef>
              <a:spcAft>
                <a:spcPts val="0"/>
              </a:spcAft>
              <a:buSzPts val="1100"/>
              <a:buChar char="●"/>
            </a:pPr>
            <a:r>
              <a:rPr lang="en"/>
              <a:t>Small groups of 3-5 (5 leaders check in)</a:t>
            </a:r>
            <a:endParaRPr/>
          </a:p>
          <a:p>
            <a:pPr marL="457200" lvl="0" indent="-298450" algn="l" rtl="0">
              <a:spcBef>
                <a:spcPts val="0"/>
              </a:spcBef>
              <a:spcAft>
                <a:spcPts val="0"/>
              </a:spcAft>
              <a:buSzPts val="1100"/>
              <a:buChar char="●"/>
            </a:pPr>
            <a:r>
              <a:rPr lang="en"/>
              <a:t>Person goes first: Who has the longest sleeves?</a:t>
            </a:r>
            <a:endParaRPr/>
          </a:p>
          <a:p>
            <a:pPr marL="457200" lvl="0" indent="-298450" algn="l" rtl="0">
              <a:spcBef>
                <a:spcPts val="0"/>
              </a:spcBef>
              <a:spcAft>
                <a:spcPts val="0"/>
              </a:spcAft>
              <a:buSzPts val="1100"/>
              <a:buChar char="●"/>
            </a:pPr>
            <a:r>
              <a:rPr lang="en"/>
              <a:t>Each person in 1 min or less answer 2 questions.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c84351ab3b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c84351ab3b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Karla (10 minutes)</a:t>
            </a:r>
            <a:endParaRPr/>
          </a:p>
          <a:p>
            <a:pPr marL="0" lvl="0" indent="0" algn="l" rtl="0">
              <a:spcBef>
                <a:spcPts val="0"/>
              </a:spcBef>
              <a:spcAft>
                <a:spcPts val="0"/>
              </a:spcAft>
              <a:buNone/>
            </a:pPr>
            <a:r>
              <a:rPr lang="en"/>
              <a:t>In 1 minute or less: Raise your hand and be ready to share:</a:t>
            </a:r>
            <a:endParaRPr/>
          </a:p>
          <a:p>
            <a:pPr marL="0" lvl="0" indent="0" algn="l" rtl="0">
              <a:spcBef>
                <a:spcPts val="0"/>
              </a:spcBef>
              <a:spcAft>
                <a:spcPts val="0"/>
              </a:spcAft>
              <a:buNone/>
            </a:pPr>
            <a:endParaRPr sz="1200"/>
          </a:p>
          <a:p>
            <a:pPr marL="457200" lvl="0" indent="-304800" algn="l" rtl="0">
              <a:lnSpc>
                <a:spcPct val="115000"/>
              </a:lnSpc>
              <a:spcBef>
                <a:spcPts val="0"/>
              </a:spcBef>
              <a:spcAft>
                <a:spcPts val="0"/>
              </a:spcAft>
              <a:buClr>
                <a:srgbClr val="595959"/>
              </a:buClr>
              <a:buSzPts val="1200"/>
              <a:buChar char="❖"/>
            </a:pPr>
            <a:r>
              <a:rPr lang="en" sz="1200">
                <a:solidFill>
                  <a:srgbClr val="595959"/>
                </a:solidFill>
              </a:rPr>
              <a:t>One to glow on: What you are most proud of OR have done well.</a:t>
            </a:r>
            <a:endParaRPr sz="1200">
              <a:solidFill>
                <a:srgbClr val="595959"/>
              </a:solidFill>
            </a:endParaRPr>
          </a:p>
          <a:p>
            <a:pPr marL="457200" lvl="0" indent="-304800" algn="l" rtl="0">
              <a:lnSpc>
                <a:spcPct val="115000"/>
              </a:lnSpc>
              <a:spcBef>
                <a:spcPts val="0"/>
              </a:spcBef>
              <a:spcAft>
                <a:spcPts val="0"/>
              </a:spcAft>
              <a:buClr>
                <a:srgbClr val="595959"/>
              </a:buClr>
              <a:buSzPts val="1200"/>
              <a:buChar char="❖"/>
            </a:pPr>
            <a:r>
              <a:rPr lang="en" sz="1200">
                <a:solidFill>
                  <a:srgbClr val="595959"/>
                </a:solidFill>
              </a:rPr>
              <a:t>One to grow on: What you can do better OR want to start when you get to “campus” on Monday.</a:t>
            </a:r>
            <a:endParaRPr sz="1200">
              <a:solidFill>
                <a:srgbClr val="595959"/>
              </a:solidFill>
            </a:endParaRPr>
          </a:p>
          <a:p>
            <a:pPr marL="0" lvl="0" indent="0" algn="l" rtl="0">
              <a:spcBef>
                <a:spcPts val="12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c84351ab3b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c84351ab3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Transition slide--Michelle (1 min)</a:t>
            </a:r>
            <a:endParaRPr/>
          </a:p>
          <a:p>
            <a:pPr marL="457200" lvl="0" indent="-298450" algn="l" rtl="0">
              <a:lnSpc>
                <a:spcPct val="115000"/>
              </a:lnSpc>
              <a:spcBef>
                <a:spcPts val="0"/>
              </a:spcBef>
              <a:spcAft>
                <a:spcPts val="0"/>
              </a:spcAft>
              <a:buClr>
                <a:srgbClr val="595959"/>
              </a:buClr>
              <a:buSzPts val="1100"/>
              <a:buChar char="●"/>
            </a:pPr>
            <a:r>
              <a:rPr lang="en">
                <a:solidFill>
                  <a:srgbClr val="595959"/>
                </a:solidFill>
              </a:rPr>
              <a:t>Diversifying your Local Senates--getting people out of the bleachers with succession planning (Karla)</a:t>
            </a:r>
            <a:endParaRPr>
              <a:solidFill>
                <a:srgbClr val="595959"/>
              </a:solidFill>
            </a:endParaRPr>
          </a:p>
          <a:p>
            <a:pPr marL="457200" lvl="0" indent="-298450" algn="l" rtl="0">
              <a:lnSpc>
                <a:spcPct val="115000"/>
              </a:lnSpc>
              <a:spcBef>
                <a:spcPts val="0"/>
              </a:spcBef>
              <a:spcAft>
                <a:spcPts val="0"/>
              </a:spcAft>
              <a:buClr>
                <a:srgbClr val="595959"/>
              </a:buClr>
              <a:buSzPts val="1100"/>
              <a:buChar char="●"/>
            </a:pPr>
            <a:r>
              <a:rPr lang="en">
                <a:solidFill>
                  <a:srgbClr val="595959"/>
                </a:solidFill>
              </a:rPr>
              <a:t>ASCCC Caucus support and how to start one! (Michael)</a:t>
            </a:r>
            <a:endParaRPr>
              <a:solidFill>
                <a:srgbClr val="595959"/>
              </a:solidFill>
            </a:endParaRPr>
          </a:p>
          <a:p>
            <a:pPr marL="457200" lvl="0" indent="-298450" algn="l" rtl="0">
              <a:lnSpc>
                <a:spcPct val="115000"/>
              </a:lnSpc>
              <a:spcBef>
                <a:spcPts val="0"/>
              </a:spcBef>
              <a:spcAft>
                <a:spcPts val="0"/>
              </a:spcAft>
              <a:buClr>
                <a:srgbClr val="595959"/>
              </a:buClr>
              <a:buSzPts val="1100"/>
              <a:buChar char="●"/>
            </a:pPr>
            <a:r>
              <a:rPr lang="en">
                <a:solidFill>
                  <a:srgbClr val="595959"/>
                </a:solidFill>
              </a:rPr>
              <a:t>Affinity Groups--as a place of refuge for BIPOC faculty (Edward)</a:t>
            </a:r>
            <a:endParaRPr>
              <a:solidFill>
                <a:srgbClr val="595959"/>
              </a:solidFill>
            </a:endParaRPr>
          </a:p>
          <a:p>
            <a:pPr marL="457200" lvl="0" indent="-298450" algn="l" rtl="0">
              <a:lnSpc>
                <a:spcPct val="115000"/>
              </a:lnSpc>
              <a:spcBef>
                <a:spcPts val="0"/>
              </a:spcBef>
              <a:spcAft>
                <a:spcPts val="0"/>
              </a:spcAft>
              <a:buClr>
                <a:srgbClr val="595959"/>
              </a:buClr>
              <a:buSzPts val="1100"/>
              <a:buChar char="●"/>
            </a:pPr>
            <a:r>
              <a:rPr lang="en">
                <a:solidFill>
                  <a:srgbClr val="595959"/>
                </a:solidFill>
              </a:rPr>
              <a:t>Looking at the State Senate--and what changes are still needed (Maria)</a:t>
            </a:r>
            <a:endParaRPr/>
          </a:p>
          <a:p>
            <a:pPr marL="0" lvl="0" indent="0" algn="l" rtl="0">
              <a:spcBef>
                <a:spcPts val="120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c84351ab3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c84351ab3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Karla (5 minutes)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cea1a250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cea1a250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Michael (5 minutes)</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p:nvPr>
        </p:nvSpPr>
        <p:spPr>
          <a:xfrm>
            <a:off x="822076" y="3429000"/>
            <a:ext cx="10547847" cy="2928002"/>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89583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A23216-B73C-BC41-B5A6-EE30919CDF3E}"/>
              </a:ext>
            </a:extLst>
          </p:cNvPr>
          <p:cNvSpPr/>
          <p:nvPr userDrawn="1"/>
        </p:nvSpPr>
        <p:spPr>
          <a:xfrm>
            <a:off x="0" y="0"/>
            <a:ext cx="12192000" cy="2355850"/>
          </a:xfrm>
          <a:prstGeom prst="rect">
            <a:avLst/>
          </a:prstGeom>
          <a:solidFill>
            <a:schemeClr val="tx2"/>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A0AAD64B-D3EB-FA47-8A6D-F0545709A4DD}"/>
              </a:ext>
            </a:extLst>
          </p:cNvPr>
          <p:cNvPicPr>
            <a:picLocks noChangeAspect="1" noChangeArrowheads="1"/>
          </p:cNvPicPr>
          <p:nvPr userDrawn="1"/>
        </p:nvPicPr>
        <p:blipFill>
          <a:blip r:embed="rId2"/>
          <a:srcRect/>
          <a:stretch/>
        </p:blipFill>
        <p:spPr bwMode="auto">
          <a:xfrm>
            <a:off x="-12700" y="6063"/>
            <a:ext cx="2537147" cy="234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659F8480-C576-1E4D-821D-52D2E7641B6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E280103-BDBC-4A40-9E85-AE3F70CBE934}"/>
              </a:ext>
            </a:extLst>
          </p:cNvPr>
          <p:cNvSpPr>
            <a:spLocks noGrp="1"/>
          </p:cNvSpPr>
          <p:nvPr>
            <p:ph type="title"/>
          </p:nvPr>
        </p:nvSpPr>
        <p:spPr>
          <a:xfrm>
            <a:off x="2560319" y="403412"/>
            <a:ext cx="8793479" cy="1685768"/>
          </a:xfrm>
        </p:spPr>
        <p:txBody>
          <a:bodyPr anchor="b">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12E4CABE-70BD-374D-8198-897766095213}"/>
              </a:ext>
            </a:extLst>
          </p:cNvPr>
          <p:cNvSpPr>
            <a:spLocks noGrp="1"/>
          </p:cNvSpPr>
          <p:nvPr>
            <p:ph type="sldNum" sz="quarter" idx="10"/>
          </p:nvPr>
        </p:nvSpPr>
        <p:spPr/>
        <p:txBody>
          <a:bodyPr/>
          <a:lstStyle>
            <a:lvl1pPr>
              <a:defRPr/>
            </a:lvl1pPr>
          </a:lstStyle>
          <a:p>
            <a:pPr>
              <a:defRPr/>
            </a:pPr>
            <a:fld id="{6816004B-AEE5-9547-AC9B-0D5C79C3D978}" type="slidenum">
              <a:rPr lang="en-US"/>
              <a:pPr>
                <a:defRPr/>
              </a:pPr>
              <a:t>‹#›</a:t>
            </a:fld>
            <a:endParaRPr lang="en-US" dirty="0"/>
          </a:p>
        </p:txBody>
      </p:sp>
    </p:spTree>
    <p:extLst>
      <p:ext uri="{BB962C8B-B14F-4D97-AF65-F5344CB8AC3E}">
        <p14:creationId xmlns:p14="http://schemas.microsoft.com/office/powerpoint/2010/main" val="242728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A963E9-8E2B-A443-8F06-4D75339427DC}"/>
              </a:ext>
            </a:extLst>
          </p:cNvPr>
          <p:cNvPicPr>
            <a:picLocks noChangeAspect="1"/>
          </p:cNvPicPr>
          <p:nvPr userDrawn="1"/>
        </p:nvPicPr>
        <p:blipFill>
          <a:blip r:embed="rId2"/>
          <a:srcRect/>
          <a:stretch/>
        </p:blipFill>
        <p:spPr>
          <a:xfrm>
            <a:off x="-23178" y="0"/>
            <a:ext cx="944880" cy="6858000"/>
          </a:xfrm>
          <a:prstGeom prst="rect">
            <a:avLst/>
          </a:prstGeom>
          <a:effectLst>
            <a:outerShdw blurRad="228600" dist="63500" algn="l" rotWithShape="0">
              <a:prstClr val="black">
                <a:alpha val="35000"/>
              </a:prstClr>
            </a:outerShdw>
          </a:effectLst>
        </p:spPr>
      </p:pic>
      <p:pic>
        <p:nvPicPr>
          <p:cNvPr id="7" name="Picture 6">
            <a:extLst>
              <a:ext uri="{FF2B5EF4-FFF2-40B4-BE49-F238E27FC236}">
                <a16:creationId xmlns:a16="http://schemas.microsoft.com/office/drawing/2014/main" id="{FD86B30F-83DF-124F-8119-D8C34F5D19A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5F5F484E-C0FE-AF40-B22E-F67B031EBE70}"/>
              </a:ext>
            </a:extLst>
          </p:cNvPr>
          <p:cNvSpPr>
            <a:spLocks noGrp="1"/>
          </p:cNvSpPr>
          <p:nvPr>
            <p:ph type="sldNum" sz="quarter" idx="10"/>
          </p:nvPr>
        </p:nvSpPr>
        <p:spPr/>
        <p:txBody>
          <a:bodyPr/>
          <a:lstStyle>
            <a:lvl1pPr>
              <a:defRPr/>
            </a:lvl1pPr>
          </a:lstStyle>
          <a:p>
            <a:pPr>
              <a:defRPr/>
            </a:pPr>
            <a:fld id="{616D5885-80C4-334A-ADD9-792750371828}" type="slidenum">
              <a:rPr lang="en-US"/>
              <a:pPr>
                <a:defRPr/>
              </a:pPr>
              <a:t>‹#›</a:t>
            </a:fld>
            <a:endParaRPr lang="en-US" dirty="0"/>
          </a:p>
        </p:txBody>
      </p:sp>
    </p:spTree>
    <p:extLst>
      <p:ext uri="{BB962C8B-B14F-4D97-AF65-F5344CB8AC3E}">
        <p14:creationId xmlns:p14="http://schemas.microsoft.com/office/powerpoint/2010/main" val="293129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86B30F-83DF-124F-8119-D8C34F5D19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5F5F484E-C0FE-AF40-B22E-F67B031EBE70}"/>
              </a:ext>
            </a:extLst>
          </p:cNvPr>
          <p:cNvSpPr>
            <a:spLocks noGrp="1"/>
          </p:cNvSpPr>
          <p:nvPr>
            <p:ph type="sldNum" sz="quarter" idx="10"/>
          </p:nvPr>
        </p:nvSpPr>
        <p:spPr/>
        <p:txBody>
          <a:bodyPr/>
          <a:lstStyle>
            <a:lvl1pPr>
              <a:defRPr/>
            </a:lvl1pPr>
          </a:lstStyle>
          <a:p>
            <a:pPr>
              <a:defRPr/>
            </a:pPr>
            <a:fld id="{616D5885-80C4-334A-ADD9-792750371828}" type="slidenum">
              <a:rPr lang="en-US"/>
              <a:pPr>
                <a:defRPr/>
              </a:pPr>
              <a:t>‹#›</a:t>
            </a:fld>
            <a:endParaRPr lang="en-US" dirty="0"/>
          </a:p>
        </p:txBody>
      </p:sp>
      <p:sp>
        <p:nvSpPr>
          <p:cNvPr id="9" name="Rectangle 8">
            <a:extLst>
              <a:ext uri="{FF2B5EF4-FFF2-40B4-BE49-F238E27FC236}">
                <a16:creationId xmlns:a16="http://schemas.microsoft.com/office/drawing/2014/main" id="{1F255A6B-6F12-8447-BE9C-2228DD24FAF1}"/>
              </a:ext>
            </a:extLst>
          </p:cNvPr>
          <p:cNvSpPr/>
          <p:nvPr userDrawn="1"/>
        </p:nvSpPr>
        <p:spPr>
          <a:xfrm>
            <a:off x="0" y="0"/>
            <a:ext cx="927100" cy="6858000"/>
          </a:xfrm>
          <a:prstGeom prst="rect">
            <a:avLst/>
          </a:prstGeom>
          <a:solidFill>
            <a:srgbClr val="00000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621166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E2562B52-FC25-BA42-A595-051AFC5D61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D51E490-653C-C243-8A73-CEC94EC70A74}"/>
              </a:ext>
            </a:extLst>
          </p:cNvPr>
          <p:cNvPicPr>
            <a:picLocks noChangeAspect="1"/>
          </p:cNvPicPr>
          <p:nvPr userDrawn="1"/>
        </p:nvPicPr>
        <p:blipFill>
          <a:blip r:embed="rId3"/>
          <a:srcRect/>
          <a:stretch/>
        </p:blipFill>
        <p:spPr>
          <a:xfrm>
            <a:off x="-23178" y="0"/>
            <a:ext cx="944880" cy="6858000"/>
          </a:xfrm>
          <a:prstGeom prst="rect">
            <a:avLst/>
          </a:prstGeom>
          <a:effectLst>
            <a:outerShdw blurRad="228600" dist="63500" algn="l" rotWithShape="0">
              <a:prstClr val="black">
                <a:alpha val="35000"/>
              </a:prstClr>
            </a:outerShdw>
          </a:effec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2C6B8D81-8A26-324C-A324-A6D4B23F53F9}"/>
              </a:ext>
            </a:extLst>
          </p:cNvPr>
          <p:cNvSpPr>
            <a:spLocks noGrp="1"/>
          </p:cNvSpPr>
          <p:nvPr>
            <p:ph type="sldNum" sz="quarter" idx="10"/>
          </p:nvPr>
        </p:nvSpPr>
        <p:spPr/>
        <p:txBody>
          <a:bodyPr/>
          <a:lstStyle>
            <a:lvl1pPr>
              <a:defRPr/>
            </a:lvl1pPr>
          </a:lstStyle>
          <a:p>
            <a:pPr>
              <a:defRPr/>
            </a:pPr>
            <a:fld id="{CA86D19C-58E4-0C4B-866F-351E2232D695}" type="slidenum">
              <a:rPr lang="en-US"/>
              <a:pPr>
                <a:defRPr/>
              </a:pPr>
              <a:t>‹#›</a:t>
            </a:fld>
            <a:endParaRPr lang="en-US" dirty="0"/>
          </a:p>
        </p:txBody>
      </p:sp>
    </p:spTree>
    <p:extLst>
      <p:ext uri="{BB962C8B-B14F-4D97-AF65-F5344CB8AC3E}">
        <p14:creationId xmlns:p14="http://schemas.microsoft.com/office/powerpoint/2010/main" val="141833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E2562B52-FC25-BA42-A595-051AFC5D61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2C6B8D81-8A26-324C-A324-A6D4B23F53F9}"/>
              </a:ext>
            </a:extLst>
          </p:cNvPr>
          <p:cNvSpPr>
            <a:spLocks noGrp="1"/>
          </p:cNvSpPr>
          <p:nvPr>
            <p:ph type="sldNum" sz="quarter" idx="10"/>
          </p:nvPr>
        </p:nvSpPr>
        <p:spPr/>
        <p:txBody>
          <a:bodyPr/>
          <a:lstStyle>
            <a:lvl1pPr>
              <a:defRPr/>
            </a:lvl1pPr>
          </a:lstStyle>
          <a:p>
            <a:pPr>
              <a:defRPr/>
            </a:pPr>
            <a:fld id="{CA86D19C-58E4-0C4B-866F-351E2232D695}" type="slidenum">
              <a:rPr lang="en-US"/>
              <a:pPr>
                <a:defRPr/>
              </a:pPr>
              <a:t>‹#›</a:t>
            </a:fld>
            <a:endParaRPr lang="en-US" dirty="0"/>
          </a:p>
        </p:txBody>
      </p:sp>
      <p:sp>
        <p:nvSpPr>
          <p:cNvPr id="7" name="Rectangle 6">
            <a:extLst>
              <a:ext uri="{FF2B5EF4-FFF2-40B4-BE49-F238E27FC236}">
                <a16:creationId xmlns:a16="http://schemas.microsoft.com/office/drawing/2014/main" id="{2E8BE4BC-7C35-0D49-B888-682258072704}"/>
              </a:ext>
            </a:extLst>
          </p:cNvPr>
          <p:cNvSpPr/>
          <p:nvPr userDrawn="1"/>
        </p:nvSpPr>
        <p:spPr>
          <a:xfrm>
            <a:off x="0" y="0"/>
            <a:ext cx="927100" cy="6858000"/>
          </a:xfrm>
          <a:prstGeom prst="rect">
            <a:avLst/>
          </a:prstGeom>
          <a:solidFill>
            <a:srgbClr val="00000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3371444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23D3C46F-E14B-B44C-AC0B-25A12E406C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A9FE922D-F772-714F-BBCE-22D4D745D86F}"/>
              </a:ext>
            </a:extLst>
          </p:cNvPr>
          <p:cNvSpPr>
            <a:spLocks noGrp="1"/>
          </p:cNvSpPr>
          <p:nvPr>
            <p:ph type="sldNum" sz="quarter" idx="10"/>
          </p:nvPr>
        </p:nvSpPr>
        <p:spPr>
          <a:xfrm>
            <a:off x="10298113" y="6356350"/>
            <a:ext cx="1055687" cy="365125"/>
          </a:xfrm>
        </p:spPr>
        <p:txBody>
          <a:bodyPr/>
          <a:lstStyle>
            <a:lvl1pPr>
              <a:defRPr>
                <a:solidFill>
                  <a:schemeClr val="tx2">
                    <a:lumMod val="50000"/>
                    <a:lumOff val="50000"/>
                  </a:schemeClr>
                </a:solidFill>
              </a:defRPr>
            </a:lvl1pPr>
          </a:lstStyle>
          <a:p>
            <a:pPr>
              <a:defRPr/>
            </a:pPr>
            <a:fld id="{FA376053-2106-E447-8DB4-C380188FD9AA}" type="slidenum">
              <a:rPr lang="en-US"/>
              <a:pPr>
                <a:defRPr/>
              </a:pPr>
              <a:t>‹#›</a:t>
            </a:fld>
            <a:endParaRPr lang="en-US" dirty="0"/>
          </a:p>
        </p:txBody>
      </p:sp>
    </p:spTree>
    <p:extLst>
      <p:ext uri="{BB962C8B-B14F-4D97-AF65-F5344CB8AC3E}">
        <p14:creationId xmlns:p14="http://schemas.microsoft.com/office/powerpoint/2010/main" val="149725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07189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981D301-7D76-FC4A-A3AD-3C0B47C2A925}"/>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187013A9-2FA7-5044-8AFB-3775213DFB44}"/>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DFE2BADB-087C-F94B-915A-40A8B742028C}"/>
              </a:ext>
            </a:extLst>
          </p:cNvPr>
          <p:cNvSpPr>
            <a:spLocks noGrp="1"/>
          </p:cNvSpPr>
          <p:nvPr>
            <p:ph type="sldNum" sz="quarter" idx="4"/>
          </p:nvPr>
        </p:nvSpPr>
        <p:spPr>
          <a:xfrm>
            <a:off x="10437813" y="6356350"/>
            <a:ext cx="915987" cy="365125"/>
          </a:xfrm>
          <a:prstGeom prst="rect">
            <a:avLst/>
          </a:prstGeom>
        </p:spPr>
        <p:txBody>
          <a:bodyPr vert="horz" lIns="91440" tIns="45720" rIns="0" bIns="45720" rtlCol="0" anchor="ctr"/>
          <a:lstStyle>
            <a:lvl1pPr algn="r" eaLnBrk="1" fontAlgn="auto" hangingPunct="1">
              <a:spcBef>
                <a:spcPts val="0"/>
              </a:spcBef>
              <a:spcAft>
                <a:spcPts val="0"/>
              </a:spcAft>
              <a:defRPr sz="1200">
                <a:solidFill>
                  <a:schemeClr val="tx2">
                    <a:lumMod val="50000"/>
                    <a:lumOff val="50000"/>
                  </a:schemeClr>
                </a:solidFill>
                <a:latin typeface="+mn-lt"/>
              </a:defRPr>
            </a:lvl1pPr>
          </a:lstStyle>
          <a:p>
            <a:pPr>
              <a:defRPr/>
            </a:pPr>
            <a:fld id="{29593A8D-09AE-EB47-B417-13049C5F1F09}" type="slidenum">
              <a:rPr lang="en-US"/>
              <a:pPr>
                <a:defRPr/>
              </a:pPr>
              <a:t>‹#›</a:t>
            </a:fld>
            <a:endParaRPr lang="en-US" dirty="0"/>
          </a:p>
        </p:txBody>
      </p:sp>
      <p:sp>
        <p:nvSpPr>
          <p:cNvPr id="4" name="Footer Placeholder 3">
            <a:extLst>
              <a:ext uri="{FF2B5EF4-FFF2-40B4-BE49-F238E27FC236}">
                <a16:creationId xmlns:a16="http://schemas.microsoft.com/office/drawing/2014/main" id="{8E8D297E-F053-9B44-9A03-2402248C0B75}"/>
              </a:ext>
            </a:extLst>
          </p:cNvPr>
          <p:cNvSpPr>
            <a:spLocks noGrp="1"/>
          </p:cNvSpPr>
          <p:nvPr>
            <p:ph type="ftr" sz="quarter" idx="3"/>
          </p:nvPr>
        </p:nvSpPr>
        <p:spPr>
          <a:xfrm>
            <a:off x="1806575" y="6356350"/>
            <a:ext cx="411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lumMod val="50000"/>
                    <a:lumOff val="50000"/>
                  </a:schemeClr>
                </a:solidFill>
                <a:latin typeface="+mn-lt"/>
              </a:defRPr>
            </a:lvl1pPr>
          </a:lstStyle>
          <a:p>
            <a:pPr>
              <a:defRPr/>
            </a:pPr>
            <a:r>
              <a:rPr lang="en-US"/>
              <a:t>ASCCC</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7" r:id="rId4"/>
    <p:sldLayoutId id="2147483725" r:id="rId5"/>
    <p:sldLayoutId id="2147483728" r:id="rId6"/>
    <p:sldLayoutId id="2147483726" r:id="rId7"/>
    <p:sldLayoutId id="2147483730" r:id="rId8"/>
  </p:sldLayoutIdLst>
  <p:hf hdr="0" dt="0"/>
  <p:txStyles>
    <p:titleStyle>
      <a:lvl1pPr algn="l" rtl="0" eaLnBrk="1" fontAlgn="base" hangingPunct="1">
        <a:lnSpc>
          <a:spcPct val="90000"/>
        </a:lnSpc>
        <a:spcBef>
          <a:spcPct val="0"/>
        </a:spcBef>
        <a:spcAft>
          <a:spcPct val="0"/>
        </a:spcAft>
        <a:defRPr sz="4400" kern="1200">
          <a:solidFill>
            <a:schemeClr val="accent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asccc.org/node/18408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collegecampaign.org/left-out-too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4.jp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implicit.harvard.edu/implicit/takeatest.html"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hyperlink" Target="https://cejce.berkeley.edu/geneq/resources/lgbtq-resources/allyship" TargetMode="External"/><Relationship Id="rId4" Type="http://schemas.openxmlformats.org/officeDocument/2006/relationships/hyperlink" Target="https://mrc.ucsf.edu/allyshi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padlet.com/ProfessorBean/hfenrf8fp40g1q71"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hyperlink" Target="mailto:mfigueroa@miracosta.edu" TargetMode="External"/><Relationship Id="rId3" Type="http://schemas.openxmlformats.org/officeDocument/2006/relationships/hyperlink" Target="mailto:info@asccc.org" TargetMode="External"/><Relationship Id="rId7" Type="http://schemas.openxmlformats.org/officeDocument/2006/relationships/hyperlink" Target="mailto:karla.kirk@fresnocitycollege.edu"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mailto:epohlert@miracosta.edu" TargetMode="External"/><Relationship Id="rId5" Type="http://schemas.openxmlformats.org/officeDocument/2006/relationships/hyperlink" Target="mailto:michael.takeda@fresnocitycollege.edu" TargetMode="External"/><Relationship Id="rId4" Type="http://schemas.openxmlformats.org/officeDocument/2006/relationships/hyperlink" Target="mailto:mbean@riohondo.edu" TargetMode="External"/><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adlet.com/ProfessorBean/hfenrf8fp40g1q71"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1503C-8A89-054D-A364-8895BE08D36D}"/>
              </a:ext>
            </a:extLst>
          </p:cNvPr>
          <p:cNvSpPr>
            <a:spLocks noGrp="1"/>
          </p:cNvSpPr>
          <p:nvPr>
            <p:ph type="title"/>
          </p:nvPr>
        </p:nvSpPr>
        <p:spPr>
          <a:xfrm>
            <a:off x="822076" y="3769432"/>
            <a:ext cx="10547847" cy="2874769"/>
          </a:xfrm>
        </p:spPr>
        <p:txBody>
          <a:bodyPr>
            <a:normAutofit fontScale="90000"/>
          </a:bodyPr>
          <a:lstStyle/>
          <a:p>
            <a:r>
              <a:rPr lang="en-US" b="1" dirty="0"/>
              <a:t>Empowered Voices at the Academic Senate Table: Utilizing Strategy, Intention, and Personal Power to Impact Change</a:t>
            </a:r>
            <a:br>
              <a:rPr lang="en-US" dirty="0"/>
            </a:br>
            <a:r>
              <a:rPr lang="en-US" sz="2700" dirty="0"/>
              <a:t>Thursday, April 15 at 4:15pm – 5:30pm</a:t>
            </a:r>
            <a:br>
              <a:rPr lang="en-US" dirty="0"/>
            </a:br>
            <a:endParaRPr lang="en-US" dirty="0"/>
          </a:p>
        </p:txBody>
      </p:sp>
    </p:spTree>
    <p:extLst>
      <p:ext uri="{BB962C8B-B14F-4D97-AF65-F5344CB8AC3E}">
        <p14:creationId xmlns:p14="http://schemas.microsoft.com/office/powerpoint/2010/main" val="1930913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2560319" y="403412"/>
            <a:ext cx="8793479" cy="1685768"/>
          </a:xfrm>
        </p:spPr>
        <p:txBody>
          <a:bodyPr spcFirstLastPara="1" vert="horz" wrap="square" lIns="121900" tIns="121900" rIns="121900" bIns="121900" numCol="1" anchor="b" anchorCtr="0" compatLnSpc="1">
            <a:prstTxWarp prst="textNoShape">
              <a:avLst/>
            </a:prstTxWarp>
            <a:normAutofit/>
          </a:bodyPr>
          <a:lstStyle/>
          <a:p>
            <a:r>
              <a:rPr lang="en" dirty="0"/>
              <a:t>Getting Out of the Bleachers: Succession Planning </a:t>
            </a:r>
            <a:endParaRPr dirty="0"/>
          </a:p>
        </p:txBody>
      </p:sp>
      <p:sp>
        <p:nvSpPr>
          <p:cNvPr id="129" name="Slide Number Placeholder 3">
            <a:extLst>
              <a:ext uri="{FF2B5EF4-FFF2-40B4-BE49-F238E27FC236}">
                <a16:creationId xmlns:a16="http://schemas.microsoft.com/office/drawing/2014/main" id="{DF8DE0A4-282B-4E0D-AF32-32E54897CC7A}"/>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CA86D19C-58E4-0C4B-866F-351E2232D695}" type="slidenum">
              <a:rPr lang="en-US"/>
              <a:pPr>
                <a:spcAft>
                  <a:spcPts val="600"/>
                </a:spcAft>
                <a:defRPr/>
              </a:pPr>
              <a:t>10</a:t>
            </a:fld>
            <a:endParaRPr lang="en-US"/>
          </a:p>
        </p:txBody>
      </p:sp>
      <p:graphicFrame>
        <p:nvGraphicFramePr>
          <p:cNvPr id="130" name="Google Shape;104;p21">
            <a:extLst>
              <a:ext uri="{FF2B5EF4-FFF2-40B4-BE49-F238E27FC236}">
                <a16:creationId xmlns:a16="http://schemas.microsoft.com/office/drawing/2014/main" id="{B61C5597-78CD-4E3C-9E5D-A94D44E52DA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5812914"/>
              </p:ext>
            </p:extLst>
          </p:nvPr>
        </p:nvGraphicFramePr>
        <p:xfrm>
          <a:off x="829994" y="2662568"/>
          <a:ext cx="10523806" cy="3569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1277650" y="365125"/>
            <a:ext cx="10046043" cy="1325563"/>
          </a:xfrm>
        </p:spPr>
        <p:txBody>
          <a:bodyPr spcFirstLastPara="1" vert="horz" wrap="square" lIns="121900" tIns="121900" rIns="121900" bIns="121900" numCol="1" anchor="b" anchorCtr="0" compatLnSpc="1">
            <a:prstTxWarp prst="textNoShape">
              <a:avLst/>
            </a:prstTxWarp>
            <a:normAutofit/>
          </a:bodyPr>
          <a:lstStyle/>
          <a:p>
            <a:r>
              <a:rPr lang="en" dirty="0"/>
              <a:t>Caucuses and How to Start One</a:t>
            </a:r>
            <a:endParaRPr dirty="0"/>
          </a:p>
        </p:txBody>
      </p:sp>
      <p:pic>
        <p:nvPicPr>
          <p:cNvPr id="2" name="Content Placeholder 1">
            <a:extLst>
              <a:ext uri="{FF2B5EF4-FFF2-40B4-BE49-F238E27FC236}">
                <a16:creationId xmlns:a16="http://schemas.microsoft.com/office/drawing/2014/main" id="{DE4D37C0-3941-456C-BB0C-277AA29A77C1}"/>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1277650" y="2666837"/>
            <a:ext cx="4922537" cy="2654309"/>
          </a:xfrm>
          <a:prstGeom prst="rect">
            <a:avLst/>
          </a:prstGeom>
          <a:noFill/>
        </p:spPr>
      </p:pic>
      <p:sp>
        <p:nvSpPr>
          <p:cNvPr id="118" name="Google Shape;110;p22"/>
          <p:cNvSpPr txBox="1">
            <a:spLocks noGrp="1"/>
          </p:cNvSpPr>
          <p:nvPr>
            <p:ph sz="quarter" idx="4"/>
          </p:nvPr>
        </p:nvSpPr>
        <p:spPr>
          <a:xfrm>
            <a:off x="6388259" y="1798320"/>
            <a:ext cx="4948881" cy="4391343"/>
          </a:xfrm>
        </p:spPr>
        <p:txBody>
          <a:bodyPr spcFirstLastPara="1" vert="horz" wrap="square" lIns="121900" tIns="121900" rIns="121900" bIns="121900" numCol="1" anchor="t" anchorCtr="0" compatLnSpc="1">
            <a:prstTxWarp prst="textNoShape">
              <a:avLst/>
            </a:prstTxWarp>
            <a:normAutofit/>
          </a:bodyPr>
          <a:lstStyle/>
          <a:p>
            <a:pPr marL="0" indent="0">
              <a:buNone/>
            </a:pPr>
            <a:r>
              <a:rPr lang="en" sz="2000" b="1" dirty="0"/>
              <a:t>2020/2021 ASCCC Caucuses</a:t>
            </a:r>
            <a:endParaRPr sz="2000" b="1" dirty="0"/>
          </a:p>
          <a:p>
            <a:pPr>
              <a:spcBef>
                <a:spcPts val="1600"/>
              </a:spcBef>
            </a:pPr>
            <a:r>
              <a:rPr lang="en" sz="2000" dirty="0"/>
              <a:t>Small or Rural College Caucus</a:t>
            </a:r>
            <a:endParaRPr sz="2000" dirty="0"/>
          </a:p>
          <a:p>
            <a:r>
              <a:rPr lang="en" sz="2000" dirty="0"/>
              <a:t>LGBTQIA+ Caucus</a:t>
            </a:r>
            <a:endParaRPr sz="2000" dirty="0"/>
          </a:p>
          <a:p>
            <a:r>
              <a:rPr lang="en" sz="2000" dirty="0"/>
              <a:t>Latinx Caucus</a:t>
            </a:r>
            <a:endParaRPr sz="2000" dirty="0"/>
          </a:p>
          <a:p>
            <a:r>
              <a:rPr lang="en" sz="2000" dirty="0"/>
              <a:t>Womyn’s Caucus</a:t>
            </a:r>
            <a:endParaRPr sz="2000" dirty="0"/>
          </a:p>
          <a:p>
            <a:r>
              <a:rPr lang="en" sz="2000" dirty="0"/>
              <a:t>Black Caucus</a:t>
            </a:r>
            <a:endParaRPr sz="2000" dirty="0"/>
          </a:p>
          <a:p>
            <a:r>
              <a:rPr lang="en" sz="2000" dirty="0"/>
              <a:t>Asian Pacific Islander Caucus </a:t>
            </a:r>
            <a:endParaRPr sz="2000" dirty="0"/>
          </a:p>
          <a:p>
            <a:pPr marL="0" indent="0">
              <a:spcBef>
                <a:spcPts val="1600"/>
              </a:spcBef>
              <a:spcAft>
                <a:spcPts val="1600"/>
              </a:spcAft>
              <a:buNone/>
            </a:pPr>
            <a:r>
              <a:rPr lang="en" sz="2000" dirty="0"/>
              <a:t>For more information about ASCCC Caucuses, go to: </a:t>
            </a:r>
            <a:r>
              <a:rPr lang="en" sz="2000" u="sng" dirty="0">
                <a:hlinkClick r:id="rId4"/>
              </a:rPr>
              <a:t>https://www.asccc.org/node/184082/</a:t>
            </a:r>
            <a:r>
              <a:rPr lang="en" sz="2000" dirty="0"/>
              <a:t> </a:t>
            </a:r>
            <a:endParaRPr sz="2000" dirty="0"/>
          </a:p>
        </p:txBody>
      </p:sp>
      <p:sp>
        <p:nvSpPr>
          <p:cNvPr id="121" name="Slide Number Placeholder 4">
            <a:extLst>
              <a:ext uri="{FF2B5EF4-FFF2-40B4-BE49-F238E27FC236}">
                <a16:creationId xmlns:a16="http://schemas.microsoft.com/office/drawing/2014/main" id="{197ECF75-AB4E-4DAE-B1B7-0E6ED64469F9}"/>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616D5885-80C4-334A-ADD9-792750371828}" type="slidenum">
              <a:rPr lang="en-US"/>
              <a:pPr>
                <a:spcAft>
                  <a:spcPts val="600"/>
                </a:spcAft>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dirty="0"/>
              <a:t>A Place of Refuge: Affinity Groups </a:t>
            </a:r>
            <a:endParaRPr dirty="0"/>
          </a:p>
        </p:txBody>
      </p:sp>
      <p:pic>
        <p:nvPicPr>
          <p:cNvPr id="117" name="Google Shape;117;p23" descr="affinity group"/>
          <p:cNvPicPr preferRelativeResize="0"/>
          <p:nvPr/>
        </p:nvPicPr>
        <p:blipFill>
          <a:blip r:embed="rId3">
            <a:alphaModFix/>
          </a:blip>
          <a:stretch>
            <a:fillRect/>
          </a:stretch>
        </p:blipFill>
        <p:spPr>
          <a:xfrm>
            <a:off x="625325" y="3875584"/>
            <a:ext cx="3850523" cy="2891632"/>
          </a:xfrm>
          <a:prstGeom prst="rect">
            <a:avLst/>
          </a:prstGeom>
          <a:noFill/>
          <a:ln>
            <a:noFill/>
          </a:ln>
        </p:spPr>
      </p:pic>
      <p:pic>
        <p:nvPicPr>
          <p:cNvPr id="118" name="Google Shape;118;p23" descr="affinity group"/>
          <p:cNvPicPr preferRelativeResize="0"/>
          <p:nvPr/>
        </p:nvPicPr>
        <p:blipFill>
          <a:blip r:embed="rId4">
            <a:alphaModFix/>
          </a:blip>
          <a:stretch>
            <a:fillRect/>
          </a:stretch>
        </p:blipFill>
        <p:spPr>
          <a:xfrm>
            <a:off x="1002415" y="1445850"/>
            <a:ext cx="3353813" cy="2519568"/>
          </a:xfrm>
          <a:prstGeom prst="rect">
            <a:avLst/>
          </a:prstGeom>
          <a:noFill/>
          <a:ln>
            <a:noFill/>
          </a:ln>
        </p:spPr>
      </p:pic>
      <p:pic>
        <p:nvPicPr>
          <p:cNvPr id="119" name="Google Shape;119;p23">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4356236" y="1420684"/>
            <a:ext cx="7095156" cy="532136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2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spcAft>
                <a:spcPts val="1600"/>
              </a:spcAft>
              <a:buNone/>
            </a:pPr>
            <a:endParaRPr/>
          </a:p>
        </p:txBody>
      </p:sp>
      <p:pic>
        <p:nvPicPr>
          <p:cNvPr id="126" name="Google Shape;126;p24" descr="conference community"/>
          <p:cNvPicPr preferRelativeResize="0"/>
          <p:nvPr/>
        </p:nvPicPr>
        <p:blipFill>
          <a:blip r:embed="rId3">
            <a:alphaModFix/>
          </a:blip>
          <a:stretch>
            <a:fillRect/>
          </a:stretch>
        </p:blipFill>
        <p:spPr>
          <a:xfrm>
            <a:off x="7735921" y="494663"/>
            <a:ext cx="4161932" cy="3121459"/>
          </a:xfrm>
          <a:prstGeom prst="rect">
            <a:avLst/>
          </a:prstGeom>
          <a:noFill/>
          <a:ln>
            <a:noFill/>
          </a:ln>
        </p:spPr>
      </p:pic>
      <p:pic>
        <p:nvPicPr>
          <p:cNvPr id="127" name="Google Shape;127;p24" descr="conference community"/>
          <p:cNvPicPr preferRelativeResize="0"/>
          <p:nvPr/>
        </p:nvPicPr>
        <p:blipFill>
          <a:blip r:embed="rId4">
            <a:alphaModFix/>
          </a:blip>
          <a:stretch>
            <a:fillRect/>
          </a:stretch>
        </p:blipFill>
        <p:spPr>
          <a:xfrm>
            <a:off x="7735921" y="3315564"/>
            <a:ext cx="4161932" cy="2793333"/>
          </a:xfrm>
          <a:prstGeom prst="rect">
            <a:avLst/>
          </a:prstGeom>
          <a:noFill/>
          <a:ln>
            <a:noFill/>
          </a:ln>
        </p:spPr>
      </p:pic>
      <p:pic>
        <p:nvPicPr>
          <p:cNvPr id="128" name="Google Shape;128;p24" descr="documentary project"/>
          <p:cNvPicPr preferRelativeResize="0"/>
          <p:nvPr/>
        </p:nvPicPr>
        <p:blipFill>
          <a:blip r:embed="rId5">
            <a:alphaModFix/>
          </a:blip>
          <a:stretch>
            <a:fillRect/>
          </a:stretch>
        </p:blipFill>
        <p:spPr>
          <a:xfrm>
            <a:off x="272988" y="494665"/>
            <a:ext cx="7462932" cy="559716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1277650" y="365125"/>
            <a:ext cx="10046043" cy="1325563"/>
          </a:xfrm>
        </p:spPr>
        <p:txBody>
          <a:bodyPr spcFirstLastPara="1" vert="horz" wrap="square" lIns="121900" tIns="121900" rIns="121900" bIns="121900" numCol="1" anchor="b" anchorCtr="0" compatLnSpc="1">
            <a:prstTxWarp prst="textNoShape">
              <a:avLst/>
            </a:prstTxWarp>
            <a:normAutofit/>
          </a:bodyPr>
          <a:lstStyle/>
          <a:p>
            <a:r>
              <a:rPr lang="en" dirty="0"/>
              <a:t>Community College Statewide Needs </a:t>
            </a:r>
            <a:endParaRPr dirty="0"/>
          </a:p>
        </p:txBody>
      </p:sp>
      <p:pic>
        <p:nvPicPr>
          <p:cNvPr id="135" name="Google Shape;135;p25" descr="Left Out Report"/>
          <p:cNvPicPr preferRelativeResize="0"/>
          <p:nvPr/>
        </p:nvPicPr>
        <p:blipFill>
          <a:blip r:embed="rId3"/>
          <a:stretch>
            <a:fillRect/>
          </a:stretch>
        </p:blipFill>
        <p:spPr>
          <a:xfrm>
            <a:off x="3323438" y="2149448"/>
            <a:ext cx="5545123" cy="4446192"/>
          </a:xfrm>
          <a:prstGeom prst="rect">
            <a:avLst/>
          </a:prstGeom>
          <a:noFill/>
          <a:ln>
            <a:noFill/>
          </a:ln>
        </p:spPr>
      </p:pic>
      <p:sp>
        <p:nvSpPr>
          <p:cNvPr id="137" name="Slide Number Placeholder 4">
            <a:extLst>
              <a:ext uri="{FF2B5EF4-FFF2-40B4-BE49-F238E27FC236}">
                <a16:creationId xmlns:a16="http://schemas.microsoft.com/office/drawing/2014/main" id="{DFA68FBC-D0EE-4DE3-93CB-CC1E639EE9CD}"/>
              </a:ext>
            </a:extLst>
          </p:cNvPr>
          <p:cNvSpPr>
            <a:spLocks noGrp="1"/>
          </p:cNvSpPr>
          <p:nvPr>
            <p:ph type="sldNum" sz="quarter" idx="10"/>
          </p:nvPr>
        </p:nvSpPr>
        <p:spPr>
          <a:xfrm>
            <a:off x="10437813" y="6356350"/>
            <a:ext cx="915987" cy="365125"/>
          </a:xfrm>
        </p:spPr>
        <p:txBody>
          <a:bodyPr/>
          <a:lstStyle/>
          <a:p>
            <a:pPr>
              <a:spcAft>
                <a:spcPts val="600"/>
              </a:spcAft>
              <a:defRPr/>
            </a:pPr>
            <a:fld id="{616D5885-80C4-334A-ADD9-792750371828}" type="slidenum">
              <a:rPr lang="en-US"/>
              <a:pPr>
                <a:spcAft>
                  <a:spcPts val="600"/>
                </a:spcAft>
                <a:defRPr/>
              </a:pPr>
              <a:t>14</a:t>
            </a:fld>
            <a:endParaRPr lang="en-US"/>
          </a:p>
        </p:txBody>
      </p:sp>
      <p:sp>
        <p:nvSpPr>
          <p:cNvPr id="2" name="TextBox 1">
            <a:extLst>
              <a:ext uri="{FF2B5EF4-FFF2-40B4-BE49-F238E27FC236}">
                <a16:creationId xmlns:a16="http://schemas.microsoft.com/office/drawing/2014/main" id="{8FDBF845-6315-4B66-B4E8-DC94D989C43C}"/>
              </a:ext>
            </a:extLst>
          </p:cNvPr>
          <p:cNvSpPr txBox="1"/>
          <p:nvPr/>
        </p:nvSpPr>
        <p:spPr>
          <a:xfrm>
            <a:off x="4065863" y="1822123"/>
            <a:ext cx="3926048" cy="369332"/>
          </a:xfrm>
          <a:prstGeom prst="rect">
            <a:avLst/>
          </a:prstGeom>
          <a:noFill/>
        </p:spPr>
        <p:txBody>
          <a:bodyPr wrap="square" rtlCol="0">
            <a:spAutoFit/>
          </a:bodyPr>
          <a:lstStyle/>
          <a:p>
            <a:pPr algn="ctr"/>
            <a:r>
              <a:rPr lang="en-US" u="sng" dirty="0">
                <a:hlinkClick r:id="rId4"/>
              </a:rPr>
              <a:t>THE REPORT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dirty="0"/>
              <a:t>Comparatively CA CC System </a:t>
            </a:r>
            <a:endParaRPr dirty="0"/>
          </a:p>
        </p:txBody>
      </p:sp>
      <p:pic>
        <p:nvPicPr>
          <p:cNvPr id="142" name="Google Shape;142;p26" descr="Aggregate race and gender tenured data"/>
          <p:cNvPicPr preferRelativeResize="0"/>
          <p:nvPr/>
        </p:nvPicPr>
        <p:blipFill>
          <a:blip r:embed="rId3">
            <a:alphaModFix/>
          </a:blip>
          <a:stretch>
            <a:fillRect/>
          </a:stretch>
        </p:blipFill>
        <p:spPr>
          <a:xfrm>
            <a:off x="823335" y="1356967"/>
            <a:ext cx="5272665" cy="5224964"/>
          </a:xfrm>
          <a:prstGeom prst="rect">
            <a:avLst/>
          </a:prstGeom>
          <a:noFill/>
          <a:ln>
            <a:noFill/>
          </a:ln>
        </p:spPr>
      </p:pic>
      <p:pic>
        <p:nvPicPr>
          <p:cNvPr id="143" name="Google Shape;143;p26" descr="Aggregate race and gender academic senate data"/>
          <p:cNvPicPr preferRelativeResize="0"/>
          <p:nvPr/>
        </p:nvPicPr>
        <p:blipFill>
          <a:blip r:embed="rId4">
            <a:alphaModFix/>
          </a:blip>
          <a:stretch>
            <a:fillRect/>
          </a:stretch>
        </p:blipFill>
        <p:spPr>
          <a:xfrm>
            <a:off x="5795049" y="1356967"/>
            <a:ext cx="5981351" cy="550103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1095109" y="897622"/>
            <a:ext cx="10046043" cy="793066"/>
          </a:xfrm>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t>Nurturing the Field for La Milpa To Grow</a:t>
            </a:r>
            <a:endParaRPr dirty="0"/>
          </a:p>
        </p:txBody>
      </p:sp>
      <p:pic>
        <p:nvPicPr>
          <p:cNvPr id="150" name="Google Shape;150;p27" descr="committee data"/>
          <p:cNvPicPr preferRelativeResize="0"/>
          <p:nvPr/>
        </p:nvPicPr>
        <p:blipFill>
          <a:blip r:embed="rId3">
            <a:alphaModFix/>
          </a:blip>
          <a:stretch>
            <a:fillRect/>
          </a:stretch>
        </p:blipFill>
        <p:spPr>
          <a:xfrm>
            <a:off x="1006679" y="1933238"/>
            <a:ext cx="7835317" cy="3670306"/>
          </a:xfrm>
          <a:prstGeom prst="rect">
            <a:avLst/>
          </a:prstGeom>
          <a:noFill/>
          <a:ln>
            <a:noFill/>
          </a:ln>
        </p:spPr>
      </p:pic>
      <p:pic>
        <p:nvPicPr>
          <p:cNvPr id="151" name="Google Shape;151;p27" descr="maise (corn)"/>
          <p:cNvPicPr preferRelativeResize="0"/>
          <p:nvPr/>
        </p:nvPicPr>
        <p:blipFill>
          <a:blip r:embed="rId4">
            <a:alphaModFix/>
          </a:blip>
          <a:stretch>
            <a:fillRect/>
          </a:stretch>
        </p:blipFill>
        <p:spPr>
          <a:xfrm>
            <a:off x="8909109" y="2175787"/>
            <a:ext cx="3035070" cy="1253211"/>
          </a:xfrm>
          <a:prstGeom prst="rect">
            <a:avLst/>
          </a:prstGeom>
          <a:noFill/>
          <a:ln>
            <a:noFill/>
          </a:ln>
        </p:spPr>
      </p:pic>
      <p:pic>
        <p:nvPicPr>
          <p:cNvPr id="152" name="Google Shape;152;p27" descr="corn stalks"/>
          <p:cNvPicPr preferRelativeResize="0"/>
          <p:nvPr/>
        </p:nvPicPr>
        <p:blipFill>
          <a:blip r:embed="rId5">
            <a:alphaModFix/>
          </a:blip>
          <a:stretch>
            <a:fillRect/>
          </a:stretch>
        </p:blipFill>
        <p:spPr>
          <a:xfrm>
            <a:off x="8901987" y="3671549"/>
            <a:ext cx="3042192" cy="193199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2560319" y="403412"/>
            <a:ext cx="8793479" cy="1685768"/>
          </a:xfrm>
        </p:spPr>
        <p:txBody>
          <a:bodyPr spcFirstLastPara="1" vert="horz" wrap="square" lIns="121900" tIns="121900" rIns="121900" bIns="121900" numCol="1" anchor="b" anchorCtr="0" compatLnSpc="1">
            <a:prstTxWarp prst="textNoShape">
              <a:avLst/>
            </a:prstTxWarp>
            <a:normAutofit/>
          </a:bodyPr>
          <a:lstStyle/>
          <a:p>
            <a:r>
              <a:rPr lang="en" dirty="0"/>
              <a:t>Positions of Privilege</a:t>
            </a:r>
            <a:endParaRPr dirty="0"/>
          </a:p>
        </p:txBody>
      </p:sp>
      <p:sp>
        <p:nvSpPr>
          <p:cNvPr id="100" name="Slide Number Placeholder 3">
            <a:extLst>
              <a:ext uri="{FF2B5EF4-FFF2-40B4-BE49-F238E27FC236}">
                <a16:creationId xmlns:a16="http://schemas.microsoft.com/office/drawing/2014/main" id="{C0CEB1BE-A6B0-4106-A835-B2ECBA057365}"/>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CA86D19C-58E4-0C4B-866F-351E2232D695}" type="slidenum">
              <a:rPr lang="en-US"/>
              <a:pPr>
                <a:spcAft>
                  <a:spcPts val="600"/>
                </a:spcAft>
                <a:defRPr/>
              </a:pPr>
              <a:t>17</a:t>
            </a:fld>
            <a:endParaRPr lang="en-US"/>
          </a:p>
        </p:txBody>
      </p:sp>
      <p:graphicFrame>
        <p:nvGraphicFramePr>
          <p:cNvPr id="160" name="Google Shape;158;p28">
            <a:extLst>
              <a:ext uri="{FF2B5EF4-FFF2-40B4-BE49-F238E27FC236}">
                <a16:creationId xmlns:a16="http://schemas.microsoft.com/office/drawing/2014/main" id="{9C256070-8C0F-4699-93FF-39FF54419B1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91189501"/>
              </p:ext>
            </p:extLst>
          </p:nvPr>
        </p:nvGraphicFramePr>
        <p:xfrm>
          <a:off x="829994" y="2662568"/>
          <a:ext cx="10523806" cy="3569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1277650" y="365125"/>
            <a:ext cx="10046043" cy="616387"/>
          </a:xfrm>
          <a:prstGeom prst="rect">
            <a:avLst/>
          </a:prstGeom>
        </p:spPr>
        <p:txBody>
          <a:bodyPr spcFirstLastPara="1" vert="horz" wrap="square" lIns="121900" tIns="121900" rIns="121900" bIns="121900" numCol="1" anchor="t" anchorCtr="0" compatLnSpc="1">
            <a:prstTxWarp prst="textNoShape">
              <a:avLst/>
            </a:prstTxWarp>
            <a:noAutofit/>
          </a:bodyPr>
          <a:lstStyle/>
          <a:p>
            <a:pPr>
              <a:buSzPts val="891"/>
            </a:pPr>
            <a:r>
              <a:rPr lang="en" sz="2957" dirty="0"/>
              <a:t>The Allyship Continuum</a:t>
            </a:r>
            <a:endParaRPr sz="2957" dirty="0"/>
          </a:p>
        </p:txBody>
      </p:sp>
      <p:sp>
        <p:nvSpPr>
          <p:cNvPr id="164" name="Google Shape;164;p29"/>
          <p:cNvSpPr txBox="1">
            <a:spLocks noGrp="1"/>
          </p:cNvSpPr>
          <p:nvPr>
            <p:ph sz="half" idx="1"/>
          </p:nvPr>
        </p:nvSpPr>
        <p:spPr>
          <a:xfrm>
            <a:off x="1336373" y="835124"/>
            <a:ext cx="10058400" cy="1102733"/>
          </a:xfrm>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spcBef>
                <a:spcPts val="1200"/>
              </a:spcBef>
              <a:buNone/>
            </a:pPr>
            <a:r>
              <a:rPr lang="en" sz="1600" dirty="0">
                <a:solidFill>
                  <a:srgbClr val="2D3B45"/>
                </a:solidFill>
              </a:rPr>
              <a:t>Being an ally requires us to be uncomfortable, persevere, stay true to our core values, and hold space for those that are not in the room. The Ally Continuum is a tool to gauge our collective work in battling oppressive systems, behaviors, and actions.</a:t>
            </a:r>
            <a:endParaRPr sz="1600" dirty="0">
              <a:solidFill>
                <a:srgbClr val="2D3B45"/>
              </a:solidFill>
            </a:endParaRPr>
          </a:p>
          <a:p>
            <a:pPr marL="0" indent="0">
              <a:spcBef>
                <a:spcPts val="1200"/>
              </a:spcBef>
              <a:buNone/>
            </a:pPr>
            <a:endParaRPr sz="1467" dirty="0">
              <a:solidFill>
                <a:srgbClr val="2D3B45"/>
              </a:solidFill>
            </a:endParaRPr>
          </a:p>
          <a:p>
            <a:pPr marL="0" indent="0">
              <a:spcBef>
                <a:spcPts val="1200"/>
              </a:spcBef>
              <a:buNone/>
            </a:pPr>
            <a:endParaRPr sz="1467" dirty="0">
              <a:solidFill>
                <a:srgbClr val="2D3B45"/>
              </a:solidFill>
            </a:endParaRPr>
          </a:p>
          <a:p>
            <a:pPr marL="0" indent="0">
              <a:spcBef>
                <a:spcPts val="1200"/>
              </a:spcBef>
              <a:buNone/>
            </a:pPr>
            <a:endParaRPr sz="1467" dirty="0">
              <a:solidFill>
                <a:srgbClr val="2D3B45"/>
              </a:solidFill>
            </a:endParaRPr>
          </a:p>
          <a:p>
            <a:pPr marL="0" indent="0">
              <a:spcBef>
                <a:spcPts val="1200"/>
              </a:spcBef>
              <a:buNone/>
            </a:pPr>
            <a:endParaRPr sz="1467" b="1" dirty="0">
              <a:solidFill>
                <a:srgbClr val="2D3B45"/>
              </a:solidFill>
            </a:endParaRPr>
          </a:p>
          <a:p>
            <a:pPr marL="0" indent="0">
              <a:spcBef>
                <a:spcPts val="1200"/>
              </a:spcBef>
              <a:buNone/>
            </a:pPr>
            <a:endParaRPr sz="1467" b="1" dirty="0">
              <a:solidFill>
                <a:srgbClr val="2D3B45"/>
              </a:solidFill>
            </a:endParaRPr>
          </a:p>
          <a:p>
            <a:pPr marL="0" indent="0">
              <a:spcBef>
                <a:spcPts val="1200"/>
              </a:spcBef>
              <a:buNone/>
            </a:pPr>
            <a:endParaRPr sz="1467" b="1" dirty="0">
              <a:solidFill>
                <a:srgbClr val="2D3B45"/>
              </a:solidFill>
            </a:endParaRPr>
          </a:p>
          <a:p>
            <a:pPr marL="0" indent="0">
              <a:spcBef>
                <a:spcPts val="1200"/>
              </a:spcBef>
              <a:buNone/>
            </a:pPr>
            <a:endParaRPr sz="1467" b="1" dirty="0">
              <a:solidFill>
                <a:srgbClr val="2D3B45"/>
              </a:solidFill>
            </a:endParaRPr>
          </a:p>
          <a:p>
            <a:pPr marL="0" indent="0">
              <a:spcBef>
                <a:spcPts val="1200"/>
              </a:spcBef>
              <a:buNone/>
            </a:pPr>
            <a:endParaRPr sz="1467" b="1" dirty="0">
              <a:solidFill>
                <a:srgbClr val="2D3B45"/>
              </a:solidFill>
            </a:endParaRPr>
          </a:p>
          <a:p>
            <a:pPr marL="0" indent="0">
              <a:spcBef>
                <a:spcPts val="1200"/>
              </a:spcBef>
              <a:buNone/>
            </a:pPr>
            <a:endParaRPr sz="2584" dirty="0">
              <a:solidFill>
                <a:srgbClr val="2D3B45"/>
              </a:solidFill>
            </a:endParaRPr>
          </a:p>
          <a:p>
            <a:pPr marL="0" indent="0">
              <a:spcBef>
                <a:spcPts val="1200"/>
              </a:spcBef>
              <a:spcAft>
                <a:spcPts val="1600"/>
              </a:spcAft>
              <a:buNone/>
            </a:pPr>
            <a:endParaRPr sz="2827" dirty="0"/>
          </a:p>
        </p:txBody>
      </p:sp>
      <p:pic>
        <p:nvPicPr>
          <p:cNvPr id="165" name="Google Shape;165;p29" descr="The ally continuum "/>
          <p:cNvPicPr preferRelativeResize="0"/>
          <p:nvPr/>
        </p:nvPicPr>
        <p:blipFill>
          <a:blip r:embed="rId3">
            <a:alphaModFix/>
          </a:blip>
          <a:stretch>
            <a:fillRect/>
          </a:stretch>
        </p:blipFill>
        <p:spPr>
          <a:xfrm>
            <a:off x="2345627" y="1998117"/>
            <a:ext cx="8149001" cy="449475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0"/>
          <p:cNvSpPr txBox="1">
            <a:spLocks noGrp="1"/>
          </p:cNvSpPr>
          <p:nvPr>
            <p:ph type="title"/>
          </p:nvPr>
        </p:nvSpPr>
        <p:spPr>
          <a:xfrm>
            <a:off x="1277650" y="365126"/>
            <a:ext cx="10046043" cy="691888"/>
          </a:xfrm>
          <a:prstGeom prst="rect">
            <a:avLst/>
          </a:prstGeom>
        </p:spPr>
        <p:txBody>
          <a:bodyPr spcFirstLastPara="1" vert="horz" wrap="square" lIns="121900" tIns="121900" rIns="121900" bIns="121900" numCol="1" anchor="t" anchorCtr="0" compatLnSpc="1">
            <a:prstTxWarp prst="textNoShape">
              <a:avLst/>
            </a:prstTxWarp>
            <a:normAutofit/>
          </a:bodyPr>
          <a:lstStyle/>
          <a:p>
            <a:pPr>
              <a:buSzPts val="990"/>
            </a:pPr>
            <a:r>
              <a:rPr lang="en" sz="2960" dirty="0"/>
              <a:t>AllyShip</a:t>
            </a:r>
            <a:endParaRPr sz="2960" dirty="0"/>
          </a:p>
        </p:txBody>
      </p:sp>
      <p:sp>
        <p:nvSpPr>
          <p:cNvPr id="171" name="Google Shape;171;p30"/>
          <p:cNvSpPr txBox="1">
            <a:spLocks noGrp="1"/>
          </p:cNvSpPr>
          <p:nvPr>
            <p:ph sz="half" idx="1"/>
          </p:nvPr>
        </p:nvSpPr>
        <p:spPr>
          <a:xfrm>
            <a:off x="1265293" y="892308"/>
            <a:ext cx="10058400" cy="5424601"/>
          </a:xfrm>
          <a:prstGeom prst="rect">
            <a:avLst/>
          </a:prstGeom>
        </p:spPr>
        <p:txBody>
          <a:bodyPr spcFirstLastPara="1" vert="horz" wrap="square" lIns="121900" tIns="121900" rIns="121900" bIns="121900" numCol="1" anchor="t" anchorCtr="0" compatLnSpc="1">
            <a:prstTxWarp prst="textNoShape">
              <a:avLst/>
            </a:prstTxWarp>
            <a:normAutofit fontScale="25000" lnSpcReduction="20000"/>
          </a:bodyPr>
          <a:lstStyle/>
          <a:p>
            <a:pPr marL="0" indent="0">
              <a:spcBef>
                <a:spcPts val="1200"/>
              </a:spcBef>
              <a:buClr>
                <a:schemeClr val="dk1"/>
              </a:buClr>
              <a:buSzPct val="27500"/>
              <a:buNone/>
            </a:pPr>
            <a:r>
              <a:rPr lang="en" sz="5333" b="1" u="sng" dirty="0">
                <a:solidFill>
                  <a:srgbClr val="953735"/>
                </a:solidFill>
              </a:rPr>
              <a:t>Individual Actions against Allyship</a:t>
            </a:r>
            <a:endParaRPr sz="5333" b="1" u="sng" dirty="0">
              <a:solidFill>
                <a:srgbClr val="953735"/>
              </a:solidFill>
            </a:endParaRPr>
          </a:p>
          <a:p>
            <a:pPr marL="0" indent="0">
              <a:lnSpc>
                <a:spcPct val="95000"/>
              </a:lnSpc>
              <a:spcBef>
                <a:spcPts val="1200"/>
              </a:spcBef>
              <a:buClr>
                <a:schemeClr val="dk1"/>
              </a:buClr>
              <a:buSzPct val="25437"/>
              <a:buNone/>
            </a:pPr>
            <a:r>
              <a:rPr lang="en" sz="5333" b="1" dirty="0">
                <a:solidFill>
                  <a:srgbClr val="2D3B45"/>
                </a:solidFill>
              </a:rPr>
              <a:t>Actively Participating:</a:t>
            </a:r>
            <a:r>
              <a:rPr lang="en" sz="5333" dirty="0">
                <a:solidFill>
                  <a:srgbClr val="2D3B45"/>
                </a:solidFill>
              </a:rPr>
              <a:t> </a:t>
            </a:r>
            <a:r>
              <a:rPr lang="en" sz="5333" dirty="0">
                <a:solidFill>
                  <a:schemeClr val="dk1"/>
                </a:solidFill>
              </a:rPr>
              <a:t>Is an active participant in discriminative behavior such as verbal or physical actions; avoids target group members; and ignores oppressive systems and actions.</a:t>
            </a:r>
            <a:endParaRPr sz="5333" dirty="0">
              <a:solidFill>
                <a:schemeClr val="dk1"/>
              </a:solidFill>
            </a:endParaRPr>
          </a:p>
          <a:p>
            <a:pPr marL="0" indent="0">
              <a:lnSpc>
                <a:spcPct val="95000"/>
              </a:lnSpc>
              <a:spcBef>
                <a:spcPts val="1200"/>
              </a:spcBef>
              <a:buClr>
                <a:schemeClr val="dk1"/>
              </a:buClr>
              <a:buSzPct val="25437"/>
              <a:buNone/>
            </a:pPr>
            <a:r>
              <a:rPr lang="en" sz="5333" b="1" dirty="0">
                <a:solidFill>
                  <a:srgbClr val="2D3B45"/>
                </a:solidFill>
              </a:rPr>
              <a:t>Denying:</a:t>
            </a:r>
            <a:r>
              <a:rPr lang="en" sz="5333" dirty="0">
                <a:solidFill>
                  <a:srgbClr val="2D3B45"/>
                </a:solidFill>
              </a:rPr>
              <a:t> Denial that oppression exists of target group members. Stays silent and does not recognize oppressive behavior/actions, thus creating complicity with oppression.</a:t>
            </a:r>
            <a:endParaRPr sz="5333" dirty="0">
              <a:solidFill>
                <a:srgbClr val="2D3B45"/>
              </a:solidFill>
            </a:endParaRPr>
          </a:p>
          <a:p>
            <a:pPr marL="0" indent="0">
              <a:lnSpc>
                <a:spcPct val="95000"/>
              </a:lnSpc>
              <a:spcBef>
                <a:spcPts val="1200"/>
              </a:spcBef>
              <a:buClr>
                <a:schemeClr val="dk1"/>
              </a:buClr>
              <a:buSzPct val="25437"/>
              <a:buNone/>
            </a:pPr>
            <a:r>
              <a:rPr lang="en" sz="5333" b="1" dirty="0">
                <a:solidFill>
                  <a:srgbClr val="2D3B45"/>
                </a:solidFill>
              </a:rPr>
              <a:t>Recognizing, No Action:</a:t>
            </a:r>
            <a:r>
              <a:rPr lang="en" sz="5333" dirty="0">
                <a:solidFill>
                  <a:srgbClr val="2D3B45"/>
                </a:solidFill>
              </a:rPr>
              <a:t> Recognizes oppressive actions within self and others but lacks courage to act against oppression; Is uncomfortable with potential self-conflict and fears communication/contact with individuals and group members.</a:t>
            </a:r>
            <a:endParaRPr sz="5333" dirty="0">
              <a:solidFill>
                <a:srgbClr val="2D3B45"/>
              </a:solidFill>
            </a:endParaRPr>
          </a:p>
          <a:p>
            <a:pPr marL="0" indent="0">
              <a:lnSpc>
                <a:spcPct val="95000"/>
              </a:lnSpc>
              <a:spcBef>
                <a:spcPts val="1200"/>
              </a:spcBef>
              <a:buSzPct val="25437"/>
              <a:buNone/>
            </a:pPr>
            <a:r>
              <a:rPr lang="en" sz="5333" b="1" dirty="0">
                <a:solidFill>
                  <a:srgbClr val="2D3B45"/>
                </a:solidFill>
              </a:rPr>
              <a:t>Recognizing, Action:</a:t>
            </a:r>
            <a:r>
              <a:rPr lang="en" sz="5333" dirty="0">
                <a:solidFill>
                  <a:srgbClr val="2D3B45"/>
                </a:solidFill>
              </a:rPr>
              <a:t> Understands oppressive behaviors and actions; takes concrete active steps to dismantle oppressive actions.</a:t>
            </a:r>
            <a:endParaRPr sz="5333" dirty="0">
              <a:solidFill>
                <a:srgbClr val="2D3B45"/>
              </a:solidFill>
            </a:endParaRPr>
          </a:p>
          <a:p>
            <a:pPr marL="0" indent="0">
              <a:spcBef>
                <a:spcPts val="1200"/>
              </a:spcBef>
              <a:buClr>
                <a:schemeClr val="dk1"/>
              </a:buClr>
              <a:buSzPct val="27500"/>
              <a:buNone/>
            </a:pPr>
            <a:r>
              <a:rPr lang="en" sz="5333" b="1" u="sng" dirty="0">
                <a:solidFill>
                  <a:srgbClr val="953735"/>
                </a:solidFill>
              </a:rPr>
              <a:t>Individual Actions for Allyship</a:t>
            </a:r>
            <a:endParaRPr sz="5333" b="1" u="sng" dirty="0">
              <a:solidFill>
                <a:srgbClr val="953735"/>
              </a:solidFill>
            </a:endParaRPr>
          </a:p>
          <a:p>
            <a:pPr marL="0" indent="0">
              <a:spcBef>
                <a:spcPts val="1200"/>
              </a:spcBef>
              <a:buClr>
                <a:schemeClr val="dk1"/>
              </a:buClr>
              <a:buSzPct val="27500"/>
              <a:buNone/>
            </a:pPr>
            <a:r>
              <a:rPr lang="en" sz="5333" b="1" dirty="0">
                <a:solidFill>
                  <a:srgbClr val="2D3B45"/>
                </a:solidFill>
              </a:rPr>
              <a:t>Educating Self:</a:t>
            </a:r>
            <a:r>
              <a:rPr lang="en" sz="5333" dirty="0">
                <a:solidFill>
                  <a:srgbClr val="2D3B45"/>
                </a:solidFill>
              </a:rPr>
              <a:t> </a:t>
            </a:r>
            <a:r>
              <a:rPr lang="en" sz="5333" dirty="0">
                <a:solidFill>
                  <a:schemeClr val="dk1"/>
                </a:solidFill>
                <a:highlight>
                  <a:srgbClr val="FFFFFF"/>
                </a:highlight>
              </a:rPr>
              <a:t>Read books that address social justice and equity; discuss critical self-reflections with colleagues; Attend online trainings and webinars; Check your own biases (take the Harvard Implicit Associations Test</a:t>
            </a:r>
            <a:r>
              <a:rPr lang="en" sz="5333" dirty="0">
                <a:solidFill>
                  <a:schemeClr val="dk1"/>
                </a:solidFill>
                <a:highlight>
                  <a:srgbClr val="FFFFFF"/>
                </a:highlight>
                <a:uFill>
                  <a:noFill/>
                </a:uFill>
                <a:hlinkClick r:id="rId3">
                  <a:extLst>
                    <a:ext uri="{A12FA001-AC4F-418D-AE19-62706E023703}">
                      <ahyp:hlinkClr xmlns:ahyp="http://schemas.microsoft.com/office/drawing/2018/hyperlinkcolor" val="tx"/>
                    </a:ext>
                  </a:extLst>
                </a:hlinkClick>
              </a:rPr>
              <a:t> </a:t>
            </a:r>
            <a:r>
              <a:rPr lang="en" sz="5333" u="sng" dirty="0">
                <a:solidFill>
                  <a:schemeClr val="hlink"/>
                </a:solidFill>
                <a:highlight>
                  <a:srgbClr val="FFFFFF"/>
                </a:highlight>
                <a:hlinkClick r:id="rId3"/>
              </a:rPr>
              <a:t>https://implicit.harvard.edu/implicit/takeatest.html</a:t>
            </a:r>
            <a:r>
              <a:rPr lang="en" sz="5333" dirty="0">
                <a:solidFill>
                  <a:schemeClr val="dk1"/>
                </a:solidFill>
                <a:highlight>
                  <a:srgbClr val="FFFFFF"/>
                </a:highlight>
              </a:rPr>
              <a:t>)</a:t>
            </a:r>
            <a:endParaRPr sz="5333" dirty="0">
              <a:solidFill>
                <a:schemeClr val="dk1"/>
              </a:solidFill>
              <a:highlight>
                <a:srgbClr val="FFFFFF"/>
              </a:highlight>
            </a:endParaRPr>
          </a:p>
          <a:p>
            <a:pPr marL="0" indent="0">
              <a:spcBef>
                <a:spcPts val="1200"/>
              </a:spcBef>
              <a:buClr>
                <a:schemeClr val="dk1"/>
              </a:buClr>
              <a:buSzPct val="27500"/>
              <a:buNone/>
            </a:pPr>
            <a:r>
              <a:rPr lang="en" sz="5333" b="1" dirty="0">
                <a:solidFill>
                  <a:srgbClr val="2D3B45"/>
                </a:solidFill>
              </a:rPr>
              <a:t>Educating Others:</a:t>
            </a:r>
            <a:r>
              <a:rPr lang="en" sz="5333" dirty="0">
                <a:solidFill>
                  <a:srgbClr val="2D3B45"/>
                </a:solidFill>
              </a:rPr>
              <a:t> Initiate dialogue with others, listen, and respond to oppressive behavior/actions. State why behaviors/actions are oppressive. </a:t>
            </a:r>
            <a:r>
              <a:rPr lang="en" sz="5333" dirty="0">
                <a:solidFill>
                  <a:schemeClr val="dk1"/>
                </a:solidFill>
              </a:rPr>
              <a:t>Be courageous and address bias and microaggressions; Share insights and invite others to participate in trainings/webinars/discussions.</a:t>
            </a:r>
            <a:endParaRPr sz="5333" dirty="0">
              <a:solidFill>
                <a:schemeClr val="dk1"/>
              </a:solidFill>
            </a:endParaRPr>
          </a:p>
          <a:p>
            <a:pPr marL="0" indent="0">
              <a:spcBef>
                <a:spcPts val="1200"/>
              </a:spcBef>
              <a:buClr>
                <a:schemeClr val="dk1"/>
              </a:buClr>
              <a:buSzPct val="27500"/>
              <a:buNone/>
            </a:pPr>
            <a:r>
              <a:rPr lang="en" sz="5333" b="1" dirty="0">
                <a:solidFill>
                  <a:srgbClr val="2D3B45"/>
                </a:solidFill>
              </a:rPr>
              <a:t>Supporting, Encouraging</a:t>
            </a:r>
            <a:r>
              <a:rPr lang="en" sz="5333" dirty="0">
                <a:solidFill>
                  <a:srgbClr val="2D3B45"/>
                </a:solidFill>
              </a:rPr>
              <a:t>: </a:t>
            </a:r>
            <a:r>
              <a:rPr lang="en" sz="5333" dirty="0">
                <a:solidFill>
                  <a:schemeClr val="dk1"/>
                </a:solidFill>
              </a:rPr>
              <a:t>Explore ways to support your colleagues/peers from underrepresented backgrounds; Support businesses and artists economically who are engaged in social justice/equity work. </a:t>
            </a:r>
            <a:r>
              <a:rPr lang="en" sz="5333" dirty="0">
                <a:solidFill>
                  <a:srgbClr val="2D3B45"/>
                </a:solidFill>
              </a:rPr>
              <a:t>Help organize and support coalition building, grow an allies network, and orient new allies to critical resources.  </a:t>
            </a:r>
            <a:endParaRPr sz="5333" dirty="0">
              <a:solidFill>
                <a:srgbClr val="2D3B45"/>
              </a:solidFill>
            </a:endParaRPr>
          </a:p>
          <a:p>
            <a:pPr marL="0" indent="0">
              <a:spcBef>
                <a:spcPts val="1200"/>
              </a:spcBef>
              <a:buSzPct val="27500"/>
              <a:buNone/>
            </a:pPr>
            <a:r>
              <a:rPr lang="en" sz="5333" b="1" dirty="0">
                <a:solidFill>
                  <a:srgbClr val="2D3B45"/>
                </a:solidFill>
              </a:rPr>
              <a:t>Initiating, Preventing:</a:t>
            </a:r>
            <a:r>
              <a:rPr lang="en" sz="5333" dirty="0">
                <a:solidFill>
                  <a:srgbClr val="2D3B45"/>
                </a:solidFill>
              </a:rPr>
              <a:t> Create dialogue for institutional systemic change; Examine and build an infrastructure to change  policies that discriminate against target group members, introduce legislation that protects target group members from discrimination, invite and nurture target group members as full participants in organizations and/or groups. </a:t>
            </a:r>
            <a:r>
              <a:rPr lang="en" sz="5333" dirty="0">
                <a:solidFill>
                  <a:schemeClr val="dk1"/>
                </a:solidFill>
              </a:rPr>
              <a:t>Build resilience amongst like identities and center the voices and needs of target group members.</a:t>
            </a:r>
            <a:endParaRPr sz="5333" dirty="0">
              <a:solidFill>
                <a:schemeClr val="dk1"/>
              </a:solidFill>
            </a:endParaRPr>
          </a:p>
          <a:p>
            <a:pPr marL="0" indent="0">
              <a:spcBef>
                <a:spcPts val="1200"/>
              </a:spcBef>
              <a:buSzPct val="34375"/>
              <a:buNone/>
            </a:pPr>
            <a:r>
              <a:rPr lang="en" sz="4267" dirty="0">
                <a:solidFill>
                  <a:srgbClr val="2D3B45"/>
                </a:solidFill>
              </a:rPr>
              <a:t>Adams, M., Bell, L., &amp; Griffin, P. (1997). Teaching for diversity and social justice: A sourcebook. New York: Routledge. </a:t>
            </a:r>
            <a:r>
              <a:rPr lang="en" sz="4267" b="1" dirty="0">
                <a:solidFill>
                  <a:schemeClr val="dk1"/>
                </a:solidFill>
              </a:rPr>
              <a:t>Adapted from the UCSF Multicultural Resource Center</a:t>
            </a:r>
            <a:r>
              <a:rPr lang="en" sz="4267" b="1" dirty="0">
                <a:solidFill>
                  <a:schemeClr val="dk1"/>
                </a:solidFill>
                <a:uFill>
                  <a:noFill/>
                </a:uFill>
                <a:hlinkClick r:id="rId4">
                  <a:extLst>
                    <a:ext uri="{A12FA001-AC4F-418D-AE19-62706E023703}">
                      <ahyp:hlinkClr xmlns:ahyp="http://schemas.microsoft.com/office/drawing/2018/hyperlinkcolor" val="tx"/>
                    </a:ext>
                  </a:extLst>
                </a:hlinkClick>
              </a:rPr>
              <a:t> </a:t>
            </a:r>
            <a:r>
              <a:rPr lang="en" sz="4267" u="sng" dirty="0">
                <a:solidFill>
                  <a:schemeClr val="hlink"/>
                </a:solidFill>
                <a:hlinkClick r:id="rId4"/>
              </a:rPr>
              <a:t>https://mrc.ucsf.edu/allyship</a:t>
            </a:r>
            <a:r>
              <a:rPr lang="en" sz="4267" b="1" dirty="0">
                <a:solidFill>
                  <a:schemeClr val="dk1"/>
                </a:solidFill>
              </a:rPr>
              <a:t>; Black Community Ally Training, MiraCosta College; and UC Berkeley Centers for Educational Justice and Community Engagement</a:t>
            </a:r>
            <a:r>
              <a:rPr lang="en" sz="4267" b="1" dirty="0">
                <a:solidFill>
                  <a:schemeClr val="dk1"/>
                </a:solidFill>
                <a:uFill>
                  <a:noFill/>
                </a:uFill>
                <a:hlinkClick r:id="rId5">
                  <a:extLst>
                    <a:ext uri="{A12FA001-AC4F-418D-AE19-62706E023703}">
                      <ahyp:hlinkClr xmlns:ahyp="http://schemas.microsoft.com/office/drawing/2018/hyperlinkcolor" val="tx"/>
                    </a:ext>
                  </a:extLst>
                </a:hlinkClick>
              </a:rPr>
              <a:t> </a:t>
            </a:r>
            <a:r>
              <a:rPr lang="en" sz="4267" u="sng" dirty="0">
                <a:solidFill>
                  <a:schemeClr val="hlink"/>
                </a:solidFill>
                <a:hlinkClick r:id="rId5"/>
              </a:rPr>
              <a:t>https://cejce.berkeley.edu/geneq/resources/lgbtq-resources/allyship</a:t>
            </a:r>
            <a:endParaRPr sz="4267" u="sng" dirty="0">
              <a:solidFill>
                <a:schemeClr val="hlink"/>
              </a:solidFill>
            </a:endParaRPr>
          </a:p>
          <a:p>
            <a:pPr marL="0" indent="0">
              <a:spcBef>
                <a:spcPts val="1200"/>
              </a:spcBef>
              <a:buClr>
                <a:schemeClr val="dk1"/>
              </a:buClr>
              <a:buSzPct val="95652"/>
              <a:buNone/>
            </a:pPr>
            <a:endParaRPr sz="1533" dirty="0">
              <a:solidFill>
                <a:schemeClr val="dk1"/>
              </a:solidFill>
            </a:endParaRPr>
          </a:p>
          <a:p>
            <a:pPr marL="0" indent="0">
              <a:lnSpc>
                <a:spcPct val="95000"/>
              </a:lnSpc>
              <a:spcBef>
                <a:spcPts val="1200"/>
              </a:spcBef>
              <a:spcAft>
                <a:spcPts val="1200"/>
              </a:spcAft>
              <a:buClr>
                <a:schemeClr val="dk1"/>
              </a:buClr>
              <a:buSzPct val="88478"/>
              <a:buNone/>
            </a:pPr>
            <a:endParaRPr sz="1533" dirty="0">
              <a:solidFill>
                <a:srgbClr val="2D3B45"/>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1277650" y="365125"/>
            <a:ext cx="10046043" cy="1325563"/>
          </a:xfrm>
        </p:spPr>
        <p:txBody>
          <a:bodyPr spcFirstLastPara="1" vert="horz" wrap="square" lIns="121900" tIns="121900" rIns="121900" bIns="121900" numCol="1" anchor="b" anchorCtr="0" compatLnSpc="1">
            <a:prstTxWarp prst="textNoShape">
              <a:avLst/>
            </a:prstTxWarp>
            <a:normAutofit/>
          </a:bodyPr>
          <a:lstStyle/>
          <a:p>
            <a:pPr>
              <a:buClr>
                <a:schemeClr val="dk1"/>
              </a:buClr>
              <a:buSzPts val="1100"/>
            </a:pPr>
            <a:r>
              <a:rPr lang="en-US" b="1">
                <a:highlight>
                  <a:srgbClr val="FFFFFF"/>
                </a:highlight>
              </a:rPr>
              <a:t>Session Description</a:t>
            </a:r>
            <a:endParaRPr lang="en-US"/>
          </a:p>
        </p:txBody>
      </p:sp>
      <p:sp>
        <p:nvSpPr>
          <p:cNvPr id="61" name="Google Shape;61;p14"/>
          <p:cNvSpPr txBox="1">
            <a:spLocks noGrp="1"/>
          </p:cNvSpPr>
          <p:nvPr>
            <p:ph sz="half" idx="1"/>
          </p:nvPr>
        </p:nvSpPr>
        <p:spPr>
          <a:xfrm>
            <a:off x="1277650" y="1798320"/>
            <a:ext cx="10058400" cy="4419600"/>
          </a:xfrm>
        </p:spPr>
        <p:txBody>
          <a:bodyPr spcFirstLastPara="1" vert="horz" wrap="square" lIns="121900" tIns="121900" rIns="121900" bIns="121900" numCol="1" anchor="t" anchorCtr="0" compatLnSpc="1">
            <a:prstTxWarp prst="textNoShape">
              <a:avLst/>
            </a:prstTxWarp>
            <a:normAutofit fontScale="92500" lnSpcReduction="10000"/>
          </a:bodyPr>
          <a:lstStyle/>
          <a:p>
            <a:pPr marL="0" indent="0">
              <a:buClr>
                <a:schemeClr val="dk1"/>
              </a:buClr>
              <a:buSzPts val="1100"/>
              <a:buNone/>
            </a:pPr>
            <a:r>
              <a:rPr lang="en-US" sz="3600" dirty="0">
                <a:highlight>
                  <a:srgbClr val="FFFFFF"/>
                </a:highlight>
              </a:rPr>
              <a:t>Join us for this interactive session lead by colleagues who have interrogated systems and embraced strategies to include BIPOC (Black, Indigenous, People of Color) voices at their colleges, in their senates, and at the state level. We will engage in group discussions and share models and effective strategies to diversity your senate and senate committees, as well as discuss ways ASCCC has addressed diversification of committee selections.  </a:t>
            </a:r>
          </a:p>
          <a:p>
            <a:pPr marL="0" indent="0">
              <a:spcAft>
                <a:spcPts val="1600"/>
              </a:spcAft>
              <a:buNone/>
            </a:pPr>
            <a:endParaRPr dirty="0"/>
          </a:p>
        </p:txBody>
      </p:sp>
      <p:sp>
        <p:nvSpPr>
          <p:cNvPr id="66" name="Slide Number Placeholder 3">
            <a:extLst>
              <a:ext uri="{FF2B5EF4-FFF2-40B4-BE49-F238E27FC236}">
                <a16:creationId xmlns:a16="http://schemas.microsoft.com/office/drawing/2014/main" id="{E35104E1-30A6-4F5A-A25D-841702CE576A}"/>
              </a:ext>
            </a:extLst>
          </p:cNvPr>
          <p:cNvSpPr>
            <a:spLocks noGrp="1"/>
          </p:cNvSpPr>
          <p:nvPr>
            <p:ph type="sldNum" sz="quarter" idx="10"/>
          </p:nvPr>
        </p:nvSpPr>
        <p:spPr>
          <a:xfrm>
            <a:off x="10437813" y="6356350"/>
            <a:ext cx="915987" cy="365125"/>
          </a:xfrm>
        </p:spPr>
        <p:txBody>
          <a:bodyPr/>
          <a:lstStyle/>
          <a:p>
            <a:pPr>
              <a:spcAft>
                <a:spcPts val="600"/>
              </a:spcAft>
              <a:defRPr/>
            </a:pPr>
            <a:fld id="{CA86D19C-58E4-0C4B-866F-351E2232D695}" type="slidenum">
              <a:rPr lang="en-US"/>
              <a:pPr>
                <a:spcAft>
                  <a:spcPts val="600"/>
                </a:spcAft>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1"/>
          <p:cNvSpPr txBox="1">
            <a:spLocks noGrp="1"/>
          </p:cNvSpPr>
          <p:nvPr>
            <p:ph type="title"/>
          </p:nvPr>
        </p:nvSpPr>
        <p:spPr>
          <a:xfrm>
            <a:off x="1277650" y="365125"/>
            <a:ext cx="10046043" cy="1325563"/>
          </a:xfrm>
        </p:spPr>
        <p:txBody>
          <a:bodyPr spcFirstLastPara="1" vert="horz" wrap="square" lIns="121900" tIns="121900" rIns="121900" bIns="121900" numCol="1" anchor="b" anchorCtr="0" compatLnSpc="1">
            <a:prstTxWarp prst="textNoShape">
              <a:avLst/>
            </a:prstTxWarp>
            <a:normAutofit/>
          </a:bodyPr>
          <a:lstStyle/>
          <a:p>
            <a:pPr>
              <a:buSzPts val="990"/>
            </a:pPr>
            <a:r>
              <a:rPr lang="en-US"/>
              <a:t>Modeling Decolonization</a:t>
            </a:r>
          </a:p>
        </p:txBody>
      </p:sp>
      <p:sp>
        <p:nvSpPr>
          <p:cNvPr id="184" name="Slide Number Placeholder 3">
            <a:extLst>
              <a:ext uri="{FF2B5EF4-FFF2-40B4-BE49-F238E27FC236}">
                <a16:creationId xmlns:a16="http://schemas.microsoft.com/office/drawing/2014/main" id="{AA19517A-FDFA-4090-9B71-8C39E445A4B4}"/>
              </a:ext>
            </a:extLst>
          </p:cNvPr>
          <p:cNvSpPr>
            <a:spLocks noGrp="1"/>
          </p:cNvSpPr>
          <p:nvPr>
            <p:ph type="sldNum" sz="quarter" idx="10"/>
          </p:nvPr>
        </p:nvSpPr>
        <p:spPr>
          <a:xfrm>
            <a:off x="10437813" y="6356350"/>
            <a:ext cx="915987" cy="365125"/>
          </a:xfrm>
        </p:spPr>
        <p:txBody>
          <a:bodyPr/>
          <a:lstStyle/>
          <a:p>
            <a:pPr>
              <a:spcAft>
                <a:spcPts val="600"/>
              </a:spcAft>
              <a:defRPr/>
            </a:pPr>
            <a:fld id="{CA86D19C-58E4-0C4B-866F-351E2232D695}" type="slidenum">
              <a:rPr lang="en-US"/>
              <a:pPr>
                <a:spcAft>
                  <a:spcPts val="600"/>
                </a:spcAft>
                <a:defRPr/>
              </a:pPr>
              <a:t>20</a:t>
            </a:fld>
            <a:endParaRPr lang="en-US"/>
          </a:p>
        </p:txBody>
      </p:sp>
      <p:graphicFrame>
        <p:nvGraphicFramePr>
          <p:cNvPr id="185" name="Google Shape;177;p31">
            <a:extLst>
              <a:ext uri="{FF2B5EF4-FFF2-40B4-BE49-F238E27FC236}">
                <a16:creationId xmlns:a16="http://schemas.microsoft.com/office/drawing/2014/main" id="{DF90C419-C043-4714-805E-9DE06C066A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9365821"/>
              </p:ext>
            </p:extLst>
          </p:nvPr>
        </p:nvGraphicFramePr>
        <p:xfrm>
          <a:off x="1277650" y="1798320"/>
          <a:ext cx="10058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2"/>
          <p:cNvSpPr txBox="1">
            <a:spLocks noGrp="1"/>
          </p:cNvSpPr>
          <p:nvPr>
            <p:ph type="title"/>
          </p:nvPr>
        </p:nvSpPr>
        <p:spPr>
          <a:xfrm>
            <a:off x="1277650" y="365125"/>
            <a:ext cx="10046043" cy="1325563"/>
          </a:xfrm>
        </p:spPr>
        <p:txBody>
          <a:bodyPr spcFirstLastPara="1" vert="horz" wrap="square" lIns="121900" tIns="121900" rIns="121900" bIns="121900" numCol="1" anchor="b" anchorCtr="0" compatLnSpc="1">
            <a:prstTxWarp prst="textNoShape">
              <a:avLst/>
            </a:prstTxWarp>
            <a:normAutofit/>
          </a:bodyPr>
          <a:lstStyle/>
          <a:p>
            <a:r>
              <a:rPr lang="en" dirty="0"/>
              <a:t>Reflection and Action: </a:t>
            </a:r>
            <a:r>
              <a:rPr lang="en" u="sng" dirty="0">
                <a:hlinkClick r:id="rId3"/>
              </a:rPr>
              <a:t>Padlet</a:t>
            </a:r>
            <a:r>
              <a:rPr lang="en" dirty="0"/>
              <a:t> </a:t>
            </a:r>
            <a:endParaRPr dirty="0"/>
          </a:p>
        </p:txBody>
      </p:sp>
      <p:sp>
        <p:nvSpPr>
          <p:cNvPr id="183" name="Google Shape;183;p32"/>
          <p:cNvSpPr txBox="1">
            <a:spLocks noGrp="1"/>
          </p:cNvSpPr>
          <p:nvPr>
            <p:ph sz="half" idx="2"/>
          </p:nvPr>
        </p:nvSpPr>
        <p:spPr>
          <a:xfrm>
            <a:off x="1277650" y="1798320"/>
            <a:ext cx="4922537" cy="4391343"/>
          </a:xfrm>
        </p:spPr>
        <p:txBody>
          <a:bodyPr spcFirstLastPara="1" vert="horz" wrap="square" lIns="121900" tIns="121900" rIns="121900" bIns="121900" numCol="1" anchor="t" anchorCtr="0" compatLnSpc="1">
            <a:prstTxWarp prst="textNoShape">
              <a:avLst/>
            </a:prstTxWarp>
            <a:normAutofit/>
          </a:bodyPr>
          <a:lstStyle/>
          <a:p>
            <a:pPr marL="0" indent="0">
              <a:buNone/>
            </a:pPr>
            <a:r>
              <a:rPr lang="en-US" dirty="0"/>
              <a:t>COLUMN #2: </a:t>
            </a:r>
          </a:p>
          <a:p>
            <a:pPr marL="0" indent="0">
              <a:spcBef>
                <a:spcPts val="1600"/>
              </a:spcBef>
              <a:buNone/>
            </a:pPr>
            <a:r>
              <a:rPr lang="en-US" sz="3600" b="1" dirty="0"/>
              <a:t>STATE ONE ACTION </a:t>
            </a:r>
            <a:r>
              <a:rPr lang="en-US" sz="3600" dirty="0"/>
              <a:t>you will take to </a:t>
            </a:r>
            <a:r>
              <a:rPr lang="en-US" sz="3600" b="1" dirty="0">
                <a:solidFill>
                  <a:schemeClr val="accent1"/>
                </a:solidFill>
              </a:rPr>
              <a:t>CHANGE the CULTURE </a:t>
            </a:r>
            <a:r>
              <a:rPr lang="en-US" sz="3600" dirty="0"/>
              <a:t>of your senate and to empower more voices.</a:t>
            </a:r>
          </a:p>
          <a:p>
            <a:pPr marL="0" indent="0">
              <a:spcBef>
                <a:spcPts val="1600"/>
              </a:spcBef>
              <a:buClr>
                <a:schemeClr val="dk1"/>
              </a:buClr>
              <a:buSzPts val="1100"/>
              <a:buNone/>
            </a:pPr>
            <a:endParaRPr lang="en-US" dirty="0"/>
          </a:p>
          <a:p>
            <a:pPr marL="0" indent="0">
              <a:spcBef>
                <a:spcPts val="1600"/>
              </a:spcBef>
              <a:spcAft>
                <a:spcPts val="1600"/>
              </a:spcAft>
              <a:buClr>
                <a:schemeClr val="dk1"/>
              </a:buClr>
              <a:buSzPts val="1100"/>
              <a:buNone/>
            </a:pPr>
            <a:endParaRPr dirty="0"/>
          </a:p>
        </p:txBody>
      </p:sp>
      <p:pic>
        <p:nvPicPr>
          <p:cNvPr id="184" name="Google Shape;184;p32" descr="QR  code"/>
          <p:cNvPicPr preferRelativeResize="0"/>
          <p:nvPr/>
        </p:nvPicPr>
        <p:blipFill>
          <a:blip r:embed="rId4"/>
          <a:stretch>
            <a:fillRect/>
          </a:stretch>
        </p:blipFill>
        <p:spPr>
          <a:xfrm>
            <a:off x="6667028" y="1798320"/>
            <a:ext cx="4391343" cy="4391343"/>
          </a:xfrm>
          <a:prstGeom prst="rect">
            <a:avLst/>
          </a:prstGeom>
          <a:noFill/>
          <a:ln>
            <a:noFill/>
          </a:ln>
        </p:spPr>
      </p:pic>
      <p:sp>
        <p:nvSpPr>
          <p:cNvPr id="125" name="Slide Number Placeholder 4">
            <a:extLst>
              <a:ext uri="{FF2B5EF4-FFF2-40B4-BE49-F238E27FC236}">
                <a16:creationId xmlns:a16="http://schemas.microsoft.com/office/drawing/2014/main" id="{DA16299B-A342-4A34-9F85-9A6B6FE55CA7}"/>
              </a:ext>
            </a:extLst>
          </p:cNvPr>
          <p:cNvSpPr>
            <a:spLocks noGrp="1"/>
          </p:cNvSpPr>
          <p:nvPr>
            <p:ph type="sldNum" sz="quarter" idx="10"/>
          </p:nvPr>
        </p:nvSpPr>
        <p:spPr>
          <a:xfrm>
            <a:off x="10437813" y="6356350"/>
            <a:ext cx="915987" cy="365125"/>
          </a:xfrm>
        </p:spPr>
        <p:txBody>
          <a:bodyPr/>
          <a:lstStyle/>
          <a:p>
            <a:pPr>
              <a:spcAft>
                <a:spcPts val="600"/>
              </a:spcAft>
              <a:defRPr/>
            </a:pPr>
            <a:fld id="{616D5885-80C4-334A-ADD9-792750371828}" type="slidenum">
              <a:rPr lang="en-US"/>
              <a:pPr>
                <a:spcAft>
                  <a:spcPts val="600"/>
                </a:spcAft>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3"/>
          <p:cNvSpPr txBox="1">
            <a:spLocks noGrp="1"/>
          </p:cNvSpPr>
          <p:nvPr>
            <p:ph type="title"/>
          </p:nvPr>
        </p:nvSpPr>
        <p:spPr>
          <a:xfrm>
            <a:off x="1277650" y="365125"/>
            <a:ext cx="10046043" cy="1325563"/>
          </a:xfrm>
        </p:spPr>
        <p:txBody>
          <a:bodyPr spcFirstLastPara="1" vert="horz" wrap="square" lIns="121900" tIns="121900" rIns="121900" bIns="121900" numCol="1" anchor="b" anchorCtr="0" compatLnSpc="1">
            <a:prstTxWarp prst="textNoShape">
              <a:avLst/>
            </a:prstTxWarp>
            <a:normAutofit/>
          </a:bodyPr>
          <a:lstStyle/>
          <a:p>
            <a:pPr marL="0" indent="0">
              <a:buNone/>
            </a:pPr>
            <a:r>
              <a:rPr lang="en" dirty="0"/>
              <a:t>Email </a:t>
            </a:r>
            <a:r>
              <a:rPr lang="en" u="sng" dirty="0">
                <a:hlinkClick r:id="rId3"/>
              </a:rPr>
              <a:t>info@asccc.org</a:t>
            </a:r>
            <a:r>
              <a:rPr lang="en" dirty="0"/>
              <a:t> </a:t>
            </a:r>
            <a:endParaRPr lang="en-US" dirty="0"/>
          </a:p>
        </p:txBody>
      </p:sp>
      <p:sp>
        <p:nvSpPr>
          <p:cNvPr id="190" name="Google Shape;190;p33"/>
          <p:cNvSpPr txBox="1">
            <a:spLocks noGrp="1"/>
          </p:cNvSpPr>
          <p:nvPr>
            <p:ph sz="half" idx="2"/>
          </p:nvPr>
        </p:nvSpPr>
        <p:spPr>
          <a:xfrm>
            <a:off x="1277650" y="1798320"/>
            <a:ext cx="5558156" cy="4391343"/>
          </a:xfrm>
        </p:spPr>
        <p:txBody>
          <a:bodyPr spcFirstLastPara="1" vert="horz" wrap="square" lIns="121900" tIns="121900" rIns="121900" bIns="121900" numCol="1" anchor="t" anchorCtr="0" compatLnSpc="1">
            <a:prstTxWarp prst="textNoShape">
              <a:avLst/>
            </a:prstTxWarp>
            <a:normAutofit/>
          </a:bodyPr>
          <a:lstStyle/>
          <a:p>
            <a:pPr marL="0" indent="0">
              <a:spcBef>
                <a:spcPts val="1600"/>
              </a:spcBef>
              <a:buNone/>
            </a:pPr>
            <a:r>
              <a:rPr lang="en" dirty="0"/>
              <a:t>Contacts:</a:t>
            </a:r>
            <a:endParaRPr dirty="0"/>
          </a:p>
          <a:p>
            <a:pPr marL="0" indent="0">
              <a:spcBef>
                <a:spcPts val="1600"/>
              </a:spcBef>
              <a:buNone/>
            </a:pPr>
            <a:r>
              <a:rPr lang="en" u="sng" dirty="0">
                <a:hlinkClick r:id="rId4"/>
              </a:rPr>
              <a:t>mbean@riohondo.edu</a:t>
            </a:r>
            <a:endParaRPr dirty="0"/>
          </a:p>
          <a:p>
            <a:pPr marL="0" indent="0">
              <a:spcBef>
                <a:spcPts val="1600"/>
              </a:spcBef>
              <a:buNone/>
            </a:pPr>
            <a:r>
              <a:rPr lang="en" u="sng" dirty="0">
                <a:hlinkClick r:id="rId5"/>
              </a:rPr>
              <a:t>michael.takeda@fresnocitycollege.edu</a:t>
            </a:r>
            <a:endParaRPr dirty="0"/>
          </a:p>
          <a:p>
            <a:pPr marL="0" indent="0">
              <a:spcBef>
                <a:spcPts val="1600"/>
              </a:spcBef>
              <a:buNone/>
            </a:pPr>
            <a:r>
              <a:rPr lang="en" u="sng" dirty="0">
                <a:hlinkClick r:id="rId6"/>
              </a:rPr>
              <a:t>epohlert@miracosta.edu</a:t>
            </a:r>
            <a:r>
              <a:rPr lang="en" dirty="0"/>
              <a:t> </a:t>
            </a:r>
            <a:endParaRPr dirty="0"/>
          </a:p>
          <a:p>
            <a:pPr marL="0" indent="0">
              <a:spcBef>
                <a:spcPts val="1600"/>
              </a:spcBef>
              <a:buNone/>
            </a:pPr>
            <a:r>
              <a:rPr lang="en" u="sng" dirty="0">
                <a:hlinkClick r:id="rId7"/>
              </a:rPr>
              <a:t>karla.kirk@fresnocitycollege.edu</a:t>
            </a:r>
            <a:endParaRPr dirty="0"/>
          </a:p>
          <a:p>
            <a:pPr marL="0" indent="0">
              <a:spcBef>
                <a:spcPts val="1600"/>
              </a:spcBef>
              <a:buNone/>
            </a:pPr>
            <a:r>
              <a:rPr lang="en" u="sng" dirty="0">
                <a:hlinkClick r:id="rId8"/>
              </a:rPr>
              <a:t>mfigueroa@miracosta.edu</a:t>
            </a:r>
            <a:r>
              <a:rPr lang="en" dirty="0"/>
              <a:t> </a:t>
            </a:r>
            <a:endParaRPr dirty="0"/>
          </a:p>
          <a:p>
            <a:pPr marL="0" indent="0">
              <a:spcBef>
                <a:spcPts val="1600"/>
              </a:spcBef>
              <a:spcAft>
                <a:spcPts val="1600"/>
              </a:spcAft>
              <a:buNone/>
            </a:pPr>
            <a:endParaRPr dirty="0"/>
          </a:p>
        </p:txBody>
      </p:sp>
      <p:pic>
        <p:nvPicPr>
          <p:cNvPr id="2" name="Content Placeholder 1" descr="thank you">
            <a:extLst>
              <a:ext uri="{FF2B5EF4-FFF2-40B4-BE49-F238E27FC236}">
                <a16:creationId xmlns:a16="http://schemas.microsoft.com/office/drawing/2014/main" id="{7899012D-EDBD-484B-8D10-A438925C2C1D}"/>
              </a:ext>
            </a:extLst>
          </p:cNvPr>
          <p:cNvPicPr>
            <a:picLocks noGrp="1" noChangeAspect="1"/>
          </p:cNvPicPr>
          <p:nvPr>
            <p:ph sz="quarter" idx="4"/>
          </p:nvPr>
        </p:nvPicPr>
        <p:blipFill>
          <a:blip r:embed="rId9"/>
          <a:stretch>
            <a:fillRect/>
          </a:stretch>
        </p:blipFill>
        <p:spPr>
          <a:xfrm>
            <a:off x="6796632" y="1798320"/>
            <a:ext cx="4948881" cy="3612871"/>
          </a:xfrm>
          <a:prstGeom prst="rect">
            <a:avLst/>
          </a:prstGeom>
          <a:noFill/>
        </p:spPr>
      </p:pic>
      <p:sp>
        <p:nvSpPr>
          <p:cNvPr id="197" name="Slide Number Placeholder 4">
            <a:extLst>
              <a:ext uri="{FF2B5EF4-FFF2-40B4-BE49-F238E27FC236}">
                <a16:creationId xmlns:a16="http://schemas.microsoft.com/office/drawing/2014/main" id="{E480A4CE-E4FD-43A7-BA05-03CD34A61935}"/>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616D5885-80C4-334A-ADD9-792750371828}" type="slidenum">
              <a:rPr lang="en-US"/>
              <a:pPr>
                <a:spcAft>
                  <a:spcPts val="600"/>
                </a:spcAft>
                <a:defRPr/>
              </a:pPr>
              <a:t>22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3A23-4F32-42E0-9D76-B003A88F6715}"/>
              </a:ext>
            </a:extLst>
          </p:cNvPr>
          <p:cNvSpPr>
            <a:spLocks noGrp="1"/>
          </p:cNvSpPr>
          <p:nvPr>
            <p:ph type="title"/>
          </p:nvPr>
        </p:nvSpPr>
        <p:spPr>
          <a:xfrm>
            <a:off x="1277650" y="365125"/>
            <a:ext cx="10046043" cy="1325563"/>
          </a:xfrm>
        </p:spPr>
        <p:txBody>
          <a:bodyPr wrap="square" anchor="b">
            <a:normAutofit/>
          </a:bodyPr>
          <a:lstStyle/>
          <a:p>
            <a:r>
              <a:rPr lang="en-US" dirty="0"/>
              <a:t>Presenters</a:t>
            </a:r>
          </a:p>
        </p:txBody>
      </p:sp>
      <p:sp>
        <p:nvSpPr>
          <p:cNvPr id="4" name="Slide Number Placeholder 3">
            <a:extLst>
              <a:ext uri="{FF2B5EF4-FFF2-40B4-BE49-F238E27FC236}">
                <a16:creationId xmlns:a16="http://schemas.microsoft.com/office/drawing/2014/main" id="{7A6CA873-45CA-4D2A-BA5B-E52F08473F8A}"/>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CA86D19C-58E4-0C4B-866F-351E2232D695}" type="slidenum">
              <a:rPr lang="en-US" smtClean="0"/>
              <a:pPr>
                <a:spcAft>
                  <a:spcPts val="600"/>
                </a:spcAft>
                <a:defRPr/>
              </a:pPr>
              <a:t>3</a:t>
            </a:fld>
            <a:endParaRPr lang="en-US"/>
          </a:p>
        </p:txBody>
      </p:sp>
      <p:graphicFrame>
        <p:nvGraphicFramePr>
          <p:cNvPr id="12" name="Content Placeholder 2">
            <a:extLst>
              <a:ext uri="{FF2B5EF4-FFF2-40B4-BE49-F238E27FC236}">
                <a16:creationId xmlns:a16="http://schemas.microsoft.com/office/drawing/2014/main" id="{E1F222AD-6423-4A20-8DBC-E52490014A93}"/>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2731230116"/>
              </p:ext>
            </p:extLst>
          </p:nvPr>
        </p:nvGraphicFramePr>
        <p:xfrm>
          <a:off x="1277650" y="1798320"/>
          <a:ext cx="100584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2194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277650" y="365125"/>
            <a:ext cx="10046043" cy="1325563"/>
          </a:xfrm>
        </p:spPr>
        <p:txBody>
          <a:bodyPr spcFirstLastPara="1" vert="horz" wrap="square" lIns="121900" tIns="121900" rIns="121900" bIns="121900" numCol="1" anchor="b" anchorCtr="0" compatLnSpc="1">
            <a:prstTxWarp prst="textNoShape">
              <a:avLst/>
            </a:prstTxWarp>
            <a:normAutofit/>
          </a:bodyPr>
          <a:lstStyle/>
          <a:p>
            <a:r>
              <a:rPr lang="en"/>
              <a:t>Today, we will . . .</a:t>
            </a:r>
            <a:endParaRPr/>
          </a:p>
        </p:txBody>
      </p:sp>
      <p:sp>
        <p:nvSpPr>
          <p:cNvPr id="82" name="Google Shape;67;p15"/>
          <p:cNvSpPr txBox="1">
            <a:spLocks noGrp="1"/>
          </p:cNvSpPr>
          <p:nvPr>
            <p:ph sz="half" idx="2"/>
          </p:nvPr>
        </p:nvSpPr>
        <p:spPr>
          <a:xfrm>
            <a:off x="1277650" y="1798320"/>
            <a:ext cx="4922537" cy="4391343"/>
          </a:xfrm>
        </p:spPr>
        <p:txBody>
          <a:bodyPr spcFirstLastPara="1" vert="horz" wrap="square" lIns="121900" tIns="121900" rIns="121900" bIns="121900" numCol="1" anchor="t" anchorCtr="0" compatLnSpc="1">
            <a:prstTxWarp prst="textNoShape">
              <a:avLst/>
            </a:prstTxWarp>
            <a:normAutofit/>
          </a:bodyPr>
          <a:lstStyle/>
          <a:p>
            <a:pPr marL="282575" indent="-282575">
              <a:buClr>
                <a:srgbClr val="000000"/>
              </a:buClr>
              <a:buSzPts val="2200"/>
              <a:buAutoNum type="arabicPeriod"/>
            </a:pPr>
            <a:r>
              <a:rPr lang="en" sz="2200" dirty="0"/>
              <a:t>Use Padlet to check in and reflect </a:t>
            </a:r>
            <a:endParaRPr sz="2200" dirty="0"/>
          </a:p>
          <a:p>
            <a:pPr marL="282575" indent="-282575">
              <a:buClr>
                <a:srgbClr val="000000"/>
              </a:buClr>
              <a:buSzPts val="2200"/>
              <a:buAutoNum type="arabicPeriod"/>
            </a:pPr>
            <a:r>
              <a:rPr lang="en" sz="2200" dirty="0"/>
              <a:t>Engage in small group discussion</a:t>
            </a:r>
            <a:endParaRPr sz="2200" dirty="0"/>
          </a:p>
          <a:p>
            <a:pPr marL="282575" indent="-282575">
              <a:buClr>
                <a:srgbClr val="000000"/>
              </a:buClr>
              <a:buSzPts val="2200"/>
              <a:buAutoNum type="arabicPeriod"/>
            </a:pPr>
            <a:r>
              <a:rPr lang="en" sz="2200" dirty="0"/>
              <a:t>Report back to the collective group</a:t>
            </a:r>
            <a:endParaRPr sz="2200" dirty="0"/>
          </a:p>
          <a:p>
            <a:pPr marL="282575" indent="-282575">
              <a:buClr>
                <a:srgbClr val="000000"/>
              </a:buClr>
              <a:buSzPts val="2200"/>
              <a:buAutoNum type="arabicPeriod"/>
            </a:pPr>
            <a:r>
              <a:rPr lang="en" sz="2200" dirty="0"/>
              <a:t>Create community dialogue with panelists’ stories  </a:t>
            </a:r>
            <a:endParaRPr sz="2200" dirty="0"/>
          </a:p>
          <a:p>
            <a:pPr marL="282575" indent="-282575">
              <a:buClr>
                <a:srgbClr val="000000"/>
              </a:buClr>
              <a:buSzPts val="2200"/>
              <a:buAutoNum type="arabicPeriod"/>
            </a:pPr>
            <a:r>
              <a:rPr lang="en" sz="2200" dirty="0"/>
              <a:t>Hear how to commit to being an ally, accomplice, and co-conspirator </a:t>
            </a:r>
            <a:endParaRPr sz="2200" dirty="0"/>
          </a:p>
          <a:p>
            <a:pPr marL="282575" indent="-282575">
              <a:buClr>
                <a:srgbClr val="000000"/>
              </a:buClr>
              <a:buSzPts val="2200"/>
              <a:buAutoNum type="arabicPeriod"/>
            </a:pPr>
            <a:r>
              <a:rPr lang="en" sz="2200" dirty="0"/>
              <a:t>Reflect on how to model decolonization </a:t>
            </a:r>
            <a:endParaRPr sz="2200" dirty="0"/>
          </a:p>
          <a:p>
            <a:pPr marL="0" indent="0">
              <a:spcAft>
                <a:spcPts val="1600"/>
              </a:spcAft>
              <a:buNone/>
            </a:pPr>
            <a:endParaRPr sz="2200" dirty="0"/>
          </a:p>
        </p:txBody>
      </p:sp>
      <p:pic>
        <p:nvPicPr>
          <p:cNvPr id="3" name="Content Placeholder 2" descr="Clipboard Checked with solid fill">
            <a:extLst>
              <a:ext uri="{FF2B5EF4-FFF2-40B4-BE49-F238E27FC236}">
                <a16:creationId xmlns:a16="http://schemas.microsoft.com/office/drawing/2014/main" id="{2FF0CF05-CBB8-432A-823C-E68CAA1F0CB0}"/>
              </a:ext>
            </a:extLst>
          </p:cNvPr>
          <p:cNvPicPr>
            <a:picLocks noGrp="1" noChangeAspect="1"/>
          </p:cNvPicPr>
          <p:nvPr>
            <p:ph sz="quarter" idx="4"/>
          </p:nvPr>
        </p:nvPicPr>
        <p:blipFill>
          <a:blip r:embed="rId3">
            <a:extLst>
              <a:ext uri="{96DAC541-7B7A-43D3-8B79-37D633B846F1}">
                <asvg:svgBlip xmlns:asvg="http://schemas.microsoft.com/office/drawing/2016/SVG/main" r:embed="rId4"/>
              </a:ext>
            </a:extLst>
          </a:blip>
          <a:stretch/>
        </p:blipFill>
        <p:spPr>
          <a:xfrm>
            <a:off x="6667028" y="1798320"/>
            <a:ext cx="4391343" cy="4391343"/>
          </a:xfrm>
        </p:spPr>
      </p:pic>
      <p:sp>
        <p:nvSpPr>
          <p:cNvPr id="74" name="Slide Number Placeholder 4">
            <a:extLst>
              <a:ext uri="{FF2B5EF4-FFF2-40B4-BE49-F238E27FC236}">
                <a16:creationId xmlns:a16="http://schemas.microsoft.com/office/drawing/2014/main" id="{31E8D147-2C64-4229-9C89-3881920ADA66}"/>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616D5885-80C4-334A-ADD9-792750371828}" type="slidenum">
              <a:rPr lang="en-US"/>
              <a:pPr>
                <a:spcAft>
                  <a:spcPts val="600"/>
                </a:spcAft>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2560319" y="403412"/>
            <a:ext cx="8793479" cy="1685768"/>
          </a:xfrm>
        </p:spPr>
        <p:txBody>
          <a:bodyPr spcFirstLastPara="1" vert="horz" wrap="square" lIns="121900" tIns="121900" rIns="121900" bIns="121900" numCol="1" anchor="b" anchorCtr="0" compatLnSpc="1">
            <a:prstTxWarp prst="textNoShape">
              <a:avLst/>
            </a:prstTxWarp>
            <a:normAutofit/>
          </a:bodyPr>
          <a:lstStyle/>
          <a:p>
            <a:r>
              <a:rPr lang="en"/>
              <a:t>Land Acknowledgment </a:t>
            </a:r>
            <a:endParaRPr/>
          </a:p>
        </p:txBody>
      </p:sp>
      <p:sp>
        <p:nvSpPr>
          <p:cNvPr id="73" name="Google Shape;73;p16"/>
          <p:cNvSpPr txBox="1">
            <a:spLocks noGrp="1"/>
          </p:cNvSpPr>
          <p:nvPr>
            <p:ph idx="1"/>
          </p:nvPr>
        </p:nvSpPr>
        <p:spPr>
          <a:xfrm>
            <a:off x="829994" y="2662568"/>
            <a:ext cx="10523806" cy="3569419"/>
          </a:xfrm>
        </p:spPr>
        <p:txBody>
          <a:bodyPr spcFirstLastPara="1" vert="horz" wrap="square" lIns="121900" tIns="121900" rIns="121900" bIns="121900" numCol="1" anchor="t" anchorCtr="0" compatLnSpc="1">
            <a:prstTxWarp prst="textNoShape">
              <a:avLst/>
            </a:prstTxWarp>
            <a:normAutofit/>
          </a:bodyPr>
          <a:lstStyle/>
          <a:p>
            <a:pPr marL="0" indent="0">
              <a:spcBef>
                <a:spcPts val="1333"/>
              </a:spcBef>
              <a:buClr>
                <a:schemeClr val="dk1"/>
              </a:buClr>
              <a:buSzPct val="45833"/>
              <a:buNone/>
            </a:pPr>
            <a:r>
              <a:rPr lang="en-US" sz="2200"/>
              <a:t>We begin today by acknowledging that we are holding our gathering on the land of the Nisenan Nations, the location of the ASCCC Office on One Capitol Mall, Sacramento, who have lived and continue to live here. We recognize the Nisenan Nations and their spiritual connection to the ocean and the land as the first stewards and the traditional caretakers of this area we now call Sacramento. As we begin, we thank them for their strength, perseverance and resistance. We also wish to acknowledge the other Indigenous Peoples who now call Sacramento their home, for their shared struggle to maintain their cultures, languages, worldview and identities in our diverse city. </a:t>
            </a:r>
          </a:p>
          <a:p>
            <a:pPr marL="0" indent="0">
              <a:spcAft>
                <a:spcPts val="1600"/>
              </a:spcAft>
              <a:buNone/>
            </a:pPr>
            <a:endParaRPr lang="en-US" sz="2200"/>
          </a:p>
        </p:txBody>
      </p:sp>
      <p:sp>
        <p:nvSpPr>
          <p:cNvPr id="78" name="Slide Number Placeholder 3">
            <a:extLst>
              <a:ext uri="{FF2B5EF4-FFF2-40B4-BE49-F238E27FC236}">
                <a16:creationId xmlns:a16="http://schemas.microsoft.com/office/drawing/2014/main" id="{D76B66D0-9E6B-4940-8DA3-A86E54101E96}"/>
              </a:ext>
            </a:extLst>
          </p:cNvPr>
          <p:cNvSpPr>
            <a:spLocks noGrp="1"/>
          </p:cNvSpPr>
          <p:nvPr>
            <p:ph type="sldNum" sz="quarter" idx="10"/>
          </p:nvPr>
        </p:nvSpPr>
        <p:spPr>
          <a:xfrm>
            <a:off x="10437813" y="6356350"/>
            <a:ext cx="915987" cy="365125"/>
          </a:xfrm>
        </p:spPr>
        <p:txBody>
          <a:bodyPr/>
          <a:lstStyle/>
          <a:p>
            <a:pPr>
              <a:spcAft>
                <a:spcPts val="600"/>
              </a:spcAft>
              <a:defRPr/>
            </a:pPr>
            <a:fld id="{6816004B-AEE5-9547-AC9B-0D5C79C3D978}" type="slidenum">
              <a:rPr lang="en-US"/>
              <a:pPr>
                <a:spcAft>
                  <a:spcPts val="600"/>
                </a:spcAft>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1277650" y="365126"/>
            <a:ext cx="10046043" cy="998592"/>
          </a:xfrm>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t>Using </a:t>
            </a:r>
            <a:r>
              <a:rPr lang="en" u="sng" dirty="0">
                <a:solidFill>
                  <a:schemeClr val="hlink"/>
                </a:solidFill>
                <a:hlinkClick r:id="rId3"/>
              </a:rPr>
              <a:t>Padlet </a:t>
            </a:r>
            <a:endParaRPr dirty="0"/>
          </a:p>
        </p:txBody>
      </p:sp>
      <p:sp>
        <p:nvSpPr>
          <p:cNvPr id="79" name="Google Shape;79;p17"/>
          <p:cNvSpPr txBox="1">
            <a:spLocks noGrp="1"/>
          </p:cNvSpPr>
          <p:nvPr>
            <p:ph sz="half" idx="2"/>
          </p:nvPr>
        </p:nvSpPr>
        <p:spPr>
          <a:xfrm>
            <a:off x="1277650" y="1363718"/>
            <a:ext cx="4922537" cy="4825945"/>
          </a:xfrm>
          <a:prstGeom prst="rect">
            <a:avLst/>
          </a:prstGeom>
        </p:spPr>
        <p:txBody>
          <a:bodyPr spcFirstLastPara="1" vert="horz" wrap="square" lIns="121900" tIns="121900" rIns="121900" bIns="121900" numCol="1" anchor="t" anchorCtr="0" compatLnSpc="1">
            <a:prstTxWarp prst="textNoShape">
              <a:avLst/>
            </a:prstTxWarp>
            <a:normAutofit fontScale="77500" lnSpcReduction="20000"/>
          </a:bodyPr>
          <a:lstStyle/>
          <a:p>
            <a:pPr marL="0" indent="0">
              <a:buNone/>
            </a:pPr>
            <a:r>
              <a:rPr lang="en" sz="3200" dirty="0"/>
              <a:t>COLUMN #1:</a:t>
            </a:r>
            <a:endParaRPr sz="3200" dirty="0"/>
          </a:p>
          <a:p>
            <a:pPr marL="0" indent="0" algn="ctr">
              <a:spcBef>
                <a:spcPts val="1600"/>
              </a:spcBef>
              <a:buNone/>
            </a:pPr>
            <a:r>
              <a:rPr lang="en" sz="4600" b="1" dirty="0"/>
              <a:t>How are you today—</a:t>
            </a:r>
          </a:p>
          <a:p>
            <a:pPr marL="0" indent="0" algn="ctr">
              <a:spcBef>
                <a:spcPts val="1600"/>
              </a:spcBef>
              <a:buNone/>
            </a:pPr>
            <a:r>
              <a:rPr lang="en" sz="4600" b="1" dirty="0"/>
              <a:t>a year later into the pandemic? </a:t>
            </a:r>
            <a:endParaRPr sz="4600" b="1" dirty="0"/>
          </a:p>
          <a:p>
            <a:pPr>
              <a:lnSpc>
                <a:spcPct val="120000"/>
              </a:lnSpc>
              <a:spcBef>
                <a:spcPts val="600"/>
              </a:spcBef>
              <a:buClr>
                <a:schemeClr val="tx1"/>
              </a:buClr>
              <a:buSzPts val="2400"/>
              <a:buFont typeface="Wingdings" panose="05000000000000000000" pitchFamily="2" charset="2"/>
              <a:buChar char="§"/>
            </a:pPr>
            <a:r>
              <a:rPr lang="en" sz="3200" dirty="0"/>
              <a:t>Name </a:t>
            </a:r>
            <a:r>
              <a:rPr lang="en" sz="3200" b="1" dirty="0">
                <a:solidFill>
                  <a:schemeClr val="tx1"/>
                </a:solidFill>
              </a:rPr>
              <a:t>ONE POSITIVE </a:t>
            </a:r>
            <a:r>
              <a:rPr lang="en" sz="3200" dirty="0"/>
              <a:t>thing you’ve learned this year </a:t>
            </a:r>
            <a:r>
              <a:rPr lang="en" sz="3200" dirty="0">
                <a:solidFill>
                  <a:schemeClr val="accent1"/>
                </a:solidFill>
              </a:rPr>
              <a:t>OR</a:t>
            </a:r>
            <a:r>
              <a:rPr lang="en" sz="3200" dirty="0"/>
              <a:t> </a:t>
            </a:r>
            <a:endParaRPr sz="3200" dirty="0"/>
          </a:p>
          <a:p>
            <a:pPr>
              <a:lnSpc>
                <a:spcPct val="120000"/>
              </a:lnSpc>
              <a:spcBef>
                <a:spcPts val="600"/>
              </a:spcBef>
              <a:buClr>
                <a:schemeClr val="tx1"/>
              </a:buClr>
              <a:buSzPts val="2400"/>
              <a:buFont typeface="Wingdings" panose="05000000000000000000" pitchFamily="2" charset="2"/>
              <a:buChar char="§"/>
            </a:pPr>
            <a:r>
              <a:rPr lang="en" sz="3200" b="1" dirty="0">
                <a:solidFill>
                  <a:schemeClr val="tx1"/>
                </a:solidFill>
              </a:rPr>
              <a:t>HOBBY</a:t>
            </a:r>
            <a:r>
              <a:rPr lang="en" sz="3200" dirty="0"/>
              <a:t> you have enjoyed </a:t>
            </a:r>
            <a:r>
              <a:rPr lang="en" sz="3200" dirty="0">
                <a:solidFill>
                  <a:schemeClr val="accent1"/>
                </a:solidFill>
              </a:rPr>
              <a:t>OR</a:t>
            </a:r>
            <a:endParaRPr sz="3200" dirty="0">
              <a:solidFill>
                <a:schemeClr val="accent1"/>
              </a:solidFill>
            </a:endParaRPr>
          </a:p>
          <a:p>
            <a:pPr>
              <a:lnSpc>
                <a:spcPct val="120000"/>
              </a:lnSpc>
              <a:spcBef>
                <a:spcPts val="600"/>
              </a:spcBef>
              <a:buClr>
                <a:schemeClr val="tx1"/>
              </a:buClr>
              <a:buSzPts val="2400"/>
              <a:buFont typeface="Wingdings" panose="05000000000000000000" pitchFamily="2" charset="2"/>
              <a:buChar char="§"/>
            </a:pPr>
            <a:r>
              <a:rPr lang="en" sz="3200" b="1" dirty="0">
                <a:solidFill>
                  <a:schemeClr val="tx1"/>
                </a:solidFill>
              </a:rPr>
              <a:t>SKILL or PRACTICE </a:t>
            </a:r>
            <a:r>
              <a:rPr lang="en" sz="3200" dirty="0"/>
              <a:t>you have developed over the year of being quarantined</a:t>
            </a:r>
            <a:endParaRPr sz="3200" dirty="0"/>
          </a:p>
          <a:p>
            <a:pPr marL="0" indent="0">
              <a:spcBef>
                <a:spcPts val="1600"/>
              </a:spcBef>
              <a:buNone/>
            </a:pPr>
            <a:endParaRPr dirty="0"/>
          </a:p>
          <a:p>
            <a:pPr marL="0" indent="0">
              <a:spcBef>
                <a:spcPts val="1600"/>
              </a:spcBef>
              <a:spcAft>
                <a:spcPts val="1600"/>
              </a:spcAft>
              <a:buNone/>
            </a:pPr>
            <a:endParaRPr dirty="0">
              <a:solidFill>
                <a:srgbClr val="9900FF"/>
              </a:solidFill>
            </a:endParaRPr>
          </a:p>
        </p:txBody>
      </p:sp>
      <p:pic>
        <p:nvPicPr>
          <p:cNvPr id="80" name="Google Shape;80;p17" descr="QR code"/>
          <p:cNvPicPr preferRelativeResize="0"/>
          <p:nvPr/>
        </p:nvPicPr>
        <p:blipFill>
          <a:blip r:embed="rId4">
            <a:alphaModFix/>
          </a:blip>
          <a:stretch>
            <a:fillRect/>
          </a:stretch>
        </p:blipFill>
        <p:spPr>
          <a:xfrm>
            <a:off x="6505617" y="1300655"/>
            <a:ext cx="4714163" cy="472177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2560319" y="403412"/>
            <a:ext cx="8793479" cy="1685768"/>
          </a:xfrm>
        </p:spPr>
        <p:txBody>
          <a:bodyPr spcFirstLastPara="1" vert="horz" wrap="square" lIns="121900" tIns="121900" rIns="121900" bIns="121900" numCol="1" anchor="b" anchorCtr="0" compatLnSpc="1">
            <a:prstTxWarp prst="textNoShape">
              <a:avLst/>
            </a:prstTxWarp>
            <a:normAutofit/>
          </a:bodyPr>
          <a:lstStyle/>
          <a:p>
            <a:r>
              <a:rPr lang="en"/>
              <a:t>Breakout Rooms: Naming It!</a:t>
            </a:r>
            <a:endParaRPr/>
          </a:p>
        </p:txBody>
      </p:sp>
      <p:sp>
        <p:nvSpPr>
          <p:cNvPr id="92" name="Slide Number Placeholder 3">
            <a:extLst>
              <a:ext uri="{FF2B5EF4-FFF2-40B4-BE49-F238E27FC236}">
                <a16:creationId xmlns:a16="http://schemas.microsoft.com/office/drawing/2014/main" id="{A304D2FA-AB47-417E-9F3E-0D2457A8BBD0}"/>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CA86D19C-58E4-0C4B-866F-351E2232D695}" type="slidenum">
              <a:rPr lang="en-US"/>
              <a:pPr>
                <a:spcAft>
                  <a:spcPts val="600"/>
                </a:spcAft>
                <a:defRPr/>
              </a:pPr>
              <a:t>7</a:t>
            </a:fld>
            <a:endParaRPr lang="en-US"/>
          </a:p>
        </p:txBody>
      </p:sp>
      <p:graphicFrame>
        <p:nvGraphicFramePr>
          <p:cNvPr id="88" name="Google Shape;86;p18">
            <a:extLst>
              <a:ext uri="{FF2B5EF4-FFF2-40B4-BE49-F238E27FC236}">
                <a16:creationId xmlns:a16="http://schemas.microsoft.com/office/drawing/2014/main" id="{B45A2C12-A15C-44AB-8C94-BB4DE96E305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1524968"/>
              </p:ext>
            </p:extLst>
          </p:nvPr>
        </p:nvGraphicFramePr>
        <p:xfrm>
          <a:off x="829994" y="2662568"/>
          <a:ext cx="10523806" cy="3569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2560319" y="403412"/>
            <a:ext cx="8793479" cy="1685768"/>
          </a:xfrm>
        </p:spPr>
        <p:txBody>
          <a:bodyPr spcFirstLastPara="1" vert="horz" wrap="square" lIns="121900" tIns="121900" rIns="121900" bIns="121900" numCol="1" anchor="b" anchorCtr="0" compatLnSpc="1">
            <a:prstTxWarp prst="textNoShape">
              <a:avLst/>
            </a:prstTxWarp>
            <a:normAutofit/>
          </a:bodyPr>
          <a:lstStyle/>
          <a:p>
            <a:r>
              <a:rPr lang="en"/>
              <a:t>Share Out: Volunteers</a:t>
            </a:r>
            <a:endParaRPr/>
          </a:p>
        </p:txBody>
      </p:sp>
      <p:sp>
        <p:nvSpPr>
          <p:cNvPr id="103" name="Slide Number Placeholder 3">
            <a:extLst>
              <a:ext uri="{FF2B5EF4-FFF2-40B4-BE49-F238E27FC236}">
                <a16:creationId xmlns:a16="http://schemas.microsoft.com/office/drawing/2014/main" id="{940CB0F6-9E47-482E-BF6B-C469A7E43EBA}"/>
              </a:ext>
            </a:extLst>
          </p:cNvPr>
          <p:cNvSpPr>
            <a:spLocks noGrp="1"/>
          </p:cNvSpPr>
          <p:nvPr>
            <p:ph type="sldNum" sz="quarter" idx="10"/>
          </p:nvPr>
        </p:nvSpPr>
        <p:spPr>
          <a:xfrm>
            <a:off x="10437813" y="6356350"/>
            <a:ext cx="915987" cy="365125"/>
          </a:xfrm>
        </p:spPr>
        <p:txBody>
          <a:bodyPr/>
          <a:lstStyle/>
          <a:p>
            <a:pPr>
              <a:spcAft>
                <a:spcPts val="600"/>
              </a:spcAft>
              <a:defRPr/>
            </a:pPr>
            <a:fld id="{6816004B-AEE5-9547-AC9B-0D5C79C3D978}" type="slidenum">
              <a:rPr lang="en-US"/>
              <a:pPr>
                <a:spcAft>
                  <a:spcPts val="600"/>
                </a:spcAft>
                <a:defRPr/>
              </a:pPr>
              <a:t>8</a:t>
            </a:fld>
            <a:endParaRPr lang="en-US"/>
          </a:p>
        </p:txBody>
      </p:sp>
      <p:graphicFrame>
        <p:nvGraphicFramePr>
          <p:cNvPr id="104" name="Google Shape;92;p19" descr="one to glow on, one to grow on">
            <a:extLst>
              <a:ext uri="{FF2B5EF4-FFF2-40B4-BE49-F238E27FC236}">
                <a16:creationId xmlns:a16="http://schemas.microsoft.com/office/drawing/2014/main" id="{94A712B9-42CF-4731-B2C1-70795F2BA584}"/>
              </a:ext>
            </a:extLst>
          </p:cNvPr>
          <p:cNvGraphicFramePr/>
          <p:nvPr>
            <p:extLst>
              <p:ext uri="{D42A27DB-BD31-4B8C-83A1-F6EECF244321}">
                <p14:modId xmlns:p14="http://schemas.microsoft.com/office/powerpoint/2010/main" val="421436807"/>
              </p:ext>
            </p:extLst>
          </p:nvPr>
        </p:nvGraphicFramePr>
        <p:xfrm>
          <a:off x="829994" y="2662568"/>
          <a:ext cx="10523806" cy="3569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2560319" y="403412"/>
            <a:ext cx="8793479" cy="1685768"/>
          </a:xfrm>
        </p:spPr>
        <p:txBody>
          <a:bodyPr spcFirstLastPara="1" vert="horz" wrap="square" lIns="121900" tIns="121900" rIns="121900" bIns="121900" numCol="1" anchor="b" anchorCtr="0" compatLnSpc="1">
            <a:prstTxWarp prst="textNoShape">
              <a:avLst/>
            </a:prstTxWarp>
            <a:normAutofit/>
          </a:bodyPr>
          <a:lstStyle/>
          <a:p>
            <a:r>
              <a:rPr lang="en"/>
              <a:t>Panel Stories and Experiences </a:t>
            </a:r>
            <a:endParaRPr/>
          </a:p>
        </p:txBody>
      </p:sp>
      <p:sp>
        <p:nvSpPr>
          <p:cNvPr id="104" name="Slide Number Placeholder 3">
            <a:extLst>
              <a:ext uri="{FF2B5EF4-FFF2-40B4-BE49-F238E27FC236}">
                <a16:creationId xmlns:a16="http://schemas.microsoft.com/office/drawing/2014/main" id="{AB939968-ED85-4637-9D67-BDA4112A0CBD}"/>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6816004B-AEE5-9547-AC9B-0D5C79C3D978}" type="slidenum">
              <a:rPr lang="en-US"/>
              <a:pPr>
                <a:spcAft>
                  <a:spcPts val="600"/>
                </a:spcAft>
                <a:defRPr/>
              </a:pPr>
              <a:t>9</a:t>
            </a:fld>
            <a:endParaRPr lang="en-US"/>
          </a:p>
        </p:txBody>
      </p:sp>
      <p:graphicFrame>
        <p:nvGraphicFramePr>
          <p:cNvPr id="100" name="Google Shape;98;p20">
            <a:extLst>
              <a:ext uri="{FF2B5EF4-FFF2-40B4-BE49-F238E27FC236}">
                <a16:creationId xmlns:a16="http://schemas.microsoft.com/office/drawing/2014/main" id="{BB091662-207C-400F-9814-009FCF4E52E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19510217"/>
              </p:ext>
            </p:extLst>
          </p:nvPr>
        </p:nvGraphicFramePr>
        <p:xfrm>
          <a:off x="829994" y="2662568"/>
          <a:ext cx="10523806" cy="3569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ASCCC Curriculum Inst. 2020 Theme">
  <a:themeElements>
    <a:clrScheme name="ASCCC Plenary Spring 2021">
      <a:dk1>
        <a:srgbClr val="507BB5"/>
      </a:dk1>
      <a:lt1>
        <a:srgbClr val="FFFFFF"/>
      </a:lt1>
      <a:dk2>
        <a:srgbClr val="000000"/>
      </a:dk2>
      <a:lt2>
        <a:srgbClr val="F9CC41"/>
      </a:lt2>
      <a:accent1>
        <a:srgbClr val="008A69"/>
      </a:accent1>
      <a:accent2>
        <a:srgbClr val="20A7BA"/>
      </a:accent2>
      <a:accent3>
        <a:srgbClr val="C7B893"/>
      </a:accent3>
      <a:accent4>
        <a:srgbClr val="7E3783"/>
      </a:accent4>
      <a:accent5>
        <a:srgbClr val="507BB5"/>
      </a:accent5>
      <a:accent6>
        <a:srgbClr val="581519"/>
      </a:accent6>
      <a:hlink>
        <a:srgbClr val="155F90"/>
      </a:hlink>
      <a:folHlink>
        <a:srgbClr val="2EA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lenary 2021 Spring ppt template 1 210127" id="{DAC46680-91E6-7B49-872D-F9551EF3C782}" vid="{41AAB9FA-BDD9-EB40-8621-18159C45AD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Plenary 2021 Spring ppt template 1</Template>
  <TotalTime>66</TotalTime>
  <Words>1612</Words>
  <Application>Microsoft Office PowerPoint</Application>
  <PresentationFormat>Widescreen</PresentationFormat>
  <Paragraphs>154</Paragraphs>
  <Slides>22</Slides>
  <Notes>20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Palatino</vt:lpstr>
      <vt:lpstr>Wingdings</vt:lpstr>
      <vt:lpstr>ASCCC Curriculum Inst. 2020 Theme</vt:lpstr>
      <vt:lpstr>Empowered Voices at the Academic Senate Table: Utilizing Strategy, Intention, and Personal Power to Impact Change Thursday, April 15 at 4:15pm – 5:30pm </vt:lpstr>
      <vt:lpstr>Session Description</vt:lpstr>
      <vt:lpstr>Presenters</vt:lpstr>
      <vt:lpstr>Today, we will . . .</vt:lpstr>
      <vt:lpstr>Land Acknowledgment </vt:lpstr>
      <vt:lpstr>Using Padlet </vt:lpstr>
      <vt:lpstr>Breakout Rooms: Naming It!</vt:lpstr>
      <vt:lpstr>Share Out: Volunteers</vt:lpstr>
      <vt:lpstr>Panel Stories and Experiences </vt:lpstr>
      <vt:lpstr>Getting Out of the Bleachers: Succession Planning </vt:lpstr>
      <vt:lpstr>Caucuses and How to Start One</vt:lpstr>
      <vt:lpstr>A Place of Refuge: Affinity Groups </vt:lpstr>
      <vt:lpstr>PowerPoint Presentation</vt:lpstr>
      <vt:lpstr>Community College Statewide Needs </vt:lpstr>
      <vt:lpstr>Comparatively CA CC System </vt:lpstr>
      <vt:lpstr>Nurturing the Field for La Milpa To Grow</vt:lpstr>
      <vt:lpstr>Positions of Privilege</vt:lpstr>
      <vt:lpstr>The Allyship Continuum</vt:lpstr>
      <vt:lpstr>AllyShip</vt:lpstr>
      <vt:lpstr>Modeling Decolonization</vt:lpstr>
      <vt:lpstr>Reflection and Action: Padlet </vt:lpstr>
      <vt:lpstr>Email info@asccc.org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Bean</dc:creator>
  <cp:lastModifiedBy>Michelle  Bean</cp:lastModifiedBy>
  <cp:revision>2</cp:revision>
  <cp:lastPrinted>2020-11-24T19:27:34Z</cp:lastPrinted>
  <dcterms:created xsi:type="dcterms:W3CDTF">2021-03-26T22:48:47Z</dcterms:created>
  <dcterms:modified xsi:type="dcterms:W3CDTF">2021-04-12T07:18:50Z</dcterms:modified>
</cp:coreProperties>
</file>