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4" r:id="rId1"/>
    <p:sldMasterId id="2147483665" r:id="rId2"/>
  </p:sldMasterIdLst>
  <p:notesMasterIdLst>
    <p:notesMasterId r:id="rId2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p:restoredTop sz="94631"/>
  </p:normalViewPr>
  <p:slideViewPr>
    <p:cSldViewPr snapToGrid="0" snapToObjects="1">
      <p:cViewPr varScale="1">
        <p:scale>
          <a:sx n="81" d="100"/>
          <a:sy n="81" d="100"/>
        </p:scale>
        <p:origin x="216" y="5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8788"/>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3" y="0"/>
            <a:ext cx="2971800" cy="458788"/>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ftr" idx="11"/>
          </p:nvPr>
        </p:nvSpPr>
        <p:spPr>
          <a:xfrm>
            <a:off x="0" y="8685213"/>
            <a:ext cx="2971800" cy="45878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leginfo.legislature.ca.gov/faces/billNavClient.xhtml?bill_id=201520160AB1985"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asccc.org/content/california-community-college-ccc-general-education-ge-advanced-placement-ap-list"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asccc.org/content/california-community-college-ccc-general-education-ge-advanced-placement-ap-list"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Shape 120"/>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Arial"/>
              <a:ea typeface="Arial"/>
              <a:cs typeface="Arial"/>
              <a:sym typeface="Arial"/>
            </a:endParaRPr>
          </a:p>
        </p:txBody>
      </p:sp>
      <p:sp>
        <p:nvSpPr>
          <p:cNvPr id="121" name="Shape 121"/>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8" name="Shape 198"/>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Arial"/>
              <a:ea typeface="Arial"/>
              <a:cs typeface="Arial"/>
              <a:sym typeface="Arial"/>
            </a:endParaRPr>
          </a:p>
        </p:txBody>
      </p:sp>
      <p:sp>
        <p:nvSpPr>
          <p:cNvPr id="199" name="Shape 199"/>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10</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US">
                <a:solidFill>
                  <a:schemeClr val="dk1"/>
                </a:solidFill>
              </a:rPr>
              <a:t> </a:t>
            </a:r>
            <a:endParaRPr/>
          </a:p>
        </p:txBody>
      </p:sp>
      <p:sp>
        <p:nvSpPr>
          <p:cNvPr id="207" name="Shape 20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6" name="Shape 216"/>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rtl="0">
              <a:spcBef>
                <a:spcPts val="0"/>
              </a:spcBef>
              <a:spcAft>
                <a:spcPts val="0"/>
              </a:spcAft>
              <a:buSzPts val="1100"/>
              <a:buNone/>
            </a:pPr>
            <a:r>
              <a:rPr lang="en-US" sz="1400"/>
              <a:t>AB 1985 refers to General Education Area credit, not to specific courses.</a:t>
            </a:r>
            <a:endParaRPr sz="1400"/>
          </a:p>
          <a:p>
            <a:pPr marL="0" marR="0" lvl="0" indent="0" algn="l" rtl="0">
              <a:spcBef>
                <a:spcPts val="0"/>
              </a:spcBef>
              <a:spcAft>
                <a:spcPts val="0"/>
              </a:spcAft>
              <a:buClr>
                <a:schemeClr val="dk1"/>
              </a:buClr>
              <a:buSzPts val="1100"/>
              <a:buFont typeface="Arial"/>
              <a:buNone/>
            </a:pPr>
            <a:endParaRPr sz="1400"/>
          </a:p>
          <a:p>
            <a:pPr marL="0" marR="0" lvl="0" indent="0" algn="l" rtl="0">
              <a:spcBef>
                <a:spcPts val="0"/>
              </a:spcBef>
              <a:spcAft>
                <a:spcPts val="0"/>
              </a:spcAft>
              <a:buClr>
                <a:schemeClr val="dk1"/>
              </a:buClr>
              <a:buSzPts val="1100"/>
              <a:buFont typeface="Arial"/>
              <a:buNone/>
            </a:pPr>
            <a:endParaRPr/>
          </a:p>
          <a:p>
            <a:pPr marL="0" marR="0" lvl="0" indent="0" algn="l" rtl="0">
              <a:spcBef>
                <a:spcPts val="0"/>
              </a:spcBef>
              <a:spcAft>
                <a:spcPts val="0"/>
              </a:spcAft>
              <a:buClr>
                <a:schemeClr val="dk1"/>
              </a:buClr>
              <a:buSzPts val="1100"/>
              <a:buFont typeface="Arial"/>
              <a:buNone/>
            </a:pPr>
            <a:endParaRPr/>
          </a:p>
          <a:p>
            <a:pPr marL="0" marR="0" lvl="0" indent="0" algn="l" rtl="0">
              <a:spcBef>
                <a:spcPts val="0"/>
              </a:spcBef>
              <a:spcAft>
                <a:spcPts val="0"/>
              </a:spcAft>
              <a:buClr>
                <a:schemeClr val="dk1"/>
              </a:buClr>
              <a:buSzPts val="1100"/>
              <a:buFont typeface="Arial"/>
              <a:buNone/>
            </a:pPr>
            <a:endParaRPr sz="1100"/>
          </a:p>
          <a:p>
            <a:pPr marL="0" marR="0" lvl="0" indent="0" algn="l" rtl="0">
              <a:spcBef>
                <a:spcPts val="0"/>
              </a:spcBef>
              <a:spcAft>
                <a:spcPts val="0"/>
              </a:spcAft>
              <a:buNone/>
            </a:pPr>
            <a:endParaRPr/>
          </a:p>
        </p:txBody>
      </p:sp>
      <p:sp>
        <p:nvSpPr>
          <p:cNvPr id="217" name="Shape 217"/>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12</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5" name="Shape 225"/>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a:t>At the heart of these processes should be support by the local academic senate or the local curriculum committee working on behalf of the senate.</a:t>
            </a:r>
            <a:endParaRPr sz="1400" b="0" i="0" u="none" strike="noStrike" cap="none">
              <a:solidFill>
                <a:schemeClr val="dk1"/>
              </a:solidFill>
              <a:latin typeface="Arial"/>
              <a:ea typeface="Arial"/>
              <a:cs typeface="Arial"/>
              <a:sym typeface="Arial"/>
            </a:endParaRPr>
          </a:p>
        </p:txBody>
      </p:sp>
      <p:sp>
        <p:nvSpPr>
          <p:cNvPr id="226" name="Shape 226"/>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13</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4" name="Shape 234"/>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a:t>At the heart of these processes should be support by the local academic senate or the local curriculum committee working on behalf of the senate.</a:t>
            </a:r>
            <a:endParaRPr sz="1400" b="0" i="0" u="none" strike="noStrike" cap="none">
              <a:solidFill>
                <a:schemeClr val="dk1"/>
              </a:solidFill>
              <a:latin typeface="Arial"/>
              <a:ea typeface="Arial"/>
              <a:cs typeface="Arial"/>
              <a:sym typeface="Arial"/>
            </a:endParaRPr>
          </a:p>
        </p:txBody>
      </p:sp>
      <p:sp>
        <p:nvSpPr>
          <p:cNvPr id="235" name="Shape 235"/>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14</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3" name="Shape 243"/>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400" i="0" u="none" strike="noStrike" cap="none">
              <a:solidFill>
                <a:schemeClr val="dk1"/>
              </a:solidFill>
              <a:latin typeface="Georgia"/>
              <a:ea typeface="Georgia"/>
              <a:cs typeface="Georgia"/>
              <a:sym typeface="Georgia"/>
            </a:endParaRPr>
          </a:p>
        </p:txBody>
      </p:sp>
      <p:sp>
        <p:nvSpPr>
          <p:cNvPr id="244" name="Shape 244"/>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15</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2" name="Shape 252"/>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rtl="0">
              <a:lnSpc>
                <a:spcPct val="150000"/>
              </a:lnSpc>
              <a:spcBef>
                <a:spcPts val="0"/>
              </a:spcBef>
              <a:spcAft>
                <a:spcPts val="0"/>
              </a:spcAft>
              <a:buSzPts val="1100"/>
              <a:buNone/>
            </a:pPr>
            <a:r>
              <a:rPr lang="en-US" sz="1400">
                <a:latin typeface="Georgia"/>
                <a:ea typeface="Georgia"/>
                <a:cs typeface="Georgia"/>
                <a:sym typeface="Georgia"/>
              </a:rPr>
              <a:t>The AO can help faculty understand the implications of awarding local course credit for an AP Exam score of 3, and other more intricate and complicated questions around articulation agreements, which often vary between a college’s local CSU and UC.</a:t>
            </a:r>
            <a:r>
              <a:rPr lang="en-US"/>
              <a:t> </a:t>
            </a:r>
            <a:endParaRPr/>
          </a:p>
          <a:p>
            <a:pPr marL="0" lvl="0" indent="0" rtl="0">
              <a:lnSpc>
                <a:spcPct val="150000"/>
              </a:lnSpc>
              <a:spcBef>
                <a:spcPts val="0"/>
              </a:spcBef>
              <a:spcAft>
                <a:spcPts val="0"/>
              </a:spcAft>
              <a:buClr>
                <a:schemeClr val="dk1"/>
              </a:buClr>
              <a:buSzPts val="1100"/>
              <a:buFont typeface="Arial"/>
              <a:buNone/>
            </a:pPr>
            <a:endParaRPr sz="1400">
              <a:latin typeface="Georgia"/>
              <a:ea typeface="Georgia"/>
              <a:cs typeface="Georgia"/>
              <a:sym typeface="Georgia"/>
            </a:endParaRPr>
          </a:p>
          <a:p>
            <a:pPr marL="0" marR="0" lvl="0" indent="0" algn="l" rtl="0">
              <a:spcBef>
                <a:spcPts val="0"/>
              </a:spcBef>
              <a:spcAft>
                <a:spcPts val="0"/>
              </a:spcAft>
              <a:buNone/>
            </a:pPr>
            <a:r>
              <a:rPr lang="en-US" sz="1400">
                <a:latin typeface="Georgia"/>
                <a:ea typeface="Georgia"/>
                <a:cs typeface="Georgia"/>
                <a:sym typeface="Georgia"/>
              </a:rPr>
              <a:t> </a:t>
            </a:r>
            <a:endParaRPr sz="1400" i="0" u="none" strike="noStrike" cap="none">
              <a:solidFill>
                <a:schemeClr val="dk1"/>
              </a:solidFill>
              <a:latin typeface="Georgia"/>
              <a:ea typeface="Georgia"/>
              <a:cs typeface="Georgia"/>
              <a:sym typeface="Georgia"/>
            </a:endParaRPr>
          </a:p>
        </p:txBody>
      </p:sp>
      <p:sp>
        <p:nvSpPr>
          <p:cNvPr id="253" name="Shape 253"/>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16</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1" name="Shape 261"/>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a:latin typeface="Georgia"/>
                <a:ea typeface="Georgia"/>
                <a:cs typeface="Georgia"/>
                <a:sym typeface="Georgia"/>
              </a:rPr>
              <a:t>These materials provide an invaluable resource to assist community college faculty to determine the comparability and alignment of AP courses and AP Examinations to community college courses.</a:t>
            </a:r>
            <a:endParaRPr sz="1400" i="0" u="none" strike="noStrike" cap="none">
              <a:solidFill>
                <a:schemeClr val="dk1"/>
              </a:solidFill>
              <a:latin typeface="Georgia"/>
              <a:ea typeface="Georgia"/>
              <a:cs typeface="Georgia"/>
              <a:sym typeface="Georgia"/>
            </a:endParaRPr>
          </a:p>
        </p:txBody>
      </p:sp>
      <p:sp>
        <p:nvSpPr>
          <p:cNvPr id="262" name="Shape 262"/>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17</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Shape 26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0" name="Shape 270"/>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rtl="0">
              <a:lnSpc>
                <a:spcPct val="150000"/>
              </a:lnSpc>
              <a:spcBef>
                <a:spcPts val="0"/>
              </a:spcBef>
              <a:spcAft>
                <a:spcPts val="0"/>
              </a:spcAft>
              <a:buClr>
                <a:schemeClr val="dk1"/>
              </a:buClr>
              <a:buSzPts val="1100"/>
              <a:buFont typeface="Arial"/>
              <a:buNone/>
            </a:pPr>
            <a:r>
              <a:rPr lang="en-US" sz="1400" b="1">
                <a:latin typeface="Georgia"/>
                <a:ea typeface="Georgia"/>
                <a:cs typeface="Georgia"/>
                <a:sym typeface="Georgia"/>
              </a:rPr>
              <a:t>Example</a:t>
            </a:r>
            <a:r>
              <a:rPr lang="en-US" sz="1400">
                <a:latin typeface="Georgia"/>
                <a:ea typeface="Georgia"/>
                <a:cs typeface="Georgia"/>
                <a:sym typeface="Georgia"/>
              </a:rPr>
              <a:t>: if your CSU and UC feeder institutions award course credit for an AP Exam score of 3 in Psychology and that same course is the one that articulates to your college’s “Introduction to Psychology”, it would be appropriate to award the same credit for a minimum score of 3.</a:t>
            </a:r>
            <a:endParaRPr sz="1400" i="0" u="none" strike="noStrike" cap="none">
              <a:solidFill>
                <a:schemeClr val="dk1"/>
              </a:solidFill>
              <a:latin typeface="Georgia"/>
              <a:ea typeface="Georgia"/>
              <a:cs typeface="Georgia"/>
              <a:sym typeface="Georgia"/>
            </a:endParaRPr>
          </a:p>
        </p:txBody>
      </p:sp>
      <p:sp>
        <p:nvSpPr>
          <p:cNvPr id="271" name="Shape 271"/>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18</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9" name="Shape 279"/>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rtl="0">
              <a:lnSpc>
                <a:spcPct val="150000"/>
              </a:lnSpc>
              <a:spcBef>
                <a:spcPts val="0"/>
              </a:spcBef>
              <a:spcAft>
                <a:spcPts val="0"/>
              </a:spcAft>
              <a:buClr>
                <a:schemeClr val="dk1"/>
              </a:buClr>
              <a:buSzPts val="1100"/>
              <a:buFont typeface="Arial"/>
              <a:buNone/>
            </a:pPr>
            <a:r>
              <a:rPr lang="en-US" sz="1400" b="1">
                <a:latin typeface="Georgia"/>
                <a:ea typeface="Georgia"/>
                <a:cs typeface="Georgia"/>
                <a:sym typeface="Georgia"/>
              </a:rPr>
              <a:t>Example</a:t>
            </a:r>
            <a:r>
              <a:rPr lang="en-US" sz="1400">
                <a:latin typeface="Georgia"/>
                <a:ea typeface="Georgia"/>
                <a:cs typeface="Georgia"/>
                <a:sym typeface="Georgia"/>
              </a:rPr>
              <a:t>: if your CSU and UC feeder institutions award course credit for an AP Exam score of 3 in Psychology and that same course is the one that articulates to your college’s “Introduction to Psychology”, it would be appropriate to award the same credit for a minimum score of 3.</a:t>
            </a:r>
            <a:endParaRPr sz="1400" i="0" u="none" strike="noStrike" cap="none">
              <a:solidFill>
                <a:schemeClr val="dk1"/>
              </a:solidFill>
              <a:latin typeface="Georgia"/>
              <a:ea typeface="Georgia"/>
              <a:cs typeface="Georgia"/>
              <a:sym typeface="Georgia"/>
            </a:endParaRPr>
          </a:p>
        </p:txBody>
      </p:sp>
      <p:sp>
        <p:nvSpPr>
          <p:cNvPr id="280" name="Shape 280"/>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19</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Shape 127"/>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Arial"/>
                <a:ea typeface="Arial"/>
                <a:cs typeface="Arial"/>
                <a:sym typeface="Arial"/>
              </a:rPr>
              <a:t> </a:t>
            </a:r>
            <a:endParaRPr sz="1200" b="0" i="0" u="none" strike="noStrike" cap="none">
              <a:solidFill>
                <a:schemeClr val="dk1"/>
              </a:solidFill>
              <a:latin typeface="Arial"/>
              <a:ea typeface="Arial"/>
              <a:cs typeface="Arial"/>
              <a:sym typeface="Arial"/>
            </a:endParaRPr>
          </a:p>
        </p:txBody>
      </p:sp>
      <p:sp>
        <p:nvSpPr>
          <p:cNvPr id="128" name="Shape 128"/>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2</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Shape 28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8" name="Shape 288"/>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89" name="Shape 289"/>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6" name="Shape 296"/>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97" name="Shape 297"/>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Shape 303"/>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304" name="Shape 30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6" name="Shape 136"/>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Arial"/>
                <a:ea typeface="Arial"/>
                <a:cs typeface="Arial"/>
                <a:sym typeface="Arial"/>
              </a:rPr>
              <a:t> </a:t>
            </a:r>
            <a:endParaRPr sz="1200" b="0" i="0" u="none" strike="noStrike" cap="none">
              <a:solidFill>
                <a:schemeClr val="dk1"/>
              </a:solidFill>
              <a:latin typeface="Arial"/>
              <a:ea typeface="Arial"/>
              <a:cs typeface="Arial"/>
              <a:sym typeface="Arial"/>
            </a:endParaRPr>
          </a:p>
        </p:txBody>
      </p:sp>
      <p:sp>
        <p:nvSpPr>
          <p:cNvPr id="137" name="Shape 137"/>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3</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46" name="Shape 146"/>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3" name="Shape 153"/>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Arial"/>
                <a:ea typeface="Arial"/>
                <a:cs typeface="Arial"/>
                <a:sym typeface="Arial"/>
              </a:rPr>
              <a:t> </a:t>
            </a:r>
            <a:endParaRPr sz="1200" b="0" i="0" u="none" strike="noStrike" cap="none">
              <a:solidFill>
                <a:schemeClr val="dk1"/>
              </a:solidFill>
              <a:latin typeface="Arial"/>
              <a:ea typeface="Arial"/>
              <a:cs typeface="Arial"/>
              <a:sym typeface="Arial"/>
            </a:endParaRPr>
          </a:p>
        </p:txBody>
      </p:sp>
      <p:sp>
        <p:nvSpPr>
          <p:cNvPr id="154" name="Shape 154"/>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5</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Shape 162"/>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100" u="sng">
                <a:solidFill>
                  <a:schemeClr val="hlink"/>
                </a:solidFill>
                <a:hlinkClick r:id="rId3"/>
              </a:rPr>
              <a:t>https://leginfo.legislature.ca.gov/faces/billNavClient.xhtml?bill_id=201520160AB1985</a:t>
            </a:r>
            <a:r>
              <a:rPr lang="en-US" sz="1200" b="0" i="0" u="none" strike="noStrike" cap="none">
                <a:solidFill>
                  <a:schemeClr val="dk1"/>
                </a:solidFill>
                <a:latin typeface="Arial"/>
                <a:ea typeface="Arial"/>
                <a:cs typeface="Arial"/>
                <a:sym typeface="Arial"/>
              </a:rPr>
              <a:t> </a:t>
            </a:r>
            <a:endParaRPr sz="1200" b="0" i="0" u="none" strike="noStrike" cap="none">
              <a:solidFill>
                <a:schemeClr val="dk1"/>
              </a:solidFill>
              <a:latin typeface="Arial"/>
              <a:ea typeface="Arial"/>
              <a:cs typeface="Arial"/>
              <a:sym typeface="Arial"/>
            </a:endParaRPr>
          </a:p>
        </p:txBody>
      </p:sp>
      <p:sp>
        <p:nvSpPr>
          <p:cNvPr id="163" name="Shape 163"/>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6</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1" name="Shape 171"/>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rtl="0">
              <a:spcBef>
                <a:spcPts val="0"/>
              </a:spcBef>
              <a:spcAft>
                <a:spcPts val="0"/>
              </a:spcAft>
              <a:buClr>
                <a:schemeClr val="dk1"/>
              </a:buClr>
              <a:buSzPts val="1100"/>
              <a:buFont typeface="Arial"/>
              <a:buNone/>
            </a:pPr>
            <a:r>
              <a:rPr lang="en-US" sz="1400"/>
              <a:t>With the recent passage of AB 1985 and the development of the CCC GE AP list colleges must now award general education area credit for minimum AP Exam scores of 3. </a:t>
            </a:r>
            <a:endParaRPr sz="1200" b="0" i="0" u="none" strike="noStrike" cap="none">
              <a:solidFill>
                <a:schemeClr val="dk1"/>
              </a:solidFill>
              <a:latin typeface="Arial"/>
              <a:ea typeface="Arial"/>
              <a:cs typeface="Arial"/>
              <a:sym typeface="Arial"/>
            </a:endParaRPr>
          </a:p>
        </p:txBody>
      </p:sp>
      <p:sp>
        <p:nvSpPr>
          <p:cNvPr id="172" name="Shape 172"/>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7</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0" name="Shape 180"/>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u="sng">
                <a:solidFill>
                  <a:srgbClr val="1155CC"/>
                </a:solidFill>
                <a:hlinkClick r:id="rId3"/>
              </a:rPr>
              <a:t>https://asccc.org/content/california-community-college-ccc-general-education-ge-advanced-placement-ap-list</a:t>
            </a:r>
            <a:endParaRPr sz="1200" b="0" i="0" u="none" strike="noStrike" cap="none">
              <a:solidFill>
                <a:schemeClr val="dk1"/>
              </a:solidFill>
              <a:latin typeface="Arial"/>
              <a:ea typeface="Arial"/>
              <a:cs typeface="Arial"/>
              <a:sym typeface="Arial"/>
            </a:endParaRPr>
          </a:p>
        </p:txBody>
      </p:sp>
      <p:sp>
        <p:nvSpPr>
          <p:cNvPr id="181" name="Shape 181"/>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8</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9" name="Shape 189"/>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u="sng">
                <a:solidFill>
                  <a:srgbClr val="1155CC"/>
                </a:solidFill>
                <a:hlinkClick r:id="rId3"/>
              </a:rPr>
              <a:t>https://asccc.org/content/california-community-college-ccc-general-education-ge-advanced-placement-ap-list</a:t>
            </a:r>
            <a:endParaRPr sz="1200" b="0" i="0" u="none" strike="noStrike" cap="none">
              <a:solidFill>
                <a:schemeClr val="dk1"/>
              </a:solidFill>
              <a:latin typeface="Arial"/>
              <a:ea typeface="Arial"/>
              <a:cs typeface="Arial"/>
              <a:sym typeface="Arial"/>
            </a:endParaRPr>
          </a:p>
        </p:txBody>
      </p:sp>
      <p:sp>
        <p:nvSpPr>
          <p:cNvPr id="190" name="Shape 190"/>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9</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914400" y="1122363"/>
            <a:ext cx="10363200" cy="2387600"/>
          </a:xfrm>
          <a:prstGeom prst="rect">
            <a:avLst/>
          </a:prstGeom>
          <a:noFill/>
          <a:ln>
            <a:noFill/>
          </a:ln>
        </p:spPr>
        <p:txBody>
          <a:bodyPr spcFirstLastPara="1" wrap="square" lIns="91425" tIns="91425" rIns="91425" bIns="91425" anchor="b" anchorCtr="0"/>
          <a:lstStyle>
            <a:lvl1pPr marR="0" lvl="0" algn="ctr" rtl="0">
              <a:lnSpc>
                <a:spcPct val="90000"/>
              </a:lnSpc>
              <a:spcBef>
                <a:spcPts val="0"/>
              </a:spcBef>
              <a:spcAft>
                <a:spcPts val="0"/>
              </a:spcAft>
              <a:buClr>
                <a:srgbClr val="261300"/>
              </a:buClr>
              <a:buSzPts val="6000"/>
              <a:buFont typeface="Georgia"/>
              <a:buNone/>
              <a:defRPr sz="6000" b="1" i="1" u="none" strike="noStrike" cap="none">
                <a:solidFill>
                  <a:srgbClr val="261300"/>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Shape 17"/>
          <p:cNvSpPr txBox="1">
            <a:spLocks noGrp="1"/>
          </p:cNvSpPr>
          <p:nvPr>
            <p:ph type="subTitle" idx="1"/>
          </p:nvPr>
        </p:nvSpPr>
        <p:spPr>
          <a:xfrm>
            <a:off x="1524000" y="3602038"/>
            <a:ext cx="9144000" cy="1655762"/>
          </a:xfrm>
          <a:prstGeom prst="rect">
            <a:avLst/>
          </a:prstGeom>
          <a:noFill/>
          <a:ln>
            <a:noFill/>
          </a:ln>
        </p:spPr>
        <p:txBody>
          <a:bodyPr spcFirstLastPara="1" wrap="square" lIns="91425" tIns="91425" rIns="91425" bIns="91425" anchor="t" anchorCtr="0"/>
          <a:lstStyle>
            <a:lvl1pPr marR="0" lvl="0" algn="ctr" rtl="0">
              <a:lnSpc>
                <a:spcPct val="90000"/>
              </a:lnSpc>
              <a:spcBef>
                <a:spcPts val="1000"/>
              </a:spcBef>
              <a:spcAft>
                <a:spcPts val="0"/>
              </a:spcAft>
              <a:buClr>
                <a:srgbClr val="1A0D00"/>
              </a:buClr>
              <a:buSzPts val="2400"/>
              <a:buFont typeface="Arial"/>
              <a:buNone/>
              <a:defRPr sz="2400" b="1" i="1" u="none" strike="noStrike" cap="none">
                <a:solidFill>
                  <a:srgbClr val="1A0D00"/>
                </a:solidFill>
                <a:latin typeface="Georgia"/>
                <a:ea typeface="Georgia"/>
                <a:cs typeface="Georgia"/>
                <a:sym typeface="Georgia"/>
              </a:defRPr>
            </a:lvl1pPr>
            <a:lvl2pPr marR="0" lvl="1" algn="ctr" rtl="0">
              <a:lnSpc>
                <a:spcPct val="90000"/>
              </a:lnSpc>
              <a:spcBef>
                <a:spcPts val="500"/>
              </a:spcBef>
              <a:spcAft>
                <a:spcPts val="0"/>
              </a:spcAft>
              <a:buClr>
                <a:srgbClr val="1A0D00"/>
              </a:buClr>
              <a:buSzPts val="2000"/>
              <a:buFont typeface="Arial"/>
              <a:buNone/>
              <a:defRPr sz="2000" b="0" i="0" u="none" strike="noStrike" cap="none">
                <a:solidFill>
                  <a:srgbClr val="1A0D00"/>
                </a:solidFill>
                <a:latin typeface="Georgia"/>
                <a:ea typeface="Georgia"/>
                <a:cs typeface="Georgia"/>
                <a:sym typeface="Georgia"/>
              </a:defRPr>
            </a:lvl2pPr>
            <a:lvl3pPr marR="0" lvl="2" algn="ctr" rtl="0">
              <a:lnSpc>
                <a:spcPct val="90000"/>
              </a:lnSpc>
              <a:spcBef>
                <a:spcPts val="500"/>
              </a:spcBef>
              <a:spcAft>
                <a:spcPts val="0"/>
              </a:spcAft>
              <a:buClr>
                <a:srgbClr val="1A0D00"/>
              </a:buClr>
              <a:buSzPts val="1800"/>
              <a:buFont typeface="Arial"/>
              <a:buNone/>
              <a:defRPr sz="1800" b="0" i="0" u="none" strike="noStrike" cap="none">
                <a:solidFill>
                  <a:srgbClr val="1A0D00"/>
                </a:solidFill>
                <a:latin typeface="Georgia"/>
                <a:ea typeface="Georgia"/>
                <a:cs typeface="Georgia"/>
                <a:sym typeface="Georgia"/>
              </a:defRPr>
            </a:lvl3pPr>
            <a:lvl4pPr marR="0" lvl="3" algn="ctr" rtl="0">
              <a:lnSpc>
                <a:spcPct val="90000"/>
              </a:lnSpc>
              <a:spcBef>
                <a:spcPts val="500"/>
              </a:spcBef>
              <a:spcAft>
                <a:spcPts val="0"/>
              </a:spcAft>
              <a:buClr>
                <a:srgbClr val="1A0D00"/>
              </a:buClr>
              <a:buSzPts val="1600"/>
              <a:buFont typeface="Arial"/>
              <a:buNone/>
              <a:defRPr sz="1600" b="0" i="0" u="none" strike="noStrike" cap="none">
                <a:solidFill>
                  <a:srgbClr val="1A0D00"/>
                </a:solidFill>
                <a:latin typeface="Georgia"/>
                <a:ea typeface="Georgia"/>
                <a:cs typeface="Georgia"/>
                <a:sym typeface="Georgia"/>
              </a:defRPr>
            </a:lvl4pPr>
            <a:lvl5pPr marR="0" lvl="4" algn="ctr" rtl="0">
              <a:lnSpc>
                <a:spcPct val="90000"/>
              </a:lnSpc>
              <a:spcBef>
                <a:spcPts val="500"/>
              </a:spcBef>
              <a:spcAft>
                <a:spcPts val="0"/>
              </a:spcAft>
              <a:buClr>
                <a:srgbClr val="1A0D00"/>
              </a:buClr>
              <a:buSzPts val="1600"/>
              <a:buFont typeface="Arial"/>
              <a:buNone/>
              <a:defRPr sz="1600" b="0" i="0" u="none" strike="noStrike" cap="none">
                <a:solidFill>
                  <a:srgbClr val="1A0D00"/>
                </a:solidFill>
                <a:latin typeface="Georgia"/>
                <a:ea typeface="Georgia"/>
                <a:cs typeface="Georgia"/>
                <a:sym typeface="Georgia"/>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dt" idx="10"/>
          </p:nvPr>
        </p:nvSpPr>
        <p:spPr>
          <a:xfrm>
            <a:off x="838200" y="6356352"/>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ftr" idx="11"/>
          </p:nvPr>
        </p:nvSpPr>
        <p:spPr>
          <a:xfrm>
            <a:off x="4038600" y="6356352"/>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 name="Shape 20"/>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839788" y="895351"/>
            <a:ext cx="10515600" cy="795339"/>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261300"/>
              </a:buClr>
              <a:buSzPts val="3600"/>
              <a:buFont typeface="Georgia"/>
              <a:buNone/>
              <a:defRPr sz="3600" b="1" i="1" u="none" strike="noStrike" cap="none">
                <a:solidFill>
                  <a:srgbClr val="261300"/>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6" name="Shape 76"/>
          <p:cNvSpPr txBox="1">
            <a:spLocks noGrp="1"/>
          </p:cNvSpPr>
          <p:nvPr>
            <p:ph type="body" idx="1"/>
          </p:nvPr>
        </p:nvSpPr>
        <p:spPr>
          <a:xfrm>
            <a:off x="839789" y="1681163"/>
            <a:ext cx="5157787" cy="823912"/>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1000"/>
              </a:spcBef>
              <a:spcAft>
                <a:spcPts val="0"/>
              </a:spcAft>
              <a:buClr>
                <a:srgbClr val="1A0D00"/>
              </a:buClr>
              <a:buSzPts val="2400"/>
              <a:buFont typeface="Arial"/>
              <a:buNone/>
              <a:defRPr sz="2400" b="1" i="1" u="none" strike="noStrike" cap="none">
                <a:solidFill>
                  <a:srgbClr val="1A0D00"/>
                </a:solidFill>
                <a:latin typeface="Georgia"/>
                <a:ea typeface="Georgia"/>
                <a:cs typeface="Georgia"/>
                <a:sym typeface="Georgia"/>
              </a:defRPr>
            </a:lvl1pPr>
            <a:lvl2pPr marL="914400" marR="0" lvl="1" indent="-228600" algn="l" rtl="0">
              <a:lnSpc>
                <a:spcPct val="90000"/>
              </a:lnSpc>
              <a:spcBef>
                <a:spcPts val="500"/>
              </a:spcBef>
              <a:spcAft>
                <a:spcPts val="0"/>
              </a:spcAft>
              <a:buClr>
                <a:srgbClr val="1A0D00"/>
              </a:buClr>
              <a:buSzPts val="2000"/>
              <a:buFont typeface="Arial"/>
              <a:buNone/>
              <a:defRPr sz="2000" b="1" i="0" u="none" strike="noStrike" cap="none">
                <a:solidFill>
                  <a:srgbClr val="1A0D00"/>
                </a:solidFill>
                <a:latin typeface="Georgia"/>
                <a:ea typeface="Georgia"/>
                <a:cs typeface="Georgia"/>
                <a:sym typeface="Georgia"/>
              </a:defRPr>
            </a:lvl2pPr>
            <a:lvl3pPr marL="1371600" marR="0" lvl="2" indent="-228600" algn="l" rtl="0">
              <a:lnSpc>
                <a:spcPct val="90000"/>
              </a:lnSpc>
              <a:spcBef>
                <a:spcPts val="500"/>
              </a:spcBef>
              <a:spcAft>
                <a:spcPts val="0"/>
              </a:spcAft>
              <a:buClr>
                <a:srgbClr val="1A0D00"/>
              </a:buClr>
              <a:buSzPts val="1800"/>
              <a:buFont typeface="Arial"/>
              <a:buNone/>
              <a:defRPr sz="1800" b="1" i="0" u="none" strike="noStrike" cap="none">
                <a:solidFill>
                  <a:srgbClr val="1A0D00"/>
                </a:solidFill>
                <a:latin typeface="Georgia"/>
                <a:ea typeface="Georgia"/>
                <a:cs typeface="Georgia"/>
                <a:sym typeface="Georgia"/>
              </a:defRPr>
            </a:lvl3pPr>
            <a:lvl4pPr marL="1828800" marR="0" lvl="3" indent="-228600" algn="l" rtl="0">
              <a:lnSpc>
                <a:spcPct val="90000"/>
              </a:lnSpc>
              <a:spcBef>
                <a:spcPts val="500"/>
              </a:spcBef>
              <a:spcAft>
                <a:spcPts val="0"/>
              </a:spcAft>
              <a:buClr>
                <a:srgbClr val="1A0D00"/>
              </a:buClr>
              <a:buSzPts val="1600"/>
              <a:buFont typeface="Arial"/>
              <a:buNone/>
              <a:defRPr sz="1600" b="1" i="0" u="none" strike="noStrike" cap="none">
                <a:solidFill>
                  <a:srgbClr val="1A0D00"/>
                </a:solidFill>
                <a:latin typeface="Georgia"/>
                <a:ea typeface="Georgia"/>
                <a:cs typeface="Georgia"/>
                <a:sym typeface="Georgia"/>
              </a:defRPr>
            </a:lvl4pPr>
            <a:lvl5pPr marL="2286000" marR="0" lvl="4" indent="-228600" algn="l" rtl="0">
              <a:lnSpc>
                <a:spcPct val="90000"/>
              </a:lnSpc>
              <a:spcBef>
                <a:spcPts val="500"/>
              </a:spcBef>
              <a:spcAft>
                <a:spcPts val="0"/>
              </a:spcAft>
              <a:buClr>
                <a:srgbClr val="1A0D00"/>
              </a:buClr>
              <a:buSzPts val="1600"/>
              <a:buFont typeface="Arial"/>
              <a:buNone/>
              <a:defRPr sz="1600" b="1" i="0" u="none" strike="noStrike" cap="none">
                <a:solidFill>
                  <a:srgbClr val="1A0D00"/>
                </a:solidFill>
                <a:latin typeface="Georgia"/>
                <a:ea typeface="Georgia"/>
                <a:cs typeface="Georgia"/>
                <a:sym typeface="Georgia"/>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body" idx="2"/>
          </p:nvPr>
        </p:nvSpPr>
        <p:spPr>
          <a:xfrm>
            <a:off x="839789" y="2505075"/>
            <a:ext cx="5157787" cy="3684588"/>
          </a:xfrm>
          <a:prstGeom prst="rect">
            <a:avLst/>
          </a:prstGeom>
          <a:noFill/>
          <a:ln>
            <a:noFill/>
          </a:ln>
        </p:spPr>
        <p:txBody>
          <a:bodyPr spcFirstLastPara="1" wrap="square" lIns="91425" tIns="91425" rIns="91425" bIns="91425" anchor="t" anchorCtr="0"/>
          <a:lstStyle>
            <a:lvl1pPr marL="457200" marR="0" lvl="0" indent="-381000" algn="l" rtl="0">
              <a:lnSpc>
                <a:spcPct val="90000"/>
              </a:lnSpc>
              <a:spcBef>
                <a:spcPts val="1000"/>
              </a:spcBef>
              <a:spcAft>
                <a:spcPts val="0"/>
              </a:spcAft>
              <a:buClr>
                <a:srgbClr val="1A0D00"/>
              </a:buClr>
              <a:buSzPts val="2400"/>
              <a:buFont typeface="Arial"/>
              <a:buChar char="•"/>
              <a:defRPr sz="2400" b="1" i="1" u="none" strike="noStrike" cap="none">
                <a:solidFill>
                  <a:srgbClr val="1A0D00"/>
                </a:solidFill>
                <a:latin typeface="Georgia"/>
                <a:ea typeface="Georgia"/>
                <a:cs typeface="Georgia"/>
                <a:sym typeface="Georgia"/>
              </a:defRPr>
            </a:lvl1pPr>
            <a:lvl2pPr marL="914400" marR="0" lvl="1" indent="-381000" algn="l" rtl="0">
              <a:lnSpc>
                <a:spcPct val="90000"/>
              </a:lnSpc>
              <a:spcBef>
                <a:spcPts val="500"/>
              </a:spcBef>
              <a:spcAft>
                <a:spcPts val="0"/>
              </a:spcAft>
              <a:buClr>
                <a:srgbClr val="1A0D00"/>
              </a:buClr>
              <a:buSzPts val="2400"/>
              <a:buFont typeface="Arial"/>
              <a:buChar char="•"/>
              <a:defRPr sz="2400" b="0" i="0" u="none" strike="noStrike" cap="none">
                <a:solidFill>
                  <a:srgbClr val="1A0D00"/>
                </a:solidFill>
                <a:latin typeface="Georgia"/>
                <a:ea typeface="Georgia"/>
                <a:cs typeface="Georgia"/>
                <a:sym typeface="Georgia"/>
              </a:defRPr>
            </a:lvl2pPr>
            <a:lvl3pPr marL="1371600" marR="0" lvl="2" indent="-355600" algn="l" rtl="0">
              <a:lnSpc>
                <a:spcPct val="90000"/>
              </a:lnSpc>
              <a:spcBef>
                <a:spcPts val="500"/>
              </a:spcBef>
              <a:spcAft>
                <a:spcPts val="0"/>
              </a:spcAft>
              <a:buClr>
                <a:srgbClr val="1A0D00"/>
              </a:buClr>
              <a:buSzPts val="2000"/>
              <a:buFont typeface="Arial"/>
              <a:buChar char="•"/>
              <a:defRPr sz="2000" b="0" i="0" u="none" strike="noStrike" cap="none">
                <a:solidFill>
                  <a:srgbClr val="1A0D00"/>
                </a:solidFill>
                <a:latin typeface="Georgia"/>
                <a:ea typeface="Georgia"/>
                <a:cs typeface="Georgia"/>
                <a:sym typeface="Georgia"/>
              </a:defRPr>
            </a:lvl3pPr>
            <a:lvl4pPr marL="1828800" marR="0" lvl="3" indent="-342900" algn="l" rtl="0">
              <a:lnSpc>
                <a:spcPct val="90000"/>
              </a:lnSpc>
              <a:spcBef>
                <a:spcPts val="500"/>
              </a:spcBef>
              <a:spcAft>
                <a:spcPts val="0"/>
              </a:spcAft>
              <a:buClr>
                <a:srgbClr val="1A0D00"/>
              </a:buClr>
              <a:buSzPts val="1800"/>
              <a:buFont typeface="Arial"/>
              <a:buChar char="•"/>
              <a:defRPr sz="1800" b="0" i="0" u="none" strike="noStrike" cap="none">
                <a:solidFill>
                  <a:srgbClr val="1A0D00"/>
                </a:solidFill>
                <a:latin typeface="Georgia"/>
                <a:ea typeface="Georgia"/>
                <a:cs typeface="Georgia"/>
                <a:sym typeface="Georgia"/>
              </a:defRPr>
            </a:lvl4pPr>
            <a:lvl5pPr marL="2286000" marR="0" lvl="4" indent="-342900" algn="l" rtl="0">
              <a:lnSpc>
                <a:spcPct val="90000"/>
              </a:lnSpc>
              <a:spcBef>
                <a:spcPts val="500"/>
              </a:spcBef>
              <a:spcAft>
                <a:spcPts val="0"/>
              </a:spcAft>
              <a:buClr>
                <a:srgbClr val="1A0D00"/>
              </a:buClr>
              <a:buSzPts val="1800"/>
              <a:buFont typeface="Arial"/>
              <a:buChar char="•"/>
              <a:defRPr sz="1800" b="0" i="0" u="none" strike="noStrike" cap="none">
                <a:solidFill>
                  <a:srgbClr val="1A0D00"/>
                </a:solidFill>
                <a:latin typeface="Georgia"/>
                <a:ea typeface="Georgia"/>
                <a:cs typeface="Georgia"/>
                <a:sym typeface="Georgi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body" idx="3"/>
          </p:nvPr>
        </p:nvSpPr>
        <p:spPr>
          <a:xfrm>
            <a:off x="6172201" y="1681163"/>
            <a:ext cx="5183188" cy="823912"/>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1000"/>
              </a:spcBef>
              <a:spcAft>
                <a:spcPts val="0"/>
              </a:spcAft>
              <a:buClr>
                <a:srgbClr val="1A0D00"/>
              </a:buClr>
              <a:buSzPts val="2400"/>
              <a:buFont typeface="Arial"/>
              <a:buNone/>
              <a:defRPr sz="2400" b="1" i="1" u="none" strike="noStrike" cap="none">
                <a:solidFill>
                  <a:srgbClr val="1A0D00"/>
                </a:solidFill>
                <a:latin typeface="Georgia"/>
                <a:ea typeface="Georgia"/>
                <a:cs typeface="Georgia"/>
                <a:sym typeface="Georgia"/>
              </a:defRPr>
            </a:lvl1pPr>
            <a:lvl2pPr marL="914400" marR="0" lvl="1" indent="-228600" algn="l" rtl="0">
              <a:lnSpc>
                <a:spcPct val="90000"/>
              </a:lnSpc>
              <a:spcBef>
                <a:spcPts val="500"/>
              </a:spcBef>
              <a:spcAft>
                <a:spcPts val="0"/>
              </a:spcAft>
              <a:buClr>
                <a:srgbClr val="1A0D00"/>
              </a:buClr>
              <a:buSzPts val="2000"/>
              <a:buFont typeface="Arial"/>
              <a:buNone/>
              <a:defRPr sz="2000" b="1" i="0" u="none" strike="noStrike" cap="none">
                <a:solidFill>
                  <a:srgbClr val="1A0D00"/>
                </a:solidFill>
                <a:latin typeface="Georgia"/>
                <a:ea typeface="Georgia"/>
                <a:cs typeface="Georgia"/>
                <a:sym typeface="Georgia"/>
              </a:defRPr>
            </a:lvl2pPr>
            <a:lvl3pPr marL="1371600" marR="0" lvl="2" indent="-228600" algn="l" rtl="0">
              <a:lnSpc>
                <a:spcPct val="90000"/>
              </a:lnSpc>
              <a:spcBef>
                <a:spcPts val="500"/>
              </a:spcBef>
              <a:spcAft>
                <a:spcPts val="0"/>
              </a:spcAft>
              <a:buClr>
                <a:srgbClr val="1A0D00"/>
              </a:buClr>
              <a:buSzPts val="1800"/>
              <a:buFont typeface="Arial"/>
              <a:buNone/>
              <a:defRPr sz="1800" b="1" i="0" u="none" strike="noStrike" cap="none">
                <a:solidFill>
                  <a:srgbClr val="1A0D00"/>
                </a:solidFill>
                <a:latin typeface="Georgia"/>
                <a:ea typeface="Georgia"/>
                <a:cs typeface="Georgia"/>
                <a:sym typeface="Georgia"/>
              </a:defRPr>
            </a:lvl3pPr>
            <a:lvl4pPr marL="1828800" marR="0" lvl="3" indent="-228600" algn="l" rtl="0">
              <a:lnSpc>
                <a:spcPct val="90000"/>
              </a:lnSpc>
              <a:spcBef>
                <a:spcPts val="500"/>
              </a:spcBef>
              <a:spcAft>
                <a:spcPts val="0"/>
              </a:spcAft>
              <a:buClr>
                <a:srgbClr val="1A0D00"/>
              </a:buClr>
              <a:buSzPts val="1600"/>
              <a:buFont typeface="Arial"/>
              <a:buNone/>
              <a:defRPr sz="1600" b="1" i="0" u="none" strike="noStrike" cap="none">
                <a:solidFill>
                  <a:srgbClr val="1A0D00"/>
                </a:solidFill>
                <a:latin typeface="Georgia"/>
                <a:ea typeface="Georgia"/>
                <a:cs typeface="Georgia"/>
                <a:sym typeface="Georgia"/>
              </a:defRPr>
            </a:lvl4pPr>
            <a:lvl5pPr marL="2286000" marR="0" lvl="4" indent="-228600" algn="l" rtl="0">
              <a:lnSpc>
                <a:spcPct val="90000"/>
              </a:lnSpc>
              <a:spcBef>
                <a:spcPts val="500"/>
              </a:spcBef>
              <a:spcAft>
                <a:spcPts val="0"/>
              </a:spcAft>
              <a:buClr>
                <a:srgbClr val="1A0D00"/>
              </a:buClr>
              <a:buSzPts val="1600"/>
              <a:buFont typeface="Arial"/>
              <a:buNone/>
              <a:defRPr sz="1600" b="1" i="0" u="none" strike="noStrike" cap="none">
                <a:solidFill>
                  <a:srgbClr val="1A0D00"/>
                </a:solidFill>
                <a:latin typeface="Georgia"/>
                <a:ea typeface="Georgia"/>
                <a:cs typeface="Georgia"/>
                <a:sym typeface="Georgia"/>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79" name="Shape 79"/>
          <p:cNvSpPr txBox="1">
            <a:spLocks noGrp="1"/>
          </p:cNvSpPr>
          <p:nvPr>
            <p:ph type="body" idx="4"/>
          </p:nvPr>
        </p:nvSpPr>
        <p:spPr>
          <a:xfrm>
            <a:off x="6172201" y="2505075"/>
            <a:ext cx="5183188" cy="3684588"/>
          </a:xfrm>
          <a:prstGeom prst="rect">
            <a:avLst/>
          </a:prstGeom>
          <a:noFill/>
          <a:ln>
            <a:noFill/>
          </a:ln>
        </p:spPr>
        <p:txBody>
          <a:bodyPr spcFirstLastPara="1" wrap="square" lIns="91425" tIns="91425" rIns="91425" bIns="91425" anchor="t" anchorCtr="0"/>
          <a:lstStyle>
            <a:lvl1pPr marL="457200" marR="0" lvl="0" indent="-381000" algn="l" rtl="0">
              <a:lnSpc>
                <a:spcPct val="90000"/>
              </a:lnSpc>
              <a:spcBef>
                <a:spcPts val="1000"/>
              </a:spcBef>
              <a:spcAft>
                <a:spcPts val="0"/>
              </a:spcAft>
              <a:buClr>
                <a:srgbClr val="1A0D00"/>
              </a:buClr>
              <a:buSzPts val="2400"/>
              <a:buFont typeface="Arial"/>
              <a:buChar char="•"/>
              <a:defRPr sz="2400" b="1" i="1" u="none" strike="noStrike" cap="none">
                <a:solidFill>
                  <a:srgbClr val="1A0D00"/>
                </a:solidFill>
                <a:latin typeface="Georgia"/>
                <a:ea typeface="Georgia"/>
                <a:cs typeface="Georgia"/>
                <a:sym typeface="Georgia"/>
              </a:defRPr>
            </a:lvl1pPr>
            <a:lvl2pPr marL="914400" marR="0" lvl="1" indent="-381000" algn="l" rtl="0">
              <a:lnSpc>
                <a:spcPct val="90000"/>
              </a:lnSpc>
              <a:spcBef>
                <a:spcPts val="500"/>
              </a:spcBef>
              <a:spcAft>
                <a:spcPts val="0"/>
              </a:spcAft>
              <a:buClr>
                <a:srgbClr val="1A0D00"/>
              </a:buClr>
              <a:buSzPts val="2400"/>
              <a:buFont typeface="Arial"/>
              <a:buChar char="•"/>
              <a:defRPr sz="2400" b="0" i="0" u="none" strike="noStrike" cap="none">
                <a:solidFill>
                  <a:srgbClr val="1A0D00"/>
                </a:solidFill>
                <a:latin typeface="Georgia"/>
                <a:ea typeface="Georgia"/>
                <a:cs typeface="Georgia"/>
                <a:sym typeface="Georgia"/>
              </a:defRPr>
            </a:lvl2pPr>
            <a:lvl3pPr marL="1371600" marR="0" lvl="2" indent="-355600" algn="l" rtl="0">
              <a:lnSpc>
                <a:spcPct val="90000"/>
              </a:lnSpc>
              <a:spcBef>
                <a:spcPts val="500"/>
              </a:spcBef>
              <a:spcAft>
                <a:spcPts val="0"/>
              </a:spcAft>
              <a:buClr>
                <a:srgbClr val="1A0D00"/>
              </a:buClr>
              <a:buSzPts val="2000"/>
              <a:buFont typeface="Arial"/>
              <a:buChar char="•"/>
              <a:defRPr sz="2000" b="0" i="0" u="none" strike="noStrike" cap="none">
                <a:solidFill>
                  <a:srgbClr val="1A0D00"/>
                </a:solidFill>
                <a:latin typeface="Georgia"/>
                <a:ea typeface="Georgia"/>
                <a:cs typeface="Georgia"/>
                <a:sym typeface="Georgia"/>
              </a:defRPr>
            </a:lvl3pPr>
            <a:lvl4pPr marL="1828800" marR="0" lvl="3" indent="-342900" algn="l" rtl="0">
              <a:lnSpc>
                <a:spcPct val="90000"/>
              </a:lnSpc>
              <a:spcBef>
                <a:spcPts val="500"/>
              </a:spcBef>
              <a:spcAft>
                <a:spcPts val="0"/>
              </a:spcAft>
              <a:buClr>
                <a:srgbClr val="1A0D00"/>
              </a:buClr>
              <a:buSzPts val="1800"/>
              <a:buFont typeface="Arial"/>
              <a:buChar char="•"/>
              <a:defRPr sz="1800" b="0" i="0" u="none" strike="noStrike" cap="none">
                <a:solidFill>
                  <a:srgbClr val="1A0D00"/>
                </a:solidFill>
                <a:latin typeface="Georgia"/>
                <a:ea typeface="Georgia"/>
                <a:cs typeface="Georgia"/>
                <a:sym typeface="Georgia"/>
              </a:defRPr>
            </a:lvl4pPr>
            <a:lvl5pPr marL="2286000" marR="0" lvl="4" indent="-342900" algn="l" rtl="0">
              <a:lnSpc>
                <a:spcPct val="90000"/>
              </a:lnSpc>
              <a:spcBef>
                <a:spcPts val="500"/>
              </a:spcBef>
              <a:spcAft>
                <a:spcPts val="0"/>
              </a:spcAft>
              <a:buClr>
                <a:srgbClr val="1A0D00"/>
              </a:buClr>
              <a:buSzPts val="1800"/>
              <a:buFont typeface="Arial"/>
              <a:buChar char="•"/>
              <a:defRPr sz="1800" b="0" i="0" u="none" strike="noStrike" cap="none">
                <a:solidFill>
                  <a:srgbClr val="1A0D00"/>
                </a:solidFill>
                <a:latin typeface="Georgia"/>
                <a:ea typeface="Georgia"/>
                <a:cs typeface="Georgia"/>
                <a:sym typeface="Georgi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0" name="Shape 80"/>
          <p:cNvSpPr txBox="1">
            <a:spLocks noGrp="1"/>
          </p:cNvSpPr>
          <p:nvPr>
            <p:ph type="dt" idx="10"/>
          </p:nvPr>
        </p:nvSpPr>
        <p:spPr>
          <a:xfrm>
            <a:off x="838200" y="6356352"/>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1" name="Shape 81"/>
          <p:cNvSpPr txBox="1">
            <a:spLocks noGrp="1"/>
          </p:cNvSpPr>
          <p:nvPr>
            <p:ph type="ftr" idx="11"/>
          </p:nvPr>
        </p:nvSpPr>
        <p:spPr>
          <a:xfrm>
            <a:off x="4038600" y="6356352"/>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Arial"/>
                <a:ea typeface="Arial"/>
                <a:cs typeface="Arial"/>
                <a:sym typeface="Arial"/>
              </a:defRPr>
            </a:lvl1pPr>
            <a:lvl2pPr marL="0" marR="0" lvl="1" indent="0" algn="r" rtl="0">
              <a:spcBef>
                <a:spcPts val="0"/>
              </a:spcBef>
              <a:buNone/>
              <a:defRPr sz="1200">
                <a:solidFill>
                  <a:srgbClr val="888888"/>
                </a:solidFill>
                <a:latin typeface="Arial"/>
                <a:ea typeface="Arial"/>
                <a:cs typeface="Arial"/>
                <a:sym typeface="Arial"/>
              </a:defRPr>
            </a:lvl2pPr>
            <a:lvl3pPr marL="0" marR="0" lvl="2" indent="0" algn="r" rtl="0">
              <a:spcBef>
                <a:spcPts val="0"/>
              </a:spcBef>
              <a:buNone/>
              <a:defRPr sz="1200">
                <a:solidFill>
                  <a:srgbClr val="888888"/>
                </a:solidFill>
                <a:latin typeface="Arial"/>
                <a:ea typeface="Arial"/>
                <a:cs typeface="Arial"/>
                <a:sym typeface="Arial"/>
              </a:defRPr>
            </a:lvl3pPr>
            <a:lvl4pPr marL="0" marR="0" lvl="3" indent="0" algn="r" rtl="0">
              <a:spcBef>
                <a:spcPts val="0"/>
              </a:spcBef>
              <a:buNone/>
              <a:defRPr sz="1200">
                <a:solidFill>
                  <a:srgbClr val="888888"/>
                </a:solidFill>
                <a:latin typeface="Arial"/>
                <a:ea typeface="Arial"/>
                <a:cs typeface="Arial"/>
                <a:sym typeface="Arial"/>
              </a:defRPr>
            </a:lvl4pPr>
            <a:lvl5pPr marL="0" marR="0" lvl="4" indent="0" algn="r" rtl="0">
              <a:spcBef>
                <a:spcPts val="0"/>
              </a:spcBef>
              <a:buNone/>
              <a:defRPr sz="1200">
                <a:solidFill>
                  <a:srgbClr val="888888"/>
                </a:solidFill>
                <a:latin typeface="Arial"/>
                <a:ea typeface="Arial"/>
                <a:cs typeface="Arial"/>
                <a:sym typeface="Arial"/>
              </a:defRPr>
            </a:lvl5pPr>
            <a:lvl6pPr marL="0" marR="0" lvl="5" indent="0" algn="r" rtl="0">
              <a:spcBef>
                <a:spcPts val="0"/>
              </a:spcBef>
              <a:buNone/>
              <a:defRPr sz="1200">
                <a:solidFill>
                  <a:srgbClr val="888888"/>
                </a:solidFill>
                <a:latin typeface="Arial"/>
                <a:ea typeface="Arial"/>
                <a:cs typeface="Arial"/>
                <a:sym typeface="Arial"/>
              </a:defRPr>
            </a:lvl6pPr>
            <a:lvl7pPr marL="0" marR="0" lvl="6" indent="0" algn="r" rtl="0">
              <a:spcBef>
                <a:spcPts val="0"/>
              </a:spcBef>
              <a:buNone/>
              <a:defRPr sz="1200">
                <a:solidFill>
                  <a:srgbClr val="888888"/>
                </a:solidFill>
                <a:latin typeface="Arial"/>
                <a:ea typeface="Arial"/>
                <a:cs typeface="Arial"/>
                <a:sym typeface="Arial"/>
              </a:defRPr>
            </a:lvl7pPr>
            <a:lvl8pPr marL="0" marR="0" lvl="7" indent="0" algn="r" rtl="0">
              <a:spcBef>
                <a:spcPts val="0"/>
              </a:spcBef>
              <a:buNone/>
              <a:defRPr sz="1200">
                <a:solidFill>
                  <a:srgbClr val="888888"/>
                </a:solidFill>
                <a:latin typeface="Arial"/>
                <a:ea typeface="Arial"/>
                <a:cs typeface="Arial"/>
                <a:sym typeface="Arial"/>
              </a:defRPr>
            </a:lvl8pPr>
            <a:lvl9pPr marL="0" marR="0" lvl="8" indent="0" algn="r" rtl="0">
              <a:spcBef>
                <a:spcPts val="0"/>
              </a:spcBef>
              <a:buNone/>
              <a:defRPr sz="1200">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838200" y="904876"/>
            <a:ext cx="10515600" cy="914401"/>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261300"/>
              </a:buClr>
              <a:buSzPts val="3600"/>
              <a:buFont typeface="Georgia"/>
              <a:buNone/>
              <a:defRPr sz="3600" b="1" i="1" u="none" strike="noStrike" cap="none">
                <a:solidFill>
                  <a:srgbClr val="261300"/>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5" name="Shape 85"/>
          <p:cNvSpPr txBox="1">
            <a:spLocks noGrp="1"/>
          </p:cNvSpPr>
          <p:nvPr>
            <p:ph type="dt" idx="10"/>
          </p:nvPr>
        </p:nvSpPr>
        <p:spPr>
          <a:xfrm>
            <a:off x="838200" y="6356352"/>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6" name="Shape 86"/>
          <p:cNvSpPr txBox="1">
            <a:spLocks noGrp="1"/>
          </p:cNvSpPr>
          <p:nvPr>
            <p:ph type="ftr" idx="11"/>
          </p:nvPr>
        </p:nvSpPr>
        <p:spPr>
          <a:xfrm>
            <a:off x="4038600" y="6356352"/>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7" name="Shape 87"/>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Arial"/>
                <a:ea typeface="Arial"/>
                <a:cs typeface="Arial"/>
                <a:sym typeface="Arial"/>
              </a:defRPr>
            </a:lvl1pPr>
            <a:lvl2pPr marL="0" marR="0" lvl="1" indent="0" algn="r" rtl="0">
              <a:spcBef>
                <a:spcPts val="0"/>
              </a:spcBef>
              <a:buNone/>
              <a:defRPr sz="1200">
                <a:solidFill>
                  <a:srgbClr val="888888"/>
                </a:solidFill>
                <a:latin typeface="Arial"/>
                <a:ea typeface="Arial"/>
                <a:cs typeface="Arial"/>
                <a:sym typeface="Arial"/>
              </a:defRPr>
            </a:lvl2pPr>
            <a:lvl3pPr marL="0" marR="0" lvl="2" indent="0" algn="r" rtl="0">
              <a:spcBef>
                <a:spcPts val="0"/>
              </a:spcBef>
              <a:buNone/>
              <a:defRPr sz="1200">
                <a:solidFill>
                  <a:srgbClr val="888888"/>
                </a:solidFill>
                <a:latin typeface="Arial"/>
                <a:ea typeface="Arial"/>
                <a:cs typeface="Arial"/>
                <a:sym typeface="Arial"/>
              </a:defRPr>
            </a:lvl3pPr>
            <a:lvl4pPr marL="0" marR="0" lvl="3" indent="0" algn="r" rtl="0">
              <a:spcBef>
                <a:spcPts val="0"/>
              </a:spcBef>
              <a:buNone/>
              <a:defRPr sz="1200">
                <a:solidFill>
                  <a:srgbClr val="888888"/>
                </a:solidFill>
                <a:latin typeface="Arial"/>
                <a:ea typeface="Arial"/>
                <a:cs typeface="Arial"/>
                <a:sym typeface="Arial"/>
              </a:defRPr>
            </a:lvl4pPr>
            <a:lvl5pPr marL="0" marR="0" lvl="4" indent="0" algn="r" rtl="0">
              <a:spcBef>
                <a:spcPts val="0"/>
              </a:spcBef>
              <a:buNone/>
              <a:defRPr sz="1200">
                <a:solidFill>
                  <a:srgbClr val="888888"/>
                </a:solidFill>
                <a:latin typeface="Arial"/>
                <a:ea typeface="Arial"/>
                <a:cs typeface="Arial"/>
                <a:sym typeface="Arial"/>
              </a:defRPr>
            </a:lvl5pPr>
            <a:lvl6pPr marL="0" marR="0" lvl="5" indent="0" algn="r" rtl="0">
              <a:spcBef>
                <a:spcPts val="0"/>
              </a:spcBef>
              <a:buNone/>
              <a:defRPr sz="1200">
                <a:solidFill>
                  <a:srgbClr val="888888"/>
                </a:solidFill>
                <a:latin typeface="Arial"/>
                <a:ea typeface="Arial"/>
                <a:cs typeface="Arial"/>
                <a:sym typeface="Arial"/>
              </a:defRPr>
            </a:lvl6pPr>
            <a:lvl7pPr marL="0" marR="0" lvl="6" indent="0" algn="r" rtl="0">
              <a:spcBef>
                <a:spcPts val="0"/>
              </a:spcBef>
              <a:buNone/>
              <a:defRPr sz="1200">
                <a:solidFill>
                  <a:srgbClr val="888888"/>
                </a:solidFill>
                <a:latin typeface="Arial"/>
                <a:ea typeface="Arial"/>
                <a:cs typeface="Arial"/>
                <a:sym typeface="Arial"/>
              </a:defRPr>
            </a:lvl7pPr>
            <a:lvl8pPr marL="0" marR="0" lvl="7" indent="0" algn="r" rtl="0">
              <a:spcBef>
                <a:spcPts val="0"/>
              </a:spcBef>
              <a:buNone/>
              <a:defRPr sz="1200">
                <a:solidFill>
                  <a:srgbClr val="888888"/>
                </a:solidFill>
                <a:latin typeface="Arial"/>
                <a:ea typeface="Arial"/>
                <a:cs typeface="Arial"/>
                <a:sym typeface="Arial"/>
              </a:defRPr>
            </a:lvl8pPr>
            <a:lvl9pPr marL="0" marR="0" lvl="8" indent="0" algn="r" rtl="0">
              <a:spcBef>
                <a:spcPts val="0"/>
              </a:spcBef>
              <a:buNone/>
              <a:defRPr sz="1200">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8"/>
        <p:cNvGrpSpPr/>
        <p:nvPr/>
      </p:nvGrpSpPr>
      <p:grpSpPr>
        <a:xfrm>
          <a:off x="0" y="0"/>
          <a:ext cx="0" cy="0"/>
          <a:chOff x="0" y="0"/>
          <a:chExt cx="0" cy="0"/>
        </a:xfrm>
      </p:grpSpPr>
      <p:sp>
        <p:nvSpPr>
          <p:cNvPr id="89" name="Shape 89"/>
          <p:cNvSpPr txBox="1">
            <a:spLocks noGrp="1"/>
          </p:cNvSpPr>
          <p:nvPr>
            <p:ph type="dt" idx="10"/>
          </p:nvPr>
        </p:nvSpPr>
        <p:spPr>
          <a:xfrm>
            <a:off x="838200" y="6356352"/>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0" name="Shape 90"/>
          <p:cNvSpPr txBox="1">
            <a:spLocks noGrp="1"/>
          </p:cNvSpPr>
          <p:nvPr>
            <p:ph type="ftr" idx="11"/>
          </p:nvPr>
        </p:nvSpPr>
        <p:spPr>
          <a:xfrm>
            <a:off x="4038600" y="6356352"/>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1" name="Shape 91"/>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Arial"/>
                <a:ea typeface="Arial"/>
                <a:cs typeface="Arial"/>
                <a:sym typeface="Arial"/>
              </a:defRPr>
            </a:lvl1pPr>
            <a:lvl2pPr marL="0" marR="0" lvl="1" indent="0" algn="r" rtl="0">
              <a:spcBef>
                <a:spcPts val="0"/>
              </a:spcBef>
              <a:buNone/>
              <a:defRPr sz="1200">
                <a:solidFill>
                  <a:srgbClr val="888888"/>
                </a:solidFill>
                <a:latin typeface="Arial"/>
                <a:ea typeface="Arial"/>
                <a:cs typeface="Arial"/>
                <a:sym typeface="Arial"/>
              </a:defRPr>
            </a:lvl2pPr>
            <a:lvl3pPr marL="0" marR="0" lvl="2" indent="0" algn="r" rtl="0">
              <a:spcBef>
                <a:spcPts val="0"/>
              </a:spcBef>
              <a:buNone/>
              <a:defRPr sz="1200">
                <a:solidFill>
                  <a:srgbClr val="888888"/>
                </a:solidFill>
                <a:latin typeface="Arial"/>
                <a:ea typeface="Arial"/>
                <a:cs typeface="Arial"/>
                <a:sym typeface="Arial"/>
              </a:defRPr>
            </a:lvl3pPr>
            <a:lvl4pPr marL="0" marR="0" lvl="3" indent="0" algn="r" rtl="0">
              <a:spcBef>
                <a:spcPts val="0"/>
              </a:spcBef>
              <a:buNone/>
              <a:defRPr sz="1200">
                <a:solidFill>
                  <a:srgbClr val="888888"/>
                </a:solidFill>
                <a:latin typeface="Arial"/>
                <a:ea typeface="Arial"/>
                <a:cs typeface="Arial"/>
                <a:sym typeface="Arial"/>
              </a:defRPr>
            </a:lvl4pPr>
            <a:lvl5pPr marL="0" marR="0" lvl="4" indent="0" algn="r" rtl="0">
              <a:spcBef>
                <a:spcPts val="0"/>
              </a:spcBef>
              <a:buNone/>
              <a:defRPr sz="1200">
                <a:solidFill>
                  <a:srgbClr val="888888"/>
                </a:solidFill>
                <a:latin typeface="Arial"/>
                <a:ea typeface="Arial"/>
                <a:cs typeface="Arial"/>
                <a:sym typeface="Arial"/>
              </a:defRPr>
            </a:lvl5pPr>
            <a:lvl6pPr marL="0" marR="0" lvl="5" indent="0" algn="r" rtl="0">
              <a:spcBef>
                <a:spcPts val="0"/>
              </a:spcBef>
              <a:buNone/>
              <a:defRPr sz="1200">
                <a:solidFill>
                  <a:srgbClr val="888888"/>
                </a:solidFill>
                <a:latin typeface="Arial"/>
                <a:ea typeface="Arial"/>
                <a:cs typeface="Arial"/>
                <a:sym typeface="Arial"/>
              </a:defRPr>
            </a:lvl6pPr>
            <a:lvl7pPr marL="0" marR="0" lvl="6" indent="0" algn="r" rtl="0">
              <a:spcBef>
                <a:spcPts val="0"/>
              </a:spcBef>
              <a:buNone/>
              <a:defRPr sz="1200">
                <a:solidFill>
                  <a:srgbClr val="888888"/>
                </a:solidFill>
                <a:latin typeface="Arial"/>
                <a:ea typeface="Arial"/>
                <a:cs typeface="Arial"/>
                <a:sym typeface="Arial"/>
              </a:defRPr>
            </a:lvl7pPr>
            <a:lvl8pPr marL="0" marR="0" lvl="7" indent="0" algn="r" rtl="0">
              <a:spcBef>
                <a:spcPts val="0"/>
              </a:spcBef>
              <a:buNone/>
              <a:defRPr sz="1200">
                <a:solidFill>
                  <a:srgbClr val="888888"/>
                </a:solidFill>
                <a:latin typeface="Arial"/>
                <a:ea typeface="Arial"/>
                <a:cs typeface="Arial"/>
                <a:sym typeface="Arial"/>
              </a:defRPr>
            </a:lvl8pPr>
            <a:lvl9pPr marL="0" marR="0" lvl="8" indent="0" algn="r" rtl="0">
              <a:spcBef>
                <a:spcPts val="0"/>
              </a:spcBef>
              <a:buNone/>
              <a:defRPr sz="1200">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839788" y="987427"/>
            <a:ext cx="3932237" cy="1193799"/>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261300"/>
              </a:buClr>
              <a:buSzPts val="3200"/>
              <a:buFont typeface="Georgia"/>
              <a:buNone/>
              <a:defRPr sz="3200" b="1" i="1" u="none" strike="noStrike" cap="none">
                <a:solidFill>
                  <a:srgbClr val="261300"/>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4" name="Shape 94"/>
          <p:cNvSpPr txBox="1">
            <a:spLocks noGrp="1"/>
          </p:cNvSpPr>
          <p:nvPr>
            <p:ph type="body" idx="1"/>
          </p:nvPr>
        </p:nvSpPr>
        <p:spPr>
          <a:xfrm>
            <a:off x="5181600" y="987427"/>
            <a:ext cx="6172200" cy="5005387"/>
          </a:xfrm>
          <a:prstGeom prst="rect">
            <a:avLst/>
          </a:prstGeom>
          <a:noFill/>
          <a:ln>
            <a:noFill/>
          </a:ln>
        </p:spPr>
        <p:txBody>
          <a:bodyPr spcFirstLastPara="1" wrap="square" lIns="91425" tIns="91425" rIns="91425" bIns="91425" anchor="t" anchorCtr="0"/>
          <a:lstStyle>
            <a:lvl1pPr marL="457200" marR="0" lvl="0" indent="-431800" algn="l" rtl="0">
              <a:lnSpc>
                <a:spcPct val="90000"/>
              </a:lnSpc>
              <a:spcBef>
                <a:spcPts val="1000"/>
              </a:spcBef>
              <a:spcAft>
                <a:spcPts val="0"/>
              </a:spcAft>
              <a:buClr>
                <a:srgbClr val="1A0D00"/>
              </a:buClr>
              <a:buSzPts val="3200"/>
              <a:buFont typeface="Arial"/>
              <a:buChar char="•"/>
              <a:defRPr sz="3200" b="1" i="1" u="none" strike="noStrike" cap="none">
                <a:solidFill>
                  <a:srgbClr val="1A0D00"/>
                </a:solidFill>
                <a:latin typeface="Georgia"/>
                <a:ea typeface="Georgia"/>
                <a:cs typeface="Georgia"/>
                <a:sym typeface="Georgia"/>
              </a:defRPr>
            </a:lvl1pPr>
            <a:lvl2pPr marL="914400" marR="0" lvl="1" indent="-406400" algn="l" rtl="0">
              <a:lnSpc>
                <a:spcPct val="90000"/>
              </a:lnSpc>
              <a:spcBef>
                <a:spcPts val="500"/>
              </a:spcBef>
              <a:spcAft>
                <a:spcPts val="0"/>
              </a:spcAft>
              <a:buClr>
                <a:srgbClr val="1A0D00"/>
              </a:buClr>
              <a:buSzPts val="2800"/>
              <a:buFont typeface="Arial"/>
              <a:buChar char="•"/>
              <a:defRPr sz="2800" b="0" i="0" u="none" strike="noStrike" cap="none">
                <a:solidFill>
                  <a:srgbClr val="1A0D00"/>
                </a:solidFill>
                <a:latin typeface="Georgia"/>
                <a:ea typeface="Georgia"/>
                <a:cs typeface="Georgia"/>
                <a:sym typeface="Georgia"/>
              </a:defRPr>
            </a:lvl2pPr>
            <a:lvl3pPr marL="1371600" marR="0" lvl="2" indent="-381000" algn="l" rtl="0">
              <a:lnSpc>
                <a:spcPct val="90000"/>
              </a:lnSpc>
              <a:spcBef>
                <a:spcPts val="500"/>
              </a:spcBef>
              <a:spcAft>
                <a:spcPts val="0"/>
              </a:spcAft>
              <a:buClr>
                <a:srgbClr val="1A0D00"/>
              </a:buClr>
              <a:buSzPts val="2400"/>
              <a:buFont typeface="Arial"/>
              <a:buChar char="•"/>
              <a:defRPr sz="2400" b="0" i="0" u="none" strike="noStrike" cap="none">
                <a:solidFill>
                  <a:srgbClr val="1A0D00"/>
                </a:solidFill>
                <a:latin typeface="Georgia"/>
                <a:ea typeface="Georgia"/>
                <a:cs typeface="Georgia"/>
                <a:sym typeface="Georgia"/>
              </a:defRPr>
            </a:lvl3pPr>
            <a:lvl4pPr marL="1828800" marR="0" lvl="3" indent="-355600" algn="l" rtl="0">
              <a:lnSpc>
                <a:spcPct val="90000"/>
              </a:lnSpc>
              <a:spcBef>
                <a:spcPts val="500"/>
              </a:spcBef>
              <a:spcAft>
                <a:spcPts val="0"/>
              </a:spcAft>
              <a:buClr>
                <a:srgbClr val="1A0D00"/>
              </a:buClr>
              <a:buSzPts val="2000"/>
              <a:buFont typeface="Arial"/>
              <a:buChar char="•"/>
              <a:defRPr sz="2000" b="0" i="0" u="none" strike="noStrike" cap="none">
                <a:solidFill>
                  <a:srgbClr val="1A0D00"/>
                </a:solidFill>
                <a:latin typeface="Georgia"/>
                <a:ea typeface="Georgia"/>
                <a:cs typeface="Georgia"/>
                <a:sym typeface="Georgia"/>
              </a:defRPr>
            </a:lvl4pPr>
            <a:lvl5pPr marL="2286000" marR="0" lvl="4" indent="-355600" algn="l" rtl="0">
              <a:lnSpc>
                <a:spcPct val="90000"/>
              </a:lnSpc>
              <a:spcBef>
                <a:spcPts val="500"/>
              </a:spcBef>
              <a:spcAft>
                <a:spcPts val="0"/>
              </a:spcAft>
              <a:buClr>
                <a:srgbClr val="1A0D00"/>
              </a:buClr>
              <a:buSzPts val="2000"/>
              <a:buFont typeface="Arial"/>
              <a:buChar char="•"/>
              <a:defRPr sz="2000" b="0" i="0" u="none" strike="noStrike" cap="none">
                <a:solidFill>
                  <a:srgbClr val="1A0D00"/>
                </a:solidFill>
                <a:latin typeface="Georgia"/>
                <a:ea typeface="Georgia"/>
                <a:cs typeface="Georgia"/>
                <a:sym typeface="Georgia"/>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95" name="Shape 95"/>
          <p:cNvSpPr txBox="1">
            <a:spLocks noGrp="1"/>
          </p:cNvSpPr>
          <p:nvPr>
            <p:ph type="body" idx="2"/>
          </p:nvPr>
        </p:nvSpPr>
        <p:spPr>
          <a:xfrm>
            <a:off x="839788" y="2181225"/>
            <a:ext cx="3932237" cy="3811588"/>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rgbClr val="1A0D00"/>
              </a:buClr>
              <a:buSzPts val="1600"/>
              <a:buFont typeface="Arial"/>
              <a:buNone/>
              <a:defRPr sz="1600" b="1" i="1" u="none" strike="noStrike" cap="none">
                <a:solidFill>
                  <a:srgbClr val="1A0D00"/>
                </a:solidFill>
                <a:latin typeface="Georgia"/>
                <a:ea typeface="Georgia"/>
                <a:cs typeface="Georgia"/>
                <a:sym typeface="Georgia"/>
              </a:defRPr>
            </a:lvl1pPr>
            <a:lvl2pPr marL="914400" marR="0" lvl="1" indent="-228600" algn="l" rtl="0">
              <a:lnSpc>
                <a:spcPct val="90000"/>
              </a:lnSpc>
              <a:spcBef>
                <a:spcPts val="500"/>
              </a:spcBef>
              <a:spcAft>
                <a:spcPts val="0"/>
              </a:spcAft>
              <a:buClr>
                <a:srgbClr val="1A0D00"/>
              </a:buClr>
              <a:buSzPts val="1400"/>
              <a:buFont typeface="Arial"/>
              <a:buNone/>
              <a:defRPr sz="1400" b="0" i="0" u="none" strike="noStrike" cap="none">
                <a:solidFill>
                  <a:srgbClr val="1A0D00"/>
                </a:solidFill>
                <a:latin typeface="Georgia"/>
                <a:ea typeface="Georgia"/>
                <a:cs typeface="Georgia"/>
                <a:sym typeface="Georgia"/>
              </a:defRPr>
            </a:lvl2pPr>
            <a:lvl3pPr marL="1371600" marR="0" lvl="2" indent="-228600" algn="l" rtl="0">
              <a:lnSpc>
                <a:spcPct val="90000"/>
              </a:lnSpc>
              <a:spcBef>
                <a:spcPts val="500"/>
              </a:spcBef>
              <a:spcAft>
                <a:spcPts val="0"/>
              </a:spcAft>
              <a:buClr>
                <a:srgbClr val="1A0D00"/>
              </a:buClr>
              <a:buSzPts val="1200"/>
              <a:buFont typeface="Arial"/>
              <a:buNone/>
              <a:defRPr sz="1200" b="0" i="0" u="none" strike="noStrike" cap="none">
                <a:solidFill>
                  <a:srgbClr val="1A0D00"/>
                </a:solidFill>
                <a:latin typeface="Georgia"/>
                <a:ea typeface="Georgia"/>
                <a:cs typeface="Georgia"/>
                <a:sym typeface="Georgia"/>
              </a:defRPr>
            </a:lvl3pPr>
            <a:lvl4pPr marL="1828800" marR="0" lvl="3" indent="-228600" algn="l" rtl="0">
              <a:lnSpc>
                <a:spcPct val="90000"/>
              </a:lnSpc>
              <a:spcBef>
                <a:spcPts val="500"/>
              </a:spcBef>
              <a:spcAft>
                <a:spcPts val="0"/>
              </a:spcAft>
              <a:buClr>
                <a:srgbClr val="1A0D00"/>
              </a:buClr>
              <a:buSzPts val="1000"/>
              <a:buFont typeface="Arial"/>
              <a:buNone/>
              <a:defRPr sz="1000" b="0" i="0" u="none" strike="noStrike" cap="none">
                <a:solidFill>
                  <a:srgbClr val="1A0D00"/>
                </a:solidFill>
                <a:latin typeface="Georgia"/>
                <a:ea typeface="Georgia"/>
                <a:cs typeface="Georgia"/>
                <a:sym typeface="Georgia"/>
              </a:defRPr>
            </a:lvl4pPr>
            <a:lvl5pPr marL="2286000" marR="0" lvl="4" indent="-228600" algn="l" rtl="0">
              <a:lnSpc>
                <a:spcPct val="90000"/>
              </a:lnSpc>
              <a:spcBef>
                <a:spcPts val="500"/>
              </a:spcBef>
              <a:spcAft>
                <a:spcPts val="0"/>
              </a:spcAft>
              <a:buClr>
                <a:srgbClr val="1A0D00"/>
              </a:buClr>
              <a:buSzPts val="1000"/>
              <a:buFont typeface="Arial"/>
              <a:buNone/>
              <a:defRPr sz="1000" b="0" i="0" u="none" strike="noStrike" cap="none">
                <a:solidFill>
                  <a:srgbClr val="1A0D00"/>
                </a:solidFill>
                <a:latin typeface="Georgia"/>
                <a:ea typeface="Georgia"/>
                <a:cs typeface="Georgia"/>
                <a:sym typeface="Georgia"/>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96" name="Shape 96"/>
          <p:cNvSpPr txBox="1">
            <a:spLocks noGrp="1"/>
          </p:cNvSpPr>
          <p:nvPr>
            <p:ph type="dt" idx="10"/>
          </p:nvPr>
        </p:nvSpPr>
        <p:spPr>
          <a:xfrm>
            <a:off x="838200" y="6356352"/>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7" name="Shape 97"/>
          <p:cNvSpPr txBox="1">
            <a:spLocks noGrp="1"/>
          </p:cNvSpPr>
          <p:nvPr>
            <p:ph type="ftr" idx="11"/>
          </p:nvPr>
        </p:nvSpPr>
        <p:spPr>
          <a:xfrm>
            <a:off x="4038600" y="6356352"/>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8" name="Shape 98"/>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Arial"/>
                <a:ea typeface="Arial"/>
                <a:cs typeface="Arial"/>
                <a:sym typeface="Arial"/>
              </a:defRPr>
            </a:lvl1pPr>
            <a:lvl2pPr marL="0" marR="0" lvl="1" indent="0" algn="r" rtl="0">
              <a:spcBef>
                <a:spcPts val="0"/>
              </a:spcBef>
              <a:buNone/>
              <a:defRPr sz="1200">
                <a:solidFill>
                  <a:srgbClr val="888888"/>
                </a:solidFill>
                <a:latin typeface="Arial"/>
                <a:ea typeface="Arial"/>
                <a:cs typeface="Arial"/>
                <a:sym typeface="Arial"/>
              </a:defRPr>
            </a:lvl2pPr>
            <a:lvl3pPr marL="0" marR="0" lvl="2" indent="0" algn="r" rtl="0">
              <a:spcBef>
                <a:spcPts val="0"/>
              </a:spcBef>
              <a:buNone/>
              <a:defRPr sz="1200">
                <a:solidFill>
                  <a:srgbClr val="888888"/>
                </a:solidFill>
                <a:latin typeface="Arial"/>
                <a:ea typeface="Arial"/>
                <a:cs typeface="Arial"/>
                <a:sym typeface="Arial"/>
              </a:defRPr>
            </a:lvl3pPr>
            <a:lvl4pPr marL="0" marR="0" lvl="3" indent="0" algn="r" rtl="0">
              <a:spcBef>
                <a:spcPts val="0"/>
              </a:spcBef>
              <a:buNone/>
              <a:defRPr sz="1200">
                <a:solidFill>
                  <a:srgbClr val="888888"/>
                </a:solidFill>
                <a:latin typeface="Arial"/>
                <a:ea typeface="Arial"/>
                <a:cs typeface="Arial"/>
                <a:sym typeface="Arial"/>
              </a:defRPr>
            </a:lvl4pPr>
            <a:lvl5pPr marL="0" marR="0" lvl="4" indent="0" algn="r" rtl="0">
              <a:spcBef>
                <a:spcPts val="0"/>
              </a:spcBef>
              <a:buNone/>
              <a:defRPr sz="1200">
                <a:solidFill>
                  <a:srgbClr val="888888"/>
                </a:solidFill>
                <a:latin typeface="Arial"/>
                <a:ea typeface="Arial"/>
                <a:cs typeface="Arial"/>
                <a:sym typeface="Arial"/>
              </a:defRPr>
            </a:lvl5pPr>
            <a:lvl6pPr marL="0" marR="0" lvl="5" indent="0" algn="r" rtl="0">
              <a:spcBef>
                <a:spcPts val="0"/>
              </a:spcBef>
              <a:buNone/>
              <a:defRPr sz="1200">
                <a:solidFill>
                  <a:srgbClr val="888888"/>
                </a:solidFill>
                <a:latin typeface="Arial"/>
                <a:ea typeface="Arial"/>
                <a:cs typeface="Arial"/>
                <a:sym typeface="Arial"/>
              </a:defRPr>
            </a:lvl6pPr>
            <a:lvl7pPr marL="0" marR="0" lvl="6" indent="0" algn="r" rtl="0">
              <a:spcBef>
                <a:spcPts val="0"/>
              </a:spcBef>
              <a:buNone/>
              <a:defRPr sz="1200">
                <a:solidFill>
                  <a:srgbClr val="888888"/>
                </a:solidFill>
                <a:latin typeface="Arial"/>
                <a:ea typeface="Arial"/>
                <a:cs typeface="Arial"/>
                <a:sym typeface="Arial"/>
              </a:defRPr>
            </a:lvl7pPr>
            <a:lvl8pPr marL="0" marR="0" lvl="7" indent="0" algn="r" rtl="0">
              <a:spcBef>
                <a:spcPts val="0"/>
              </a:spcBef>
              <a:buNone/>
              <a:defRPr sz="1200">
                <a:solidFill>
                  <a:srgbClr val="888888"/>
                </a:solidFill>
                <a:latin typeface="Arial"/>
                <a:ea typeface="Arial"/>
                <a:cs typeface="Arial"/>
                <a:sym typeface="Arial"/>
              </a:defRPr>
            </a:lvl8pPr>
            <a:lvl9pPr marL="0" marR="0" lvl="8" indent="0" algn="r" rtl="0">
              <a:spcBef>
                <a:spcPts val="0"/>
              </a:spcBef>
              <a:buNone/>
              <a:defRPr sz="1200">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839788" y="987426"/>
            <a:ext cx="3932237" cy="1069974"/>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261300"/>
              </a:buClr>
              <a:buSzPts val="3200"/>
              <a:buFont typeface="Georgia"/>
              <a:buNone/>
              <a:defRPr sz="3200" b="1" i="1" u="none" strike="noStrike" cap="none">
                <a:solidFill>
                  <a:srgbClr val="261300"/>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1" name="Shape 101"/>
          <p:cNvSpPr>
            <a:spLocks noGrp="1"/>
          </p:cNvSpPr>
          <p:nvPr>
            <p:ph type="pic" idx="2"/>
          </p:nvPr>
        </p:nvSpPr>
        <p:spPr>
          <a:xfrm>
            <a:off x="5183188" y="987426"/>
            <a:ext cx="6172200" cy="4994274"/>
          </a:xfrm>
          <a:prstGeom prst="rect">
            <a:avLst/>
          </a:prstGeom>
          <a:noFill/>
          <a:ln>
            <a:noFill/>
          </a:ln>
        </p:spPr>
        <p:txBody>
          <a:bodyPr spcFirstLastPara="1" wrap="square" lIns="91425" tIns="91425" rIns="91425" bIns="91425" anchor="t" anchorCtr="0"/>
          <a:lstStyle>
            <a:lvl1pPr marR="0" lvl="0" algn="l" rtl="0">
              <a:lnSpc>
                <a:spcPct val="90000"/>
              </a:lnSpc>
              <a:spcBef>
                <a:spcPts val="1000"/>
              </a:spcBef>
              <a:spcAft>
                <a:spcPts val="0"/>
              </a:spcAft>
              <a:buClr>
                <a:srgbClr val="1A0D00"/>
              </a:buClr>
              <a:buSzPts val="3200"/>
              <a:buFont typeface="Arial"/>
              <a:buNone/>
              <a:defRPr sz="3200" b="1" i="1" u="none" strike="noStrike" cap="none">
                <a:solidFill>
                  <a:srgbClr val="1A0D00"/>
                </a:solidFill>
                <a:latin typeface="Georgia"/>
                <a:ea typeface="Georgia"/>
                <a:cs typeface="Georgia"/>
                <a:sym typeface="Georgia"/>
              </a:defRPr>
            </a:lvl1pPr>
            <a:lvl2pPr marR="0" lvl="1" algn="l" rtl="0">
              <a:lnSpc>
                <a:spcPct val="90000"/>
              </a:lnSpc>
              <a:spcBef>
                <a:spcPts val="500"/>
              </a:spcBef>
              <a:spcAft>
                <a:spcPts val="0"/>
              </a:spcAft>
              <a:buClr>
                <a:srgbClr val="1A0D00"/>
              </a:buClr>
              <a:buSzPts val="2800"/>
              <a:buFont typeface="Arial"/>
              <a:buNone/>
              <a:defRPr sz="2800" b="0" i="0" u="none" strike="noStrike" cap="none">
                <a:solidFill>
                  <a:srgbClr val="1A0D00"/>
                </a:solidFill>
                <a:latin typeface="Georgia"/>
                <a:ea typeface="Georgia"/>
                <a:cs typeface="Georgia"/>
                <a:sym typeface="Georgia"/>
              </a:defRPr>
            </a:lvl2pPr>
            <a:lvl3pPr marR="0" lvl="2" algn="l" rtl="0">
              <a:lnSpc>
                <a:spcPct val="90000"/>
              </a:lnSpc>
              <a:spcBef>
                <a:spcPts val="500"/>
              </a:spcBef>
              <a:spcAft>
                <a:spcPts val="0"/>
              </a:spcAft>
              <a:buClr>
                <a:srgbClr val="1A0D00"/>
              </a:buClr>
              <a:buSzPts val="2400"/>
              <a:buFont typeface="Arial"/>
              <a:buNone/>
              <a:defRPr sz="2400" b="0" i="0" u="none" strike="noStrike" cap="none">
                <a:solidFill>
                  <a:srgbClr val="1A0D00"/>
                </a:solidFill>
                <a:latin typeface="Georgia"/>
                <a:ea typeface="Georgia"/>
                <a:cs typeface="Georgia"/>
                <a:sym typeface="Georgia"/>
              </a:defRPr>
            </a:lvl3pPr>
            <a:lvl4pPr marR="0" lvl="3" algn="l" rtl="0">
              <a:lnSpc>
                <a:spcPct val="90000"/>
              </a:lnSpc>
              <a:spcBef>
                <a:spcPts val="500"/>
              </a:spcBef>
              <a:spcAft>
                <a:spcPts val="0"/>
              </a:spcAft>
              <a:buClr>
                <a:srgbClr val="1A0D00"/>
              </a:buClr>
              <a:buSzPts val="2000"/>
              <a:buFont typeface="Arial"/>
              <a:buNone/>
              <a:defRPr sz="2000" b="0" i="0" u="none" strike="noStrike" cap="none">
                <a:solidFill>
                  <a:srgbClr val="1A0D00"/>
                </a:solidFill>
                <a:latin typeface="Georgia"/>
                <a:ea typeface="Georgia"/>
                <a:cs typeface="Georgia"/>
                <a:sym typeface="Georgia"/>
              </a:defRPr>
            </a:lvl4pPr>
            <a:lvl5pPr marR="0" lvl="4" algn="l" rtl="0">
              <a:lnSpc>
                <a:spcPct val="90000"/>
              </a:lnSpc>
              <a:spcBef>
                <a:spcPts val="500"/>
              </a:spcBef>
              <a:spcAft>
                <a:spcPts val="0"/>
              </a:spcAft>
              <a:buClr>
                <a:srgbClr val="1A0D00"/>
              </a:buClr>
              <a:buSzPts val="2000"/>
              <a:buFont typeface="Arial"/>
              <a:buNone/>
              <a:defRPr sz="2000" b="0" i="0" u="none" strike="noStrike" cap="none">
                <a:solidFill>
                  <a:srgbClr val="1A0D00"/>
                </a:solidFill>
                <a:latin typeface="Georgia"/>
                <a:ea typeface="Georgia"/>
                <a:cs typeface="Georgia"/>
                <a:sym typeface="Georgia"/>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102" name="Shape 102"/>
          <p:cNvSpPr txBox="1">
            <a:spLocks noGrp="1"/>
          </p:cNvSpPr>
          <p:nvPr>
            <p:ph type="body" idx="1"/>
          </p:nvPr>
        </p:nvSpPr>
        <p:spPr>
          <a:xfrm>
            <a:off x="839788" y="2057400"/>
            <a:ext cx="3932237" cy="3924300"/>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rgbClr val="1A0D00"/>
              </a:buClr>
              <a:buSzPts val="1600"/>
              <a:buFont typeface="Arial"/>
              <a:buNone/>
              <a:defRPr sz="1600" b="1" i="1" u="none" strike="noStrike" cap="none">
                <a:solidFill>
                  <a:srgbClr val="1A0D00"/>
                </a:solidFill>
                <a:latin typeface="Georgia"/>
                <a:ea typeface="Georgia"/>
                <a:cs typeface="Georgia"/>
                <a:sym typeface="Georgia"/>
              </a:defRPr>
            </a:lvl1pPr>
            <a:lvl2pPr marL="914400" marR="0" lvl="1" indent="-228600" algn="l" rtl="0">
              <a:lnSpc>
                <a:spcPct val="90000"/>
              </a:lnSpc>
              <a:spcBef>
                <a:spcPts val="500"/>
              </a:spcBef>
              <a:spcAft>
                <a:spcPts val="0"/>
              </a:spcAft>
              <a:buClr>
                <a:srgbClr val="1A0D00"/>
              </a:buClr>
              <a:buSzPts val="1400"/>
              <a:buFont typeface="Arial"/>
              <a:buNone/>
              <a:defRPr sz="1400" b="0" i="0" u="none" strike="noStrike" cap="none">
                <a:solidFill>
                  <a:srgbClr val="1A0D00"/>
                </a:solidFill>
                <a:latin typeface="Georgia"/>
                <a:ea typeface="Georgia"/>
                <a:cs typeface="Georgia"/>
                <a:sym typeface="Georgia"/>
              </a:defRPr>
            </a:lvl2pPr>
            <a:lvl3pPr marL="1371600" marR="0" lvl="2" indent="-228600" algn="l" rtl="0">
              <a:lnSpc>
                <a:spcPct val="90000"/>
              </a:lnSpc>
              <a:spcBef>
                <a:spcPts val="500"/>
              </a:spcBef>
              <a:spcAft>
                <a:spcPts val="0"/>
              </a:spcAft>
              <a:buClr>
                <a:srgbClr val="1A0D00"/>
              </a:buClr>
              <a:buSzPts val="1200"/>
              <a:buFont typeface="Arial"/>
              <a:buNone/>
              <a:defRPr sz="1200" b="0" i="0" u="none" strike="noStrike" cap="none">
                <a:solidFill>
                  <a:srgbClr val="1A0D00"/>
                </a:solidFill>
                <a:latin typeface="Georgia"/>
                <a:ea typeface="Georgia"/>
                <a:cs typeface="Georgia"/>
                <a:sym typeface="Georgia"/>
              </a:defRPr>
            </a:lvl3pPr>
            <a:lvl4pPr marL="1828800" marR="0" lvl="3" indent="-228600" algn="l" rtl="0">
              <a:lnSpc>
                <a:spcPct val="90000"/>
              </a:lnSpc>
              <a:spcBef>
                <a:spcPts val="500"/>
              </a:spcBef>
              <a:spcAft>
                <a:spcPts val="0"/>
              </a:spcAft>
              <a:buClr>
                <a:srgbClr val="1A0D00"/>
              </a:buClr>
              <a:buSzPts val="1000"/>
              <a:buFont typeface="Arial"/>
              <a:buNone/>
              <a:defRPr sz="1000" b="0" i="0" u="none" strike="noStrike" cap="none">
                <a:solidFill>
                  <a:srgbClr val="1A0D00"/>
                </a:solidFill>
                <a:latin typeface="Georgia"/>
                <a:ea typeface="Georgia"/>
                <a:cs typeface="Georgia"/>
                <a:sym typeface="Georgia"/>
              </a:defRPr>
            </a:lvl4pPr>
            <a:lvl5pPr marL="2286000" marR="0" lvl="4" indent="-228600" algn="l" rtl="0">
              <a:lnSpc>
                <a:spcPct val="90000"/>
              </a:lnSpc>
              <a:spcBef>
                <a:spcPts val="500"/>
              </a:spcBef>
              <a:spcAft>
                <a:spcPts val="0"/>
              </a:spcAft>
              <a:buClr>
                <a:srgbClr val="1A0D00"/>
              </a:buClr>
              <a:buSzPts val="1000"/>
              <a:buFont typeface="Arial"/>
              <a:buNone/>
              <a:defRPr sz="1000" b="0" i="0" u="none" strike="noStrike" cap="none">
                <a:solidFill>
                  <a:srgbClr val="1A0D00"/>
                </a:solidFill>
                <a:latin typeface="Georgia"/>
                <a:ea typeface="Georgia"/>
                <a:cs typeface="Georgia"/>
                <a:sym typeface="Georgia"/>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103" name="Shape 103"/>
          <p:cNvSpPr txBox="1">
            <a:spLocks noGrp="1"/>
          </p:cNvSpPr>
          <p:nvPr>
            <p:ph type="dt" idx="10"/>
          </p:nvPr>
        </p:nvSpPr>
        <p:spPr>
          <a:xfrm>
            <a:off x="838200" y="6356352"/>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4" name="Shape 104"/>
          <p:cNvSpPr txBox="1">
            <a:spLocks noGrp="1"/>
          </p:cNvSpPr>
          <p:nvPr>
            <p:ph type="ftr" idx="11"/>
          </p:nvPr>
        </p:nvSpPr>
        <p:spPr>
          <a:xfrm>
            <a:off x="4038600" y="6356352"/>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5" name="Shape 105"/>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Arial"/>
                <a:ea typeface="Arial"/>
                <a:cs typeface="Arial"/>
                <a:sym typeface="Arial"/>
              </a:defRPr>
            </a:lvl1pPr>
            <a:lvl2pPr marL="0" marR="0" lvl="1" indent="0" algn="r" rtl="0">
              <a:spcBef>
                <a:spcPts val="0"/>
              </a:spcBef>
              <a:buNone/>
              <a:defRPr sz="1200">
                <a:solidFill>
                  <a:srgbClr val="888888"/>
                </a:solidFill>
                <a:latin typeface="Arial"/>
                <a:ea typeface="Arial"/>
                <a:cs typeface="Arial"/>
                <a:sym typeface="Arial"/>
              </a:defRPr>
            </a:lvl2pPr>
            <a:lvl3pPr marL="0" marR="0" lvl="2" indent="0" algn="r" rtl="0">
              <a:spcBef>
                <a:spcPts val="0"/>
              </a:spcBef>
              <a:buNone/>
              <a:defRPr sz="1200">
                <a:solidFill>
                  <a:srgbClr val="888888"/>
                </a:solidFill>
                <a:latin typeface="Arial"/>
                <a:ea typeface="Arial"/>
                <a:cs typeface="Arial"/>
                <a:sym typeface="Arial"/>
              </a:defRPr>
            </a:lvl3pPr>
            <a:lvl4pPr marL="0" marR="0" lvl="3" indent="0" algn="r" rtl="0">
              <a:spcBef>
                <a:spcPts val="0"/>
              </a:spcBef>
              <a:buNone/>
              <a:defRPr sz="1200">
                <a:solidFill>
                  <a:srgbClr val="888888"/>
                </a:solidFill>
                <a:latin typeface="Arial"/>
                <a:ea typeface="Arial"/>
                <a:cs typeface="Arial"/>
                <a:sym typeface="Arial"/>
              </a:defRPr>
            </a:lvl4pPr>
            <a:lvl5pPr marL="0" marR="0" lvl="4" indent="0" algn="r" rtl="0">
              <a:spcBef>
                <a:spcPts val="0"/>
              </a:spcBef>
              <a:buNone/>
              <a:defRPr sz="1200">
                <a:solidFill>
                  <a:srgbClr val="888888"/>
                </a:solidFill>
                <a:latin typeface="Arial"/>
                <a:ea typeface="Arial"/>
                <a:cs typeface="Arial"/>
                <a:sym typeface="Arial"/>
              </a:defRPr>
            </a:lvl5pPr>
            <a:lvl6pPr marL="0" marR="0" lvl="5" indent="0" algn="r" rtl="0">
              <a:spcBef>
                <a:spcPts val="0"/>
              </a:spcBef>
              <a:buNone/>
              <a:defRPr sz="1200">
                <a:solidFill>
                  <a:srgbClr val="888888"/>
                </a:solidFill>
                <a:latin typeface="Arial"/>
                <a:ea typeface="Arial"/>
                <a:cs typeface="Arial"/>
                <a:sym typeface="Arial"/>
              </a:defRPr>
            </a:lvl6pPr>
            <a:lvl7pPr marL="0" marR="0" lvl="6" indent="0" algn="r" rtl="0">
              <a:spcBef>
                <a:spcPts val="0"/>
              </a:spcBef>
              <a:buNone/>
              <a:defRPr sz="1200">
                <a:solidFill>
                  <a:srgbClr val="888888"/>
                </a:solidFill>
                <a:latin typeface="Arial"/>
                <a:ea typeface="Arial"/>
                <a:cs typeface="Arial"/>
                <a:sym typeface="Arial"/>
              </a:defRPr>
            </a:lvl7pPr>
            <a:lvl8pPr marL="0" marR="0" lvl="7" indent="0" algn="r" rtl="0">
              <a:spcBef>
                <a:spcPts val="0"/>
              </a:spcBef>
              <a:buNone/>
              <a:defRPr sz="1200">
                <a:solidFill>
                  <a:srgbClr val="888888"/>
                </a:solidFill>
                <a:latin typeface="Arial"/>
                <a:ea typeface="Arial"/>
                <a:cs typeface="Arial"/>
                <a:sym typeface="Arial"/>
              </a:defRPr>
            </a:lvl8pPr>
            <a:lvl9pPr marL="0" marR="0" lvl="8" indent="0" algn="r" rtl="0">
              <a:spcBef>
                <a:spcPts val="0"/>
              </a:spcBef>
              <a:buNone/>
              <a:defRPr sz="1200">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838200" y="904876"/>
            <a:ext cx="10515600" cy="914401"/>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261300"/>
              </a:buClr>
              <a:buSzPts val="3600"/>
              <a:buFont typeface="Georgia"/>
              <a:buNone/>
              <a:defRPr sz="3600" b="1" i="1" u="none" strike="noStrike" cap="none">
                <a:solidFill>
                  <a:srgbClr val="261300"/>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8" name="Shape 108"/>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91425" rIns="91425" bIns="91425" anchor="t" anchorCtr="0"/>
          <a:lstStyle>
            <a:lvl1pPr marL="457200" marR="0" lvl="0" indent="-381000" algn="l" rtl="0">
              <a:lnSpc>
                <a:spcPct val="90000"/>
              </a:lnSpc>
              <a:spcBef>
                <a:spcPts val="1000"/>
              </a:spcBef>
              <a:spcAft>
                <a:spcPts val="0"/>
              </a:spcAft>
              <a:buClr>
                <a:srgbClr val="1A0D00"/>
              </a:buClr>
              <a:buSzPts val="2400"/>
              <a:buFont typeface="Arial"/>
              <a:buChar char="•"/>
              <a:defRPr sz="2400" b="1" i="1" u="none" strike="noStrike" cap="none">
                <a:solidFill>
                  <a:srgbClr val="1A0D00"/>
                </a:solidFill>
                <a:latin typeface="Georgia"/>
                <a:ea typeface="Georgia"/>
                <a:cs typeface="Georgia"/>
                <a:sym typeface="Georgia"/>
              </a:defRPr>
            </a:lvl1pPr>
            <a:lvl2pPr marL="914400" marR="0" lvl="1" indent="-381000" algn="l" rtl="0">
              <a:lnSpc>
                <a:spcPct val="90000"/>
              </a:lnSpc>
              <a:spcBef>
                <a:spcPts val="500"/>
              </a:spcBef>
              <a:spcAft>
                <a:spcPts val="0"/>
              </a:spcAft>
              <a:buClr>
                <a:srgbClr val="1A0D00"/>
              </a:buClr>
              <a:buSzPts val="2400"/>
              <a:buFont typeface="Arial"/>
              <a:buChar char="•"/>
              <a:defRPr sz="2400" b="0" i="0" u="none" strike="noStrike" cap="none">
                <a:solidFill>
                  <a:srgbClr val="1A0D00"/>
                </a:solidFill>
                <a:latin typeface="Georgia"/>
                <a:ea typeface="Georgia"/>
                <a:cs typeface="Georgia"/>
                <a:sym typeface="Georgia"/>
              </a:defRPr>
            </a:lvl2pPr>
            <a:lvl3pPr marL="1371600" marR="0" lvl="2" indent="-355600" algn="l" rtl="0">
              <a:lnSpc>
                <a:spcPct val="90000"/>
              </a:lnSpc>
              <a:spcBef>
                <a:spcPts val="500"/>
              </a:spcBef>
              <a:spcAft>
                <a:spcPts val="0"/>
              </a:spcAft>
              <a:buClr>
                <a:srgbClr val="1A0D00"/>
              </a:buClr>
              <a:buSzPts val="2000"/>
              <a:buFont typeface="Arial"/>
              <a:buChar char="•"/>
              <a:defRPr sz="2000" b="0" i="0" u="none" strike="noStrike" cap="none">
                <a:solidFill>
                  <a:srgbClr val="1A0D00"/>
                </a:solidFill>
                <a:latin typeface="Georgia"/>
                <a:ea typeface="Georgia"/>
                <a:cs typeface="Georgia"/>
                <a:sym typeface="Georgia"/>
              </a:defRPr>
            </a:lvl3pPr>
            <a:lvl4pPr marL="1828800" marR="0" lvl="3" indent="-342900" algn="l" rtl="0">
              <a:lnSpc>
                <a:spcPct val="90000"/>
              </a:lnSpc>
              <a:spcBef>
                <a:spcPts val="500"/>
              </a:spcBef>
              <a:spcAft>
                <a:spcPts val="0"/>
              </a:spcAft>
              <a:buClr>
                <a:srgbClr val="1A0D00"/>
              </a:buClr>
              <a:buSzPts val="1800"/>
              <a:buFont typeface="Arial"/>
              <a:buChar char="•"/>
              <a:defRPr sz="1800" b="0" i="0" u="none" strike="noStrike" cap="none">
                <a:solidFill>
                  <a:srgbClr val="1A0D00"/>
                </a:solidFill>
                <a:latin typeface="Georgia"/>
                <a:ea typeface="Georgia"/>
                <a:cs typeface="Georgia"/>
                <a:sym typeface="Georgia"/>
              </a:defRPr>
            </a:lvl4pPr>
            <a:lvl5pPr marL="2286000" marR="0" lvl="4" indent="-342900" algn="l" rtl="0">
              <a:lnSpc>
                <a:spcPct val="90000"/>
              </a:lnSpc>
              <a:spcBef>
                <a:spcPts val="500"/>
              </a:spcBef>
              <a:spcAft>
                <a:spcPts val="0"/>
              </a:spcAft>
              <a:buClr>
                <a:srgbClr val="1A0D00"/>
              </a:buClr>
              <a:buSzPts val="1800"/>
              <a:buFont typeface="Arial"/>
              <a:buChar char="•"/>
              <a:defRPr sz="1800" b="0" i="0" u="none" strike="noStrike" cap="none">
                <a:solidFill>
                  <a:srgbClr val="1A0D00"/>
                </a:solidFill>
                <a:latin typeface="Georgia"/>
                <a:ea typeface="Georgia"/>
                <a:cs typeface="Georgia"/>
                <a:sym typeface="Georgi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09" name="Shape 109"/>
          <p:cNvSpPr txBox="1">
            <a:spLocks noGrp="1"/>
          </p:cNvSpPr>
          <p:nvPr>
            <p:ph type="dt" idx="10"/>
          </p:nvPr>
        </p:nvSpPr>
        <p:spPr>
          <a:xfrm>
            <a:off x="838200" y="6356352"/>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 name="Shape 110"/>
          <p:cNvSpPr txBox="1">
            <a:spLocks noGrp="1"/>
          </p:cNvSpPr>
          <p:nvPr>
            <p:ph type="ftr" idx="11"/>
          </p:nvPr>
        </p:nvSpPr>
        <p:spPr>
          <a:xfrm>
            <a:off x="4038600" y="6356352"/>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1" name="Shape 111"/>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Arial"/>
                <a:ea typeface="Arial"/>
                <a:cs typeface="Arial"/>
                <a:sym typeface="Arial"/>
              </a:defRPr>
            </a:lvl1pPr>
            <a:lvl2pPr marL="0" marR="0" lvl="1" indent="0" algn="r" rtl="0">
              <a:spcBef>
                <a:spcPts val="0"/>
              </a:spcBef>
              <a:buNone/>
              <a:defRPr sz="1200">
                <a:solidFill>
                  <a:srgbClr val="888888"/>
                </a:solidFill>
                <a:latin typeface="Arial"/>
                <a:ea typeface="Arial"/>
                <a:cs typeface="Arial"/>
                <a:sym typeface="Arial"/>
              </a:defRPr>
            </a:lvl2pPr>
            <a:lvl3pPr marL="0" marR="0" lvl="2" indent="0" algn="r" rtl="0">
              <a:spcBef>
                <a:spcPts val="0"/>
              </a:spcBef>
              <a:buNone/>
              <a:defRPr sz="1200">
                <a:solidFill>
                  <a:srgbClr val="888888"/>
                </a:solidFill>
                <a:latin typeface="Arial"/>
                <a:ea typeface="Arial"/>
                <a:cs typeface="Arial"/>
                <a:sym typeface="Arial"/>
              </a:defRPr>
            </a:lvl3pPr>
            <a:lvl4pPr marL="0" marR="0" lvl="3" indent="0" algn="r" rtl="0">
              <a:spcBef>
                <a:spcPts val="0"/>
              </a:spcBef>
              <a:buNone/>
              <a:defRPr sz="1200">
                <a:solidFill>
                  <a:srgbClr val="888888"/>
                </a:solidFill>
                <a:latin typeface="Arial"/>
                <a:ea typeface="Arial"/>
                <a:cs typeface="Arial"/>
                <a:sym typeface="Arial"/>
              </a:defRPr>
            </a:lvl4pPr>
            <a:lvl5pPr marL="0" marR="0" lvl="4" indent="0" algn="r" rtl="0">
              <a:spcBef>
                <a:spcPts val="0"/>
              </a:spcBef>
              <a:buNone/>
              <a:defRPr sz="1200">
                <a:solidFill>
                  <a:srgbClr val="888888"/>
                </a:solidFill>
                <a:latin typeface="Arial"/>
                <a:ea typeface="Arial"/>
                <a:cs typeface="Arial"/>
                <a:sym typeface="Arial"/>
              </a:defRPr>
            </a:lvl5pPr>
            <a:lvl6pPr marL="0" marR="0" lvl="5" indent="0" algn="r" rtl="0">
              <a:spcBef>
                <a:spcPts val="0"/>
              </a:spcBef>
              <a:buNone/>
              <a:defRPr sz="1200">
                <a:solidFill>
                  <a:srgbClr val="888888"/>
                </a:solidFill>
                <a:latin typeface="Arial"/>
                <a:ea typeface="Arial"/>
                <a:cs typeface="Arial"/>
                <a:sym typeface="Arial"/>
              </a:defRPr>
            </a:lvl6pPr>
            <a:lvl7pPr marL="0" marR="0" lvl="6" indent="0" algn="r" rtl="0">
              <a:spcBef>
                <a:spcPts val="0"/>
              </a:spcBef>
              <a:buNone/>
              <a:defRPr sz="1200">
                <a:solidFill>
                  <a:srgbClr val="888888"/>
                </a:solidFill>
                <a:latin typeface="Arial"/>
                <a:ea typeface="Arial"/>
                <a:cs typeface="Arial"/>
                <a:sym typeface="Arial"/>
              </a:defRPr>
            </a:lvl7pPr>
            <a:lvl8pPr marL="0" marR="0" lvl="7" indent="0" algn="r" rtl="0">
              <a:spcBef>
                <a:spcPts val="0"/>
              </a:spcBef>
              <a:buNone/>
              <a:defRPr sz="1200">
                <a:solidFill>
                  <a:srgbClr val="888888"/>
                </a:solidFill>
                <a:latin typeface="Arial"/>
                <a:ea typeface="Arial"/>
                <a:cs typeface="Arial"/>
                <a:sym typeface="Arial"/>
              </a:defRPr>
            </a:lvl8pPr>
            <a:lvl9pPr marL="0" marR="0" lvl="8" indent="0" algn="r" rtl="0">
              <a:spcBef>
                <a:spcPts val="0"/>
              </a:spcBef>
              <a:buNone/>
              <a:defRPr sz="1200">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rot="5400000">
            <a:off x="7412832" y="2235994"/>
            <a:ext cx="5253038" cy="2628900"/>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261300"/>
              </a:buClr>
              <a:buSzPts val="3600"/>
              <a:buFont typeface="Georgia"/>
              <a:buNone/>
              <a:defRPr sz="3600" b="1" i="1" u="none" strike="noStrike" cap="none">
                <a:solidFill>
                  <a:srgbClr val="261300"/>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4" name="Shape 114"/>
          <p:cNvSpPr txBox="1">
            <a:spLocks noGrp="1"/>
          </p:cNvSpPr>
          <p:nvPr>
            <p:ph type="body" idx="1"/>
          </p:nvPr>
        </p:nvSpPr>
        <p:spPr>
          <a:xfrm rot="5400000">
            <a:off x="2078832" y="-316706"/>
            <a:ext cx="5253038" cy="7734300"/>
          </a:xfrm>
          <a:prstGeom prst="rect">
            <a:avLst/>
          </a:prstGeom>
          <a:noFill/>
          <a:ln>
            <a:noFill/>
          </a:ln>
        </p:spPr>
        <p:txBody>
          <a:bodyPr spcFirstLastPara="1" wrap="square" lIns="91425" tIns="91425" rIns="91425" bIns="91425" anchor="t" anchorCtr="0"/>
          <a:lstStyle>
            <a:lvl1pPr marL="457200" marR="0" lvl="0" indent="-381000" algn="l" rtl="0">
              <a:lnSpc>
                <a:spcPct val="90000"/>
              </a:lnSpc>
              <a:spcBef>
                <a:spcPts val="1000"/>
              </a:spcBef>
              <a:spcAft>
                <a:spcPts val="0"/>
              </a:spcAft>
              <a:buClr>
                <a:srgbClr val="1A0D00"/>
              </a:buClr>
              <a:buSzPts val="2400"/>
              <a:buFont typeface="Arial"/>
              <a:buChar char="•"/>
              <a:defRPr sz="2400" b="1" i="1" u="none" strike="noStrike" cap="none">
                <a:solidFill>
                  <a:srgbClr val="1A0D00"/>
                </a:solidFill>
                <a:latin typeface="Georgia"/>
                <a:ea typeface="Georgia"/>
                <a:cs typeface="Georgia"/>
                <a:sym typeface="Georgia"/>
              </a:defRPr>
            </a:lvl1pPr>
            <a:lvl2pPr marL="914400" marR="0" lvl="1" indent="-381000" algn="l" rtl="0">
              <a:lnSpc>
                <a:spcPct val="90000"/>
              </a:lnSpc>
              <a:spcBef>
                <a:spcPts val="500"/>
              </a:spcBef>
              <a:spcAft>
                <a:spcPts val="0"/>
              </a:spcAft>
              <a:buClr>
                <a:srgbClr val="1A0D00"/>
              </a:buClr>
              <a:buSzPts val="2400"/>
              <a:buFont typeface="Arial"/>
              <a:buChar char="•"/>
              <a:defRPr sz="2400" b="0" i="0" u="none" strike="noStrike" cap="none">
                <a:solidFill>
                  <a:srgbClr val="1A0D00"/>
                </a:solidFill>
                <a:latin typeface="Georgia"/>
                <a:ea typeface="Georgia"/>
                <a:cs typeface="Georgia"/>
                <a:sym typeface="Georgia"/>
              </a:defRPr>
            </a:lvl2pPr>
            <a:lvl3pPr marL="1371600" marR="0" lvl="2" indent="-355600" algn="l" rtl="0">
              <a:lnSpc>
                <a:spcPct val="90000"/>
              </a:lnSpc>
              <a:spcBef>
                <a:spcPts val="500"/>
              </a:spcBef>
              <a:spcAft>
                <a:spcPts val="0"/>
              </a:spcAft>
              <a:buClr>
                <a:srgbClr val="1A0D00"/>
              </a:buClr>
              <a:buSzPts val="2000"/>
              <a:buFont typeface="Arial"/>
              <a:buChar char="•"/>
              <a:defRPr sz="2000" b="0" i="0" u="none" strike="noStrike" cap="none">
                <a:solidFill>
                  <a:srgbClr val="1A0D00"/>
                </a:solidFill>
                <a:latin typeface="Georgia"/>
                <a:ea typeface="Georgia"/>
                <a:cs typeface="Georgia"/>
                <a:sym typeface="Georgia"/>
              </a:defRPr>
            </a:lvl3pPr>
            <a:lvl4pPr marL="1828800" marR="0" lvl="3" indent="-342900" algn="l" rtl="0">
              <a:lnSpc>
                <a:spcPct val="90000"/>
              </a:lnSpc>
              <a:spcBef>
                <a:spcPts val="500"/>
              </a:spcBef>
              <a:spcAft>
                <a:spcPts val="0"/>
              </a:spcAft>
              <a:buClr>
                <a:srgbClr val="1A0D00"/>
              </a:buClr>
              <a:buSzPts val="1800"/>
              <a:buFont typeface="Arial"/>
              <a:buChar char="•"/>
              <a:defRPr sz="1800" b="0" i="0" u="none" strike="noStrike" cap="none">
                <a:solidFill>
                  <a:srgbClr val="1A0D00"/>
                </a:solidFill>
                <a:latin typeface="Georgia"/>
                <a:ea typeface="Georgia"/>
                <a:cs typeface="Georgia"/>
                <a:sym typeface="Georgia"/>
              </a:defRPr>
            </a:lvl4pPr>
            <a:lvl5pPr marL="2286000" marR="0" lvl="4" indent="-342900" algn="l" rtl="0">
              <a:lnSpc>
                <a:spcPct val="90000"/>
              </a:lnSpc>
              <a:spcBef>
                <a:spcPts val="500"/>
              </a:spcBef>
              <a:spcAft>
                <a:spcPts val="0"/>
              </a:spcAft>
              <a:buClr>
                <a:srgbClr val="1A0D00"/>
              </a:buClr>
              <a:buSzPts val="1800"/>
              <a:buFont typeface="Arial"/>
              <a:buChar char="•"/>
              <a:defRPr sz="1800" b="0" i="0" u="none" strike="noStrike" cap="none">
                <a:solidFill>
                  <a:srgbClr val="1A0D00"/>
                </a:solidFill>
                <a:latin typeface="Georgia"/>
                <a:ea typeface="Georgia"/>
                <a:cs typeface="Georgia"/>
                <a:sym typeface="Georgi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15" name="Shape 115"/>
          <p:cNvSpPr txBox="1">
            <a:spLocks noGrp="1"/>
          </p:cNvSpPr>
          <p:nvPr>
            <p:ph type="dt" idx="10"/>
          </p:nvPr>
        </p:nvSpPr>
        <p:spPr>
          <a:xfrm>
            <a:off x="838200" y="6356352"/>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6" name="Shape 116"/>
          <p:cNvSpPr txBox="1">
            <a:spLocks noGrp="1"/>
          </p:cNvSpPr>
          <p:nvPr>
            <p:ph type="ftr" idx="11"/>
          </p:nvPr>
        </p:nvSpPr>
        <p:spPr>
          <a:xfrm>
            <a:off x="4038600" y="6356352"/>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7" name="Shape 117"/>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Arial"/>
                <a:ea typeface="Arial"/>
                <a:cs typeface="Arial"/>
                <a:sym typeface="Arial"/>
              </a:defRPr>
            </a:lvl1pPr>
            <a:lvl2pPr marL="0" marR="0" lvl="1" indent="0" algn="r" rtl="0">
              <a:spcBef>
                <a:spcPts val="0"/>
              </a:spcBef>
              <a:buNone/>
              <a:defRPr sz="1200">
                <a:solidFill>
                  <a:srgbClr val="888888"/>
                </a:solidFill>
                <a:latin typeface="Arial"/>
                <a:ea typeface="Arial"/>
                <a:cs typeface="Arial"/>
                <a:sym typeface="Arial"/>
              </a:defRPr>
            </a:lvl2pPr>
            <a:lvl3pPr marL="0" marR="0" lvl="2" indent="0" algn="r" rtl="0">
              <a:spcBef>
                <a:spcPts val="0"/>
              </a:spcBef>
              <a:buNone/>
              <a:defRPr sz="1200">
                <a:solidFill>
                  <a:srgbClr val="888888"/>
                </a:solidFill>
                <a:latin typeface="Arial"/>
                <a:ea typeface="Arial"/>
                <a:cs typeface="Arial"/>
                <a:sym typeface="Arial"/>
              </a:defRPr>
            </a:lvl3pPr>
            <a:lvl4pPr marL="0" marR="0" lvl="3" indent="0" algn="r" rtl="0">
              <a:spcBef>
                <a:spcPts val="0"/>
              </a:spcBef>
              <a:buNone/>
              <a:defRPr sz="1200">
                <a:solidFill>
                  <a:srgbClr val="888888"/>
                </a:solidFill>
                <a:latin typeface="Arial"/>
                <a:ea typeface="Arial"/>
                <a:cs typeface="Arial"/>
                <a:sym typeface="Arial"/>
              </a:defRPr>
            </a:lvl4pPr>
            <a:lvl5pPr marL="0" marR="0" lvl="4" indent="0" algn="r" rtl="0">
              <a:spcBef>
                <a:spcPts val="0"/>
              </a:spcBef>
              <a:buNone/>
              <a:defRPr sz="1200">
                <a:solidFill>
                  <a:srgbClr val="888888"/>
                </a:solidFill>
                <a:latin typeface="Arial"/>
                <a:ea typeface="Arial"/>
                <a:cs typeface="Arial"/>
                <a:sym typeface="Arial"/>
              </a:defRPr>
            </a:lvl5pPr>
            <a:lvl6pPr marL="0" marR="0" lvl="5" indent="0" algn="r" rtl="0">
              <a:spcBef>
                <a:spcPts val="0"/>
              </a:spcBef>
              <a:buNone/>
              <a:defRPr sz="1200">
                <a:solidFill>
                  <a:srgbClr val="888888"/>
                </a:solidFill>
                <a:latin typeface="Arial"/>
                <a:ea typeface="Arial"/>
                <a:cs typeface="Arial"/>
                <a:sym typeface="Arial"/>
              </a:defRPr>
            </a:lvl6pPr>
            <a:lvl7pPr marL="0" marR="0" lvl="6" indent="0" algn="r" rtl="0">
              <a:spcBef>
                <a:spcPts val="0"/>
              </a:spcBef>
              <a:buNone/>
              <a:defRPr sz="1200">
                <a:solidFill>
                  <a:srgbClr val="888888"/>
                </a:solidFill>
                <a:latin typeface="Arial"/>
                <a:ea typeface="Arial"/>
                <a:cs typeface="Arial"/>
                <a:sym typeface="Arial"/>
              </a:defRPr>
            </a:lvl7pPr>
            <a:lvl8pPr marL="0" marR="0" lvl="7" indent="0" algn="r" rtl="0">
              <a:spcBef>
                <a:spcPts val="0"/>
              </a:spcBef>
              <a:buNone/>
              <a:defRPr sz="1200">
                <a:solidFill>
                  <a:srgbClr val="888888"/>
                </a:solidFill>
                <a:latin typeface="Arial"/>
                <a:ea typeface="Arial"/>
                <a:cs typeface="Arial"/>
                <a:sym typeface="Arial"/>
              </a:defRPr>
            </a:lvl8pPr>
            <a:lvl9pPr marL="0" marR="0" lvl="8" indent="0" algn="r" rtl="0">
              <a:spcBef>
                <a:spcPts val="0"/>
              </a:spcBef>
              <a:buNone/>
              <a:defRPr sz="1200">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
        <p:nvSpPr>
          <p:cNvPr id="22" name="Shape 22"/>
          <p:cNvSpPr txBox="1">
            <a:spLocks noGrp="1"/>
          </p:cNvSpPr>
          <p:nvPr>
            <p:ph type="dt" idx="10"/>
          </p:nvPr>
        </p:nvSpPr>
        <p:spPr>
          <a:xfrm>
            <a:off x="838200" y="6356352"/>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3" name="Shape 23"/>
          <p:cNvSpPr txBox="1">
            <a:spLocks noGrp="1"/>
          </p:cNvSpPr>
          <p:nvPr>
            <p:ph type="ftr" idx="11"/>
          </p:nvPr>
        </p:nvSpPr>
        <p:spPr>
          <a:xfrm>
            <a:off x="4038600" y="6356352"/>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4" name="Shape 24"/>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838200" y="904876"/>
            <a:ext cx="10515600" cy="914401"/>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261300"/>
              </a:buClr>
              <a:buSzPts val="3600"/>
              <a:buFont typeface="Georgia"/>
              <a:buNone/>
              <a:defRPr sz="3600" b="1" i="1" u="none" strike="noStrike" cap="none">
                <a:solidFill>
                  <a:srgbClr val="261300"/>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7" name="Shape 27"/>
          <p:cNvSpPr txBox="1">
            <a:spLocks noGrp="1"/>
          </p:cNvSpPr>
          <p:nvPr>
            <p:ph type="body" idx="1"/>
          </p:nvPr>
        </p:nvSpPr>
        <p:spPr>
          <a:xfrm>
            <a:off x="838200" y="1825625"/>
            <a:ext cx="10515600" cy="4351338"/>
          </a:xfrm>
          <a:prstGeom prst="rect">
            <a:avLst/>
          </a:prstGeom>
          <a:noFill/>
          <a:ln>
            <a:noFill/>
          </a:ln>
        </p:spPr>
        <p:txBody>
          <a:bodyPr spcFirstLastPara="1" wrap="square" lIns="91425" tIns="91425" rIns="91425" bIns="91425" anchor="t" anchorCtr="0"/>
          <a:lstStyle>
            <a:lvl1pPr marL="457200" marR="0" lvl="0" indent="-381000" algn="l" rtl="0">
              <a:lnSpc>
                <a:spcPct val="90000"/>
              </a:lnSpc>
              <a:spcBef>
                <a:spcPts val="1000"/>
              </a:spcBef>
              <a:spcAft>
                <a:spcPts val="0"/>
              </a:spcAft>
              <a:buClr>
                <a:srgbClr val="1A0D00"/>
              </a:buClr>
              <a:buSzPts val="2400"/>
              <a:buFont typeface="Arial"/>
              <a:buChar char="•"/>
              <a:defRPr sz="2400" b="1" i="1" u="none" strike="noStrike" cap="none">
                <a:solidFill>
                  <a:srgbClr val="1A0D00"/>
                </a:solidFill>
                <a:latin typeface="Georgia"/>
                <a:ea typeface="Georgia"/>
                <a:cs typeface="Georgia"/>
                <a:sym typeface="Georgia"/>
              </a:defRPr>
            </a:lvl1pPr>
            <a:lvl2pPr marL="914400" marR="0" lvl="1" indent="-381000" algn="l" rtl="0">
              <a:lnSpc>
                <a:spcPct val="90000"/>
              </a:lnSpc>
              <a:spcBef>
                <a:spcPts val="500"/>
              </a:spcBef>
              <a:spcAft>
                <a:spcPts val="0"/>
              </a:spcAft>
              <a:buClr>
                <a:srgbClr val="1A0D00"/>
              </a:buClr>
              <a:buSzPts val="2400"/>
              <a:buFont typeface="Arial"/>
              <a:buChar char="•"/>
              <a:defRPr sz="2400" b="0" i="0" u="none" strike="noStrike" cap="none">
                <a:solidFill>
                  <a:srgbClr val="1A0D00"/>
                </a:solidFill>
                <a:latin typeface="Georgia"/>
                <a:ea typeface="Georgia"/>
                <a:cs typeface="Georgia"/>
                <a:sym typeface="Georgia"/>
              </a:defRPr>
            </a:lvl2pPr>
            <a:lvl3pPr marL="1371600" marR="0" lvl="2" indent="-355600" algn="l" rtl="0">
              <a:lnSpc>
                <a:spcPct val="90000"/>
              </a:lnSpc>
              <a:spcBef>
                <a:spcPts val="500"/>
              </a:spcBef>
              <a:spcAft>
                <a:spcPts val="0"/>
              </a:spcAft>
              <a:buClr>
                <a:srgbClr val="1A0D00"/>
              </a:buClr>
              <a:buSzPts val="2000"/>
              <a:buFont typeface="Arial"/>
              <a:buChar char="•"/>
              <a:defRPr sz="2000" b="0" i="0" u="none" strike="noStrike" cap="none">
                <a:solidFill>
                  <a:srgbClr val="1A0D00"/>
                </a:solidFill>
                <a:latin typeface="Georgia"/>
                <a:ea typeface="Georgia"/>
                <a:cs typeface="Georgia"/>
                <a:sym typeface="Georgia"/>
              </a:defRPr>
            </a:lvl3pPr>
            <a:lvl4pPr marL="1828800" marR="0" lvl="3" indent="-342900" algn="l" rtl="0">
              <a:lnSpc>
                <a:spcPct val="90000"/>
              </a:lnSpc>
              <a:spcBef>
                <a:spcPts val="500"/>
              </a:spcBef>
              <a:spcAft>
                <a:spcPts val="0"/>
              </a:spcAft>
              <a:buClr>
                <a:srgbClr val="1A0D00"/>
              </a:buClr>
              <a:buSzPts val="1800"/>
              <a:buFont typeface="Arial"/>
              <a:buChar char="•"/>
              <a:defRPr sz="1800" b="0" i="0" u="none" strike="noStrike" cap="none">
                <a:solidFill>
                  <a:srgbClr val="1A0D00"/>
                </a:solidFill>
                <a:latin typeface="Georgia"/>
                <a:ea typeface="Georgia"/>
                <a:cs typeface="Georgia"/>
                <a:sym typeface="Georgia"/>
              </a:defRPr>
            </a:lvl4pPr>
            <a:lvl5pPr marL="2286000" marR="0" lvl="4" indent="-342900" algn="l" rtl="0">
              <a:lnSpc>
                <a:spcPct val="90000"/>
              </a:lnSpc>
              <a:spcBef>
                <a:spcPts val="500"/>
              </a:spcBef>
              <a:spcAft>
                <a:spcPts val="0"/>
              </a:spcAft>
              <a:buClr>
                <a:srgbClr val="1A0D00"/>
              </a:buClr>
              <a:buSzPts val="1800"/>
              <a:buFont typeface="Arial"/>
              <a:buChar char="•"/>
              <a:defRPr sz="1800" b="0" i="0" u="none" strike="noStrike" cap="none">
                <a:solidFill>
                  <a:srgbClr val="1A0D00"/>
                </a:solidFill>
                <a:latin typeface="Georgia"/>
                <a:ea typeface="Georgia"/>
                <a:cs typeface="Georgia"/>
                <a:sym typeface="Georgi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8" name="Shape 28"/>
          <p:cNvSpPr txBox="1">
            <a:spLocks noGrp="1"/>
          </p:cNvSpPr>
          <p:nvPr>
            <p:ph type="dt" idx="10"/>
          </p:nvPr>
        </p:nvSpPr>
        <p:spPr>
          <a:xfrm>
            <a:off x="838200" y="6356352"/>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ftr" idx="11"/>
          </p:nvPr>
        </p:nvSpPr>
        <p:spPr>
          <a:xfrm>
            <a:off x="4038600" y="6356352"/>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Arial"/>
                <a:ea typeface="Arial"/>
                <a:cs typeface="Arial"/>
                <a:sym typeface="Arial"/>
              </a:defRPr>
            </a:lvl1pPr>
            <a:lvl2pPr marL="0" marR="0" lvl="1" indent="0" algn="r" rtl="0">
              <a:spcBef>
                <a:spcPts val="0"/>
              </a:spcBef>
              <a:buNone/>
              <a:defRPr sz="1200">
                <a:solidFill>
                  <a:srgbClr val="888888"/>
                </a:solidFill>
                <a:latin typeface="Arial"/>
                <a:ea typeface="Arial"/>
                <a:cs typeface="Arial"/>
                <a:sym typeface="Arial"/>
              </a:defRPr>
            </a:lvl2pPr>
            <a:lvl3pPr marL="0" marR="0" lvl="2" indent="0" algn="r" rtl="0">
              <a:spcBef>
                <a:spcPts val="0"/>
              </a:spcBef>
              <a:buNone/>
              <a:defRPr sz="1200">
                <a:solidFill>
                  <a:srgbClr val="888888"/>
                </a:solidFill>
                <a:latin typeface="Arial"/>
                <a:ea typeface="Arial"/>
                <a:cs typeface="Arial"/>
                <a:sym typeface="Arial"/>
              </a:defRPr>
            </a:lvl3pPr>
            <a:lvl4pPr marL="0" marR="0" lvl="3" indent="0" algn="r" rtl="0">
              <a:spcBef>
                <a:spcPts val="0"/>
              </a:spcBef>
              <a:buNone/>
              <a:defRPr sz="1200">
                <a:solidFill>
                  <a:srgbClr val="888888"/>
                </a:solidFill>
                <a:latin typeface="Arial"/>
                <a:ea typeface="Arial"/>
                <a:cs typeface="Arial"/>
                <a:sym typeface="Arial"/>
              </a:defRPr>
            </a:lvl4pPr>
            <a:lvl5pPr marL="0" marR="0" lvl="4" indent="0" algn="r" rtl="0">
              <a:spcBef>
                <a:spcPts val="0"/>
              </a:spcBef>
              <a:buNone/>
              <a:defRPr sz="1200">
                <a:solidFill>
                  <a:srgbClr val="888888"/>
                </a:solidFill>
                <a:latin typeface="Arial"/>
                <a:ea typeface="Arial"/>
                <a:cs typeface="Arial"/>
                <a:sym typeface="Arial"/>
              </a:defRPr>
            </a:lvl5pPr>
            <a:lvl6pPr marL="0" marR="0" lvl="5" indent="0" algn="r" rtl="0">
              <a:spcBef>
                <a:spcPts val="0"/>
              </a:spcBef>
              <a:buNone/>
              <a:defRPr sz="1200">
                <a:solidFill>
                  <a:srgbClr val="888888"/>
                </a:solidFill>
                <a:latin typeface="Arial"/>
                <a:ea typeface="Arial"/>
                <a:cs typeface="Arial"/>
                <a:sym typeface="Arial"/>
              </a:defRPr>
            </a:lvl6pPr>
            <a:lvl7pPr marL="0" marR="0" lvl="6" indent="0" algn="r" rtl="0">
              <a:spcBef>
                <a:spcPts val="0"/>
              </a:spcBef>
              <a:buNone/>
              <a:defRPr sz="1200">
                <a:solidFill>
                  <a:srgbClr val="888888"/>
                </a:solidFill>
                <a:latin typeface="Arial"/>
                <a:ea typeface="Arial"/>
                <a:cs typeface="Arial"/>
                <a:sym typeface="Arial"/>
              </a:defRPr>
            </a:lvl7pPr>
            <a:lvl8pPr marL="0" marR="0" lvl="7" indent="0" algn="r" rtl="0">
              <a:spcBef>
                <a:spcPts val="0"/>
              </a:spcBef>
              <a:buNone/>
              <a:defRPr sz="1200">
                <a:solidFill>
                  <a:srgbClr val="888888"/>
                </a:solidFill>
                <a:latin typeface="Arial"/>
                <a:ea typeface="Arial"/>
                <a:cs typeface="Arial"/>
                <a:sym typeface="Arial"/>
              </a:defRPr>
            </a:lvl8pPr>
            <a:lvl9pPr marL="0" marR="0" lvl="8" indent="0" algn="r" rtl="0">
              <a:spcBef>
                <a:spcPts val="0"/>
              </a:spcBef>
              <a:buNone/>
              <a:defRPr sz="1200">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838200" y="904876"/>
            <a:ext cx="10515600" cy="914401"/>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261300"/>
              </a:buClr>
              <a:buSzPts val="3600"/>
              <a:buFont typeface="Georgia"/>
              <a:buNone/>
              <a:defRPr sz="3600" b="1" i="1" u="none" strike="noStrike" cap="none">
                <a:solidFill>
                  <a:srgbClr val="261300"/>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3" name="Shape 33"/>
          <p:cNvSpPr txBox="1">
            <a:spLocks noGrp="1"/>
          </p:cNvSpPr>
          <p:nvPr>
            <p:ph type="body" idx="1"/>
          </p:nvPr>
        </p:nvSpPr>
        <p:spPr>
          <a:xfrm>
            <a:off x="838200" y="1825625"/>
            <a:ext cx="5181600" cy="4351338"/>
          </a:xfrm>
          <a:prstGeom prst="rect">
            <a:avLst/>
          </a:prstGeom>
          <a:noFill/>
          <a:ln>
            <a:noFill/>
          </a:ln>
        </p:spPr>
        <p:txBody>
          <a:bodyPr spcFirstLastPara="1" wrap="square" lIns="91425" tIns="91425" rIns="91425" bIns="91425" anchor="t" anchorCtr="0"/>
          <a:lstStyle>
            <a:lvl1pPr marL="457200" marR="0" lvl="0" indent="-381000" algn="l" rtl="0">
              <a:lnSpc>
                <a:spcPct val="90000"/>
              </a:lnSpc>
              <a:spcBef>
                <a:spcPts val="1000"/>
              </a:spcBef>
              <a:spcAft>
                <a:spcPts val="0"/>
              </a:spcAft>
              <a:buClr>
                <a:srgbClr val="1A0D00"/>
              </a:buClr>
              <a:buSzPts val="2400"/>
              <a:buFont typeface="Arial"/>
              <a:buChar char="•"/>
              <a:defRPr sz="2400" b="1" i="1" u="none" strike="noStrike" cap="none">
                <a:solidFill>
                  <a:srgbClr val="1A0D00"/>
                </a:solidFill>
                <a:latin typeface="Georgia"/>
                <a:ea typeface="Georgia"/>
                <a:cs typeface="Georgia"/>
                <a:sym typeface="Georgia"/>
              </a:defRPr>
            </a:lvl1pPr>
            <a:lvl2pPr marL="914400" marR="0" lvl="1" indent="-381000" algn="l" rtl="0">
              <a:lnSpc>
                <a:spcPct val="90000"/>
              </a:lnSpc>
              <a:spcBef>
                <a:spcPts val="500"/>
              </a:spcBef>
              <a:spcAft>
                <a:spcPts val="0"/>
              </a:spcAft>
              <a:buClr>
                <a:srgbClr val="1A0D00"/>
              </a:buClr>
              <a:buSzPts val="2400"/>
              <a:buFont typeface="Arial"/>
              <a:buChar char="•"/>
              <a:defRPr sz="2400" b="0" i="0" u="none" strike="noStrike" cap="none">
                <a:solidFill>
                  <a:srgbClr val="1A0D00"/>
                </a:solidFill>
                <a:latin typeface="Georgia"/>
                <a:ea typeface="Georgia"/>
                <a:cs typeface="Georgia"/>
                <a:sym typeface="Georgia"/>
              </a:defRPr>
            </a:lvl2pPr>
            <a:lvl3pPr marL="1371600" marR="0" lvl="2" indent="-355600" algn="l" rtl="0">
              <a:lnSpc>
                <a:spcPct val="90000"/>
              </a:lnSpc>
              <a:spcBef>
                <a:spcPts val="500"/>
              </a:spcBef>
              <a:spcAft>
                <a:spcPts val="0"/>
              </a:spcAft>
              <a:buClr>
                <a:srgbClr val="1A0D00"/>
              </a:buClr>
              <a:buSzPts val="2000"/>
              <a:buFont typeface="Arial"/>
              <a:buChar char="•"/>
              <a:defRPr sz="2000" b="0" i="0" u="none" strike="noStrike" cap="none">
                <a:solidFill>
                  <a:srgbClr val="1A0D00"/>
                </a:solidFill>
                <a:latin typeface="Georgia"/>
                <a:ea typeface="Georgia"/>
                <a:cs typeface="Georgia"/>
                <a:sym typeface="Georgia"/>
              </a:defRPr>
            </a:lvl3pPr>
            <a:lvl4pPr marL="1828800" marR="0" lvl="3" indent="-342900" algn="l" rtl="0">
              <a:lnSpc>
                <a:spcPct val="90000"/>
              </a:lnSpc>
              <a:spcBef>
                <a:spcPts val="500"/>
              </a:spcBef>
              <a:spcAft>
                <a:spcPts val="0"/>
              </a:spcAft>
              <a:buClr>
                <a:srgbClr val="1A0D00"/>
              </a:buClr>
              <a:buSzPts val="1800"/>
              <a:buFont typeface="Arial"/>
              <a:buChar char="•"/>
              <a:defRPr sz="1800" b="0" i="0" u="none" strike="noStrike" cap="none">
                <a:solidFill>
                  <a:srgbClr val="1A0D00"/>
                </a:solidFill>
                <a:latin typeface="Georgia"/>
                <a:ea typeface="Georgia"/>
                <a:cs typeface="Georgia"/>
                <a:sym typeface="Georgia"/>
              </a:defRPr>
            </a:lvl4pPr>
            <a:lvl5pPr marL="2286000" marR="0" lvl="4" indent="-342900" algn="l" rtl="0">
              <a:lnSpc>
                <a:spcPct val="90000"/>
              </a:lnSpc>
              <a:spcBef>
                <a:spcPts val="500"/>
              </a:spcBef>
              <a:spcAft>
                <a:spcPts val="0"/>
              </a:spcAft>
              <a:buClr>
                <a:srgbClr val="1A0D00"/>
              </a:buClr>
              <a:buSzPts val="1800"/>
              <a:buFont typeface="Arial"/>
              <a:buChar char="•"/>
              <a:defRPr sz="1800" b="0" i="0" u="none" strike="noStrike" cap="none">
                <a:solidFill>
                  <a:srgbClr val="1A0D00"/>
                </a:solidFill>
                <a:latin typeface="Georgia"/>
                <a:ea typeface="Georgia"/>
                <a:cs typeface="Georgia"/>
                <a:sym typeface="Georgi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body" idx="2"/>
          </p:nvPr>
        </p:nvSpPr>
        <p:spPr>
          <a:xfrm>
            <a:off x="6172200" y="1825625"/>
            <a:ext cx="5181600" cy="4351338"/>
          </a:xfrm>
          <a:prstGeom prst="rect">
            <a:avLst/>
          </a:prstGeom>
          <a:noFill/>
          <a:ln>
            <a:noFill/>
          </a:ln>
        </p:spPr>
        <p:txBody>
          <a:bodyPr spcFirstLastPara="1" wrap="square" lIns="91425" tIns="91425" rIns="91425" bIns="91425" anchor="t" anchorCtr="0"/>
          <a:lstStyle>
            <a:lvl1pPr marL="457200" marR="0" lvl="0" indent="-381000" algn="l" rtl="0">
              <a:lnSpc>
                <a:spcPct val="90000"/>
              </a:lnSpc>
              <a:spcBef>
                <a:spcPts val="1000"/>
              </a:spcBef>
              <a:spcAft>
                <a:spcPts val="0"/>
              </a:spcAft>
              <a:buClr>
                <a:srgbClr val="1A0D00"/>
              </a:buClr>
              <a:buSzPts val="2400"/>
              <a:buFont typeface="Arial"/>
              <a:buChar char="•"/>
              <a:defRPr sz="2400" b="1" i="1" u="none" strike="noStrike" cap="none">
                <a:solidFill>
                  <a:srgbClr val="1A0D00"/>
                </a:solidFill>
                <a:latin typeface="Georgia"/>
                <a:ea typeface="Georgia"/>
                <a:cs typeface="Georgia"/>
                <a:sym typeface="Georgia"/>
              </a:defRPr>
            </a:lvl1pPr>
            <a:lvl2pPr marL="914400" marR="0" lvl="1" indent="-381000" algn="l" rtl="0">
              <a:lnSpc>
                <a:spcPct val="90000"/>
              </a:lnSpc>
              <a:spcBef>
                <a:spcPts val="500"/>
              </a:spcBef>
              <a:spcAft>
                <a:spcPts val="0"/>
              </a:spcAft>
              <a:buClr>
                <a:srgbClr val="1A0D00"/>
              </a:buClr>
              <a:buSzPts val="2400"/>
              <a:buFont typeface="Arial"/>
              <a:buChar char="•"/>
              <a:defRPr sz="2400" b="0" i="0" u="none" strike="noStrike" cap="none">
                <a:solidFill>
                  <a:srgbClr val="1A0D00"/>
                </a:solidFill>
                <a:latin typeface="Georgia"/>
                <a:ea typeface="Georgia"/>
                <a:cs typeface="Georgia"/>
                <a:sym typeface="Georgia"/>
              </a:defRPr>
            </a:lvl2pPr>
            <a:lvl3pPr marL="1371600" marR="0" lvl="2" indent="-355600" algn="l" rtl="0">
              <a:lnSpc>
                <a:spcPct val="90000"/>
              </a:lnSpc>
              <a:spcBef>
                <a:spcPts val="500"/>
              </a:spcBef>
              <a:spcAft>
                <a:spcPts val="0"/>
              </a:spcAft>
              <a:buClr>
                <a:srgbClr val="1A0D00"/>
              </a:buClr>
              <a:buSzPts val="2000"/>
              <a:buFont typeface="Arial"/>
              <a:buChar char="•"/>
              <a:defRPr sz="2000" b="0" i="0" u="none" strike="noStrike" cap="none">
                <a:solidFill>
                  <a:srgbClr val="1A0D00"/>
                </a:solidFill>
                <a:latin typeface="Georgia"/>
                <a:ea typeface="Georgia"/>
                <a:cs typeface="Georgia"/>
                <a:sym typeface="Georgia"/>
              </a:defRPr>
            </a:lvl3pPr>
            <a:lvl4pPr marL="1828800" marR="0" lvl="3" indent="-342900" algn="l" rtl="0">
              <a:lnSpc>
                <a:spcPct val="90000"/>
              </a:lnSpc>
              <a:spcBef>
                <a:spcPts val="500"/>
              </a:spcBef>
              <a:spcAft>
                <a:spcPts val="0"/>
              </a:spcAft>
              <a:buClr>
                <a:srgbClr val="1A0D00"/>
              </a:buClr>
              <a:buSzPts val="1800"/>
              <a:buFont typeface="Arial"/>
              <a:buChar char="•"/>
              <a:defRPr sz="1800" b="0" i="0" u="none" strike="noStrike" cap="none">
                <a:solidFill>
                  <a:srgbClr val="1A0D00"/>
                </a:solidFill>
                <a:latin typeface="Georgia"/>
                <a:ea typeface="Georgia"/>
                <a:cs typeface="Georgia"/>
                <a:sym typeface="Georgia"/>
              </a:defRPr>
            </a:lvl4pPr>
            <a:lvl5pPr marL="2286000" marR="0" lvl="4" indent="-342900" algn="l" rtl="0">
              <a:lnSpc>
                <a:spcPct val="90000"/>
              </a:lnSpc>
              <a:spcBef>
                <a:spcPts val="500"/>
              </a:spcBef>
              <a:spcAft>
                <a:spcPts val="0"/>
              </a:spcAft>
              <a:buClr>
                <a:srgbClr val="1A0D00"/>
              </a:buClr>
              <a:buSzPts val="1800"/>
              <a:buFont typeface="Arial"/>
              <a:buChar char="•"/>
              <a:defRPr sz="1800" b="0" i="0" u="none" strike="noStrike" cap="none">
                <a:solidFill>
                  <a:srgbClr val="1A0D00"/>
                </a:solidFill>
                <a:latin typeface="Georgia"/>
                <a:ea typeface="Georgia"/>
                <a:cs typeface="Georgia"/>
                <a:sym typeface="Georgi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dt" idx="10"/>
          </p:nvPr>
        </p:nvSpPr>
        <p:spPr>
          <a:xfrm>
            <a:off x="838200" y="6356352"/>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ftr" idx="11"/>
          </p:nvPr>
        </p:nvSpPr>
        <p:spPr>
          <a:xfrm>
            <a:off x="4038600" y="6356352"/>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7" name="Shape 37"/>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Arial"/>
                <a:ea typeface="Arial"/>
                <a:cs typeface="Arial"/>
                <a:sym typeface="Arial"/>
              </a:defRPr>
            </a:lvl1pPr>
            <a:lvl2pPr marL="0" marR="0" lvl="1" indent="0" algn="r" rtl="0">
              <a:spcBef>
                <a:spcPts val="0"/>
              </a:spcBef>
              <a:buNone/>
              <a:defRPr sz="1200">
                <a:solidFill>
                  <a:srgbClr val="888888"/>
                </a:solidFill>
                <a:latin typeface="Arial"/>
                <a:ea typeface="Arial"/>
                <a:cs typeface="Arial"/>
                <a:sym typeface="Arial"/>
              </a:defRPr>
            </a:lvl2pPr>
            <a:lvl3pPr marL="0" marR="0" lvl="2" indent="0" algn="r" rtl="0">
              <a:spcBef>
                <a:spcPts val="0"/>
              </a:spcBef>
              <a:buNone/>
              <a:defRPr sz="1200">
                <a:solidFill>
                  <a:srgbClr val="888888"/>
                </a:solidFill>
                <a:latin typeface="Arial"/>
                <a:ea typeface="Arial"/>
                <a:cs typeface="Arial"/>
                <a:sym typeface="Arial"/>
              </a:defRPr>
            </a:lvl3pPr>
            <a:lvl4pPr marL="0" marR="0" lvl="3" indent="0" algn="r" rtl="0">
              <a:spcBef>
                <a:spcPts val="0"/>
              </a:spcBef>
              <a:buNone/>
              <a:defRPr sz="1200">
                <a:solidFill>
                  <a:srgbClr val="888888"/>
                </a:solidFill>
                <a:latin typeface="Arial"/>
                <a:ea typeface="Arial"/>
                <a:cs typeface="Arial"/>
                <a:sym typeface="Arial"/>
              </a:defRPr>
            </a:lvl4pPr>
            <a:lvl5pPr marL="0" marR="0" lvl="4" indent="0" algn="r" rtl="0">
              <a:spcBef>
                <a:spcPts val="0"/>
              </a:spcBef>
              <a:buNone/>
              <a:defRPr sz="1200">
                <a:solidFill>
                  <a:srgbClr val="888888"/>
                </a:solidFill>
                <a:latin typeface="Arial"/>
                <a:ea typeface="Arial"/>
                <a:cs typeface="Arial"/>
                <a:sym typeface="Arial"/>
              </a:defRPr>
            </a:lvl5pPr>
            <a:lvl6pPr marL="0" marR="0" lvl="5" indent="0" algn="r" rtl="0">
              <a:spcBef>
                <a:spcPts val="0"/>
              </a:spcBef>
              <a:buNone/>
              <a:defRPr sz="1200">
                <a:solidFill>
                  <a:srgbClr val="888888"/>
                </a:solidFill>
                <a:latin typeface="Arial"/>
                <a:ea typeface="Arial"/>
                <a:cs typeface="Arial"/>
                <a:sym typeface="Arial"/>
              </a:defRPr>
            </a:lvl6pPr>
            <a:lvl7pPr marL="0" marR="0" lvl="6" indent="0" algn="r" rtl="0">
              <a:spcBef>
                <a:spcPts val="0"/>
              </a:spcBef>
              <a:buNone/>
              <a:defRPr sz="1200">
                <a:solidFill>
                  <a:srgbClr val="888888"/>
                </a:solidFill>
                <a:latin typeface="Arial"/>
                <a:ea typeface="Arial"/>
                <a:cs typeface="Arial"/>
                <a:sym typeface="Arial"/>
              </a:defRPr>
            </a:lvl7pPr>
            <a:lvl8pPr marL="0" marR="0" lvl="7" indent="0" algn="r" rtl="0">
              <a:spcBef>
                <a:spcPts val="0"/>
              </a:spcBef>
              <a:buNone/>
              <a:defRPr sz="1200">
                <a:solidFill>
                  <a:srgbClr val="888888"/>
                </a:solidFill>
                <a:latin typeface="Arial"/>
                <a:ea typeface="Arial"/>
                <a:cs typeface="Arial"/>
                <a:sym typeface="Arial"/>
              </a:defRPr>
            </a:lvl8pPr>
            <a:lvl9pPr marL="0" marR="0" lvl="8" indent="0" algn="r" rtl="0">
              <a:spcBef>
                <a:spcPts val="0"/>
              </a:spcBef>
              <a:buNone/>
              <a:defRPr sz="1200">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838200" y="904876"/>
            <a:ext cx="10515600" cy="914401"/>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261300"/>
              </a:buClr>
              <a:buSzPts val="3600"/>
              <a:buFont typeface="Georgia"/>
              <a:buNone/>
              <a:defRPr sz="3600" b="1" i="1" u="none" strike="noStrike" cap="none">
                <a:solidFill>
                  <a:srgbClr val="261300"/>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0" name="Shape 40"/>
          <p:cNvSpPr txBox="1">
            <a:spLocks noGrp="1"/>
          </p:cNvSpPr>
          <p:nvPr>
            <p:ph type="dt" idx="10"/>
          </p:nvPr>
        </p:nvSpPr>
        <p:spPr>
          <a:xfrm>
            <a:off x="838200" y="6356352"/>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ftr" idx="11"/>
          </p:nvPr>
        </p:nvSpPr>
        <p:spPr>
          <a:xfrm>
            <a:off x="4038600" y="6356352"/>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Arial"/>
                <a:ea typeface="Arial"/>
                <a:cs typeface="Arial"/>
                <a:sym typeface="Arial"/>
              </a:defRPr>
            </a:lvl1pPr>
            <a:lvl2pPr marL="0" marR="0" lvl="1" indent="0" algn="r" rtl="0">
              <a:spcBef>
                <a:spcPts val="0"/>
              </a:spcBef>
              <a:buNone/>
              <a:defRPr sz="1200">
                <a:solidFill>
                  <a:srgbClr val="888888"/>
                </a:solidFill>
                <a:latin typeface="Arial"/>
                <a:ea typeface="Arial"/>
                <a:cs typeface="Arial"/>
                <a:sym typeface="Arial"/>
              </a:defRPr>
            </a:lvl2pPr>
            <a:lvl3pPr marL="0" marR="0" lvl="2" indent="0" algn="r" rtl="0">
              <a:spcBef>
                <a:spcPts val="0"/>
              </a:spcBef>
              <a:buNone/>
              <a:defRPr sz="1200">
                <a:solidFill>
                  <a:srgbClr val="888888"/>
                </a:solidFill>
                <a:latin typeface="Arial"/>
                <a:ea typeface="Arial"/>
                <a:cs typeface="Arial"/>
                <a:sym typeface="Arial"/>
              </a:defRPr>
            </a:lvl3pPr>
            <a:lvl4pPr marL="0" marR="0" lvl="3" indent="0" algn="r" rtl="0">
              <a:spcBef>
                <a:spcPts val="0"/>
              </a:spcBef>
              <a:buNone/>
              <a:defRPr sz="1200">
                <a:solidFill>
                  <a:srgbClr val="888888"/>
                </a:solidFill>
                <a:latin typeface="Arial"/>
                <a:ea typeface="Arial"/>
                <a:cs typeface="Arial"/>
                <a:sym typeface="Arial"/>
              </a:defRPr>
            </a:lvl4pPr>
            <a:lvl5pPr marL="0" marR="0" lvl="4" indent="0" algn="r" rtl="0">
              <a:spcBef>
                <a:spcPts val="0"/>
              </a:spcBef>
              <a:buNone/>
              <a:defRPr sz="1200">
                <a:solidFill>
                  <a:srgbClr val="888888"/>
                </a:solidFill>
                <a:latin typeface="Arial"/>
                <a:ea typeface="Arial"/>
                <a:cs typeface="Arial"/>
                <a:sym typeface="Arial"/>
              </a:defRPr>
            </a:lvl5pPr>
            <a:lvl6pPr marL="0" marR="0" lvl="5" indent="0" algn="r" rtl="0">
              <a:spcBef>
                <a:spcPts val="0"/>
              </a:spcBef>
              <a:buNone/>
              <a:defRPr sz="1200">
                <a:solidFill>
                  <a:srgbClr val="888888"/>
                </a:solidFill>
                <a:latin typeface="Arial"/>
                <a:ea typeface="Arial"/>
                <a:cs typeface="Arial"/>
                <a:sym typeface="Arial"/>
              </a:defRPr>
            </a:lvl6pPr>
            <a:lvl7pPr marL="0" marR="0" lvl="6" indent="0" algn="r" rtl="0">
              <a:spcBef>
                <a:spcPts val="0"/>
              </a:spcBef>
              <a:buNone/>
              <a:defRPr sz="1200">
                <a:solidFill>
                  <a:srgbClr val="888888"/>
                </a:solidFill>
                <a:latin typeface="Arial"/>
                <a:ea typeface="Arial"/>
                <a:cs typeface="Arial"/>
                <a:sym typeface="Arial"/>
              </a:defRPr>
            </a:lvl7pPr>
            <a:lvl8pPr marL="0" marR="0" lvl="7" indent="0" algn="r" rtl="0">
              <a:spcBef>
                <a:spcPts val="0"/>
              </a:spcBef>
              <a:buNone/>
              <a:defRPr sz="1200">
                <a:solidFill>
                  <a:srgbClr val="888888"/>
                </a:solidFill>
                <a:latin typeface="Arial"/>
                <a:ea typeface="Arial"/>
                <a:cs typeface="Arial"/>
                <a:sym typeface="Arial"/>
              </a:defRPr>
            </a:lvl8pPr>
            <a:lvl9pPr marL="0" marR="0" lvl="8" indent="0" algn="r" rtl="0">
              <a:spcBef>
                <a:spcPts val="0"/>
              </a:spcBef>
              <a:buNone/>
              <a:defRPr sz="1200">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838200" y="904876"/>
            <a:ext cx="10515600" cy="914401"/>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261300"/>
              </a:buClr>
              <a:buSzPts val="3600"/>
              <a:buFont typeface="Georgia"/>
              <a:buNone/>
              <a:defRPr sz="3600" b="1" i="1" u="none" strike="noStrike" cap="none">
                <a:solidFill>
                  <a:srgbClr val="261300"/>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1" name="Shape 51"/>
          <p:cNvSpPr txBox="1">
            <a:spLocks noGrp="1"/>
          </p:cNvSpPr>
          <p:nvPr>
            <p:ph type="body" idx="1"/>
          </p:nvPr>
        </p:nvSpPr>
        <p:spPr>
          <a:xfrm>
            <a:off x="838200" y="1825625"/>
            <a:ext cx="10515600" cy="4351338"/>
          </a:xfrm>
          <a:prstGeom prst="rect">
            <a:avLst/>
          </a:prstGeom>
          <a:noFill/>
          <a:ln>
            <a:noFill/>
          </a:ln>
        </p:spPr>
        <p:txBody>
          <a:bodyPr spcFirstLastPara="1" wrap="square" lIns="91425" tIns="91425" rIns="91425" bIns="91425" anchor="t" anchorCtr="0"/>
          <a:lstStyle>
            <a:lvl1pPr marL="457200" marR="0" lvl="0" indent="-381000" algn="l" rtl="0">
              <a:lnSpc>
                <a:spcPct val="90000"/>
              </a:lnSpc>
              <a:spcBef>
                <a:spcPts val="1000"/>
              </a:spcBef>
              <a:spcAft>
                <a:spcPts val="0"/>
              </a:spcAft>
              <a:buClr>
                <a:srgbClr val="1A0D00"/>
              </a:buClr>
              <a:buSzPts val="2400"/>
              <a:buFont typeface="Arial"/>
              <a:buChar char="•"/>
              <a:defRPr sz="2400" b="1" i="1" u="none" strike="noStrike" cap="none">
                <a:solidFill>
                  <a:srgbClr val="1A0D00"/>
                </a:solidFill>
                <a:latin typeface="Georgia"/>
                <a:ea typeface="Georgia"/>
                <a:cs typeface="Georgia"/>
                <a:sym typeface="Georgia"/>
              </a:defRPr>
            </a:lvl1pPr>
            <a:lvl2pPr marL="914400" marR="0" lvl="1" indent="-381000" algn="l" rtl="0">
              <a:lnSpc>
                <a:spcPct val="90000"/>
              </a:lnSpc>
              <a:spcBef>
                <a:spcPts val="500"/>
              </a:spcBef>
              <a:spcAft>
                <a:spcPts val="0"/>
              </a:spcAft>
              <a:buClr>
                <a:srgbClr val="1A0D00"/>
              </a:buClr>
              <a:buSzPts val="2400"/>
              <a:buFont typeface="Arial"/>
              <a:buChar char="•"/>
              <a:defRPr sz="2400" b="0" i="0" u="none" strike="noStrike" cap="none">
                <a:solidFill>
                  <a:srgbClr val="1A0D00"/>
                </a:solidFill>
                <a:latin typeface="Georgia"/>
                <a:ea typeface="Georgia"/>
                <a:cs typeface="Georgia"/>
                <a:sym typeface="Georgia"/>
              </a:defRPr>
            </a:lvl2pPr>
            <a:lvl3pPr marL="1371600" marR="0" lvl="2" indent="-355600" algn="l" rtl="0">
              <a:lnSpc>
                <a:spcPct val="90000"/>
              </a:lnSpc>
              <a:spcBef>
                <a:spcPts val="500"/>
              </a:spcBef>
              <a:spcAft>
                <a:spcPts val="0"/>
              </a:spcAft>
              <a:buClr>
                <a:srgbClr val="1A0D00"/>
              </a:buClr>
              <a:buSzPts val="2000"/>
              <a:buFont typeface="Arial"/>
              <a:buChar char="•"/>
              <a:defRPr sz="2000" b="0" i="0" u="none" strike="noStrike" cap="none">
                <a:solidFill>
                  <a:srgbClr val="1A0D00"/>
                </a:solidFill>
                <a:latin typeface="Georgia"/>
                <a:ea typeface="Georgia"/>
                <a:cs typeface="Georgia"/>
                <a:sym typeface="Georgia"/>
              </a:defRPr>
            </a:lvl3pPr>
            <a:lvl4pPr marL="1828800" marR="0" lvl="3" indent="-342900" algn="l" rtl="0">
              <a:lnSpc>
                <a:spcPct val="90000"/>
              </a:lnSpc>
              <a:spcBef>
                <a:spcPts val="500"/>
              </a:spcBef>
              <a:spcAft>
                <a:spcPts val="0"/>
              </a:spcAft>
              <a:buClr>
                <a:srgbClr val="1A0D00"/>
              </a:buClr>
              <a:buSzPts val="1800"/>
              <a:buFont typeface="Arial"/>
              <a:buChar char="•"/>
              <a:defRPr sz="1800" b="0" i="0" u="none" strike="noStrike" cap="none">
                <a:solidFill>
                  <a:srgbClr val="1A0D00"/>
                </a:solidFill>
                <a:latin typeface="Georgia"/>
                <a:ea typeface="Georgia"/>
                <a:cs typeface="Georgia"/>
                <a:sym typeface="Georgia"/>
              </a:defRPr>
            </a:lvl4pPr>
            <a:lvl5pPr marL="2286000" marR="0" lvl="4" indent="-342900" algn="l" rtl="0">
              <a:lnSpc>
                <a:spcPct val="90000"/>
              </a:lnSpc>
              <a:spcBef>
                <a:spcPts val="500"/>
              </a:spcBef>
              <a:spcAft>
                <a:spcPts val="0"/>
              </a:spcAft>
              <a:buClr>
                <a:srgbClr val="1A0D00"/>
              </a:buClr>
              <a:buSzPts val="1800"/>
              <a:buFont typeface="Arial"/>
              <a:buChar char="•"/>
              <a:defRPr sz="1800" b="0" i="0" u="none" strike="noStrike" cap="none">
                <a:solidFill>
                  <a:srgbClr val="1A0D00"/>
                </a:solidFill>
                <a:latin typeface="Georgia"/>
                <a:ea typeface="Georgia"/>
                <a:cs typeface="Georgia"/>
                <a:sym typeface="Georgi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dt" idx="10"/>
          </p:nvPr>
        </p:nvSpPr>
        <p:spPr>
          <a:xfrm>
            <a:off x="838200" y="6356352"/>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3" name="Shape 53"/>
          <p:cNvSpPr txBox="1">
            <a:spLocks noGrp="1"/>
          </p:cNvSpPr>
          <p:nvPr>
            <p:ph type="ftr" idx="11"/>
          </p:nvPr>
        </p:nvSpPr>
        <p:spPr>
          <a:xfrm>
            <a:off x="4038600" y="6356352"/>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4" name="Shape 54"/>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914400" y="1122363"/>
            <a:ext cx="10363200" cy="2387600"/>
          </a:xfrm>
          <a:prstGeom prst="rect">
            <a:avLst/>
          </a:prstGeom>
          <a:noFill/>
          <a:ln>
            <a:noFill/>
          </a:ln>
        </p:spPr>
        <p:txBody>
          <a:bodyPr spcFirstLastPara="1" wrap="square" lIns="91425" tIns="91425" rIns="91425" bIns="91425" anchor="b" anchorCtr="0"/>
          <a:lstStyle>
            <a:lvl1pPr marR="0" lvl="0" algn="ctr" rtl="0">
              <a:lnSpc>
                <a:spcPct val="90000"/>
              </a:lnSpc>
              <a:spcBef>
                <a:spcPts val="0"/>
              </a:spcBef>
              <a:spcAft>
                <a:spcPts val="0"/>
              </a:spcAft>
              <a:buClr>
                <a:srgbClr val="261300"/>
              </a:buClr>
              <a:buSzPts val="6000"/>
              <a:buFont typeface="Georgia"/>
              <a:buNone/>
              <a:defRPr sz="6000" b="1" i="1" u="none" strike="noStrike" cap="none">
                <a:solidFill>
                  <a:srgbClr val="261300"/>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7" name="Shape 57"/>
          <p:cNvSpPr txBox="1">
            <a:spLocks noGrp="1"/>
          </p:cNvSpPr>
          <p:nvPr>
            <p:ph type="subTitle" idx="1"/>
          </p:nvPr>
        </p:nvSpPr>
        <p:spPr>
          <a:xfrm>
            <a:off x="1524000" y="3602038"/>
            <a:ext cx="9144000" cy="1655762"/>
          </a:xfrm>
          <a:prstGeom prst="rect">
            <a:avLst/>
          </a:prstGeom>
          <a:noFill/>
          <a:ln>
            <a:noFill/>
          </a:ln>
        </p:spPr>
        <p:txBody>
          <a:bodyPr spcFirstLastPara="1" wrap="square" lIns="91425" tIns="91425" rIns="91425" bIns="91425" anchor="t" anchorCtr="0"/>
          <a:lstStyle>
            <a:lvl1pPr marR="0" lvl="0" algn="ctr" rtl="0">
              <a:lnSpc>
                <a:spcPct val="90000"/>
              </a:lnSpc>
              <a:spcBef>
                <a:spcPts val="1000"/>
              </a:spcBef>
              <a:spcAft>
                <a:spcPts val="0"/>
              </a:spcAft>
              <a:buClr>
                <a:srgbClr val="1A0D00"/>
              </a:buClr>
              <a:buSzPts val="2400"/>
              <a:buFont typeface="Arial"/>
              <a:buNone/>
              <a:defRPr sz="2400" b="1" i="1" u="none" strike="noStrike" cap="none">
                <a:solidFill>
                  <a:srgbClr val="1A0D00"/>
                </a:solidFill>
                <a:latin typeface="Georgia"/>
                <a:ea typeface="Georgia"/>
                <a:cs typeface="Georgia"/>
                <a:sym typeface="Georgia"/>
              </a:defRPr>
            </a:lvl1pPr>
            <a:lvl2pPr marR="0" lvl="1" algn="ctr" rtl="0">
              <a:lnSpc>
                <a:spcPct val="90000"/>
              </a:lnSpc>
              <a:spcBef>
                <a:spcPts val="500"/>
              </a:spcBef>
              <a:spcAft>
                <a:spcPts val="0"/>
              </a:spcAft>
              <a:buClr>
                <a:srgbClr val="1A0D00"/>
              </a:buClr>
              <a:buSzPts val="2000"/>
              <a:buFont typeface="Arial"/>
              <a:buNone/>
              <a:defRPr sz="2000" b="0" i="0" u="none" strike="noStrike" cap="none">
                <a:solidFill>
                  <a:srgbClr val="1A0D00"/>
                </a:solidFill>
                <a:latin typeface="Georgia"/>
                <a:ea typeface="Georgia"/>
                <a:cs typeface="Georgia"/>
                <a:sym typeface="Georgia"/>
              </a:defRPr>
            </a:lvl2pPr>
            <a:lvl3pPr marR="0" lvl="2" algn="ctr" rtl="0">
              <a:lnSpc>
                <a:spcPct val="90000"/>
              </a:lnSpc>
              <a:spcBef>
                <a:spcPts val="500"/>
              </a:spcBef>
              <a:spcAft>
                <a:spcPts val="0"/>
              </a:spcAft>
              <a:buClr>
                <a:srgbClr val="1A0D00"/>
              </a:buClr>
              <a:buSzPts val="1800"/>
              <a:buFont typeface="Arial"/>
              <a:buNone/>
              <a:defRPr sz="1800" b="0" i="0" u="none" strike="noStrike" cap="none">
                <a:solidFill>
                  <a:srgbClr val="1A0D00"/>
                </a:solidFill>
                <a:latin typeface="Georgia"/>
                <a:ea typeface="Georgia"/>
                <a:cs typeface="Georgia"/>
                <a:sym typeface="Georgia"/>
              </a:defRPr>
            </a:lvl3pPr>
            <a:lvl4pPr marR="0" lvl="3" algn="ctr" rtl="0">
              <a:lnSpc>
                <a:spcPct val="90000"/>
              </a:lnSpc>
              <a:spcBef>
                <a:spcPts val="500"/>
              </a:spcBef>
              <a:spcAft>
                <a:spcPts val="0"/>
              </a:spcAft>
              <a:buClr>
                <a:srgbClr val="1A0D00"/>
              </a:buClr>
              <a:buSzPts val="1600"/>
              <a:buFont typeface="Arial"/>
              <a:buNone/>
              <a:defRPr sz="1600" b="0" i="0" u="none" strike="noStrike" cap="none">
                <a:solidFill>
                  <a:srgbClr val="1A0D00"/>
                </a:solidFill>
                <a:latin typeface="Georgia"/>
                <a:ea typeface="Georgia"/>
                <a:cs typeface="Georgia"/>
                <a:sym typeface="Georgia"/>
              </a:defRPr>
            </a:lvl4pPr>
            <a:lvl5pPr marR="0" lvl="4" algn="ctr" rtl="0">
              <a:lnSpc>
                <a:spcPct val="90000"/>
              </a:lnSpc>
              <a:spcBef>
                <a:spcPts val="500"/>
              </a:spcBef>
              <a:spcAft>
                <a:spcPts val="0"/>
              </a:spcAft>
              <a:buClr>
                <a:srgbClr val="1A0D00"/>
              </a:buClr>
              <a:buSzPts val="1600"/>
              <a:buFont typeface="Arial"/>
              <a:buNone/>
              <a:defRPr sz="1600" b="0" i="0" u="none" strike="noStrike" cap="none">
                <a:solidFill>
                  <a:srgbClr val="1A0D00"/>
                </a:solidFill>
                <a:latin typeface="Georgia"/>
                <a:ea typeface="Georgia"/>
                <a:cs typeface="Georgia"/>
                <a:sym typeface="Georgia"/>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dt" idx="10"/>
          </p:nvPr>
        </p:nvSpPr>
        <p:spPr>
          <a:xfrm>
            <a:off x="838200" y="6356352"/>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9" name="Shape 59"/>
          <p:cNvSpPr txBox="1">
            <a:spLocks noGrp="1"/>
          </p:cNvSpPr>
          <p:nvPr>
            <p:ph type="ftr" idx="11"/>
          </p:nvPr>
        </p:nvSpPr>
        <p:spPr>
          <a:xfrm>
            <a:off x="4038600" y="6356352"/>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0" name="Shape 60"/>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Arial"/>
                <a:ea typeface="Arial"/>
                <a:cs typeface="Arial"/>
                <a:sym typeface="Arial"/>
              </a:defRPr>
            </a:lvl1pPr>
            <a:lvl2pPr marL="0" marR="0" lvl="1" indent="0" algn="r" rtl="0">
              <a:spcBef>
                <a:spcPts val="0"/>
              </a:spcBef>
              <a:buNone/>
              <a:defRPr sz="1200">
                <a:solidFill>
                  <a:srgbClr val="888888"/>
                </a:solidFill>
                <a:latin typeface="Arial"/>
                <a:ea typeface="Arial"/>
                <a:cs typeface="Arial"/>
                <a:sym typeface="Arial"/>
              </a:defRPr>
            </a:lvl2pPr>
            <a:lvl3pPr marL="0" marR="0" lvl="2" indent="0" algn="r" rtl="0">
              <a:spcBef>
                <a:spcPts val="0"/>
              </a:spcBef>
              <a:buNone/>
              <a:defRPr sz="1200">
                <a:solidFill>
                  <a:srgbClr val="888888"/>
                </a:solidFill>
                <a:latin typeface="Arial"/>
                <a:ea typeface="Arial"/>
                <a:cs typeface="Arial"/>
                <a:sym typeface="Arial"/>
              </a:defRPr>
            </a:lvl3pPr>
            <a:lvl4pPr marL="0" marR="0" lvl="3" indent="0" algn="r" rtl="0">
              <a:spcBef>
                <a:spcPts val="0"/>
              </a:spcBef>
              <a:buNone/>
              <a:defRPr sz="1200">
                <a:solidFill>
                  <a:srgbClr val="888888"/>
                </a:solidFill>
                <a:latin typeface="Arial"/>
                <a:ea typeface="Arial"/>
                <a:cs typeface="Arial"/>
                <a:sym typeface="Arial"/>
              </a:defRPr>
            </a:lvl4pPr>
            <a:lvl5pPr marL="0" marR="0" lvl="4" indent="0" algn="r" rtl="0">
              <a:spcBef>
                <a:spcPts val="0"/>
              </a:spcBef>
              <a:buNone/>
              <a:defRPr sz="1200">
                <a:solidFill>
                  <a:srgbClr val="888888"/>
                </a:solidFill>
                <a:latin typeface="Arial"/>
                <a:ea typeface="Arial"/>
                <a:cs typeface="Arial"/>
                <a:sym typeface="Arial"/>
              </a:defRPr>
            </a:lvl5pPr>
            <a:lvl6pPr marL="0" marR="0" lvl="5" indent="0" algn="r" rtl="0">
              <a:spcBef>
                <a:spcPts val="0"/>
              </a:spcBef>
              <a:buNone/>
              <a:defRPr sz="1200">
                <a:solidFill>
                  <a:srgbClr val="888888"/>
                </a:solidFill>
                <a:latin typeface="Arial"/>
                <a:ea typeface="Arial"/>
                <a:cs typeface="Arial"/>
                <a:sym typeface="Arial"/>
              </a:defRPr>
            </a:lvl6pPr>
            <a:lvl7pPr marL="0" marR="0" lvl="6" indent="0" algn="r" rtl="0">
              <a:spcBef>
                <a:spcPts val="0"/>
              </a:spcBef>
              <a:buNone/>
              <a:defRPr sz="1200">
                <a:solidFill>
                  <a:srgbClr val="888888"/>
                </a:solidFill>
                <a:latin typeface="Arial"/>
                <a:ea typeface="Arial"/>
                <a:cs typeface="Arial"/>
                <a:sym typeface="Arial"/>
              </a:defRPr>
            </a:lvl7pPr>
            <a:lvl8pPr marL="0" marR="0" lvl="7" indent="0" algn="r" rtl="0">
              <a:spcBef>
                <a:spcPts val="0"/>
              </a:spcBef>
              <a:buNone/>
              <a:defRPr sz="1200">
                <a:solidFill>
                  <a:srgbClr val="888888"/>
                </a:solidFill>
                <a:latin typeface="Arial"/>
                <a:ea typeface="Arial"/>
                <a:cs typeface="Arial"/>
                <a:sym typeface="Arial"/>
              </a:defRPr>
            </a:lvl8pPr>
            <a:lvl9pPr marL="0" marR="0" lvl="8" indent="0" algn="r" rtl="0">
              <a:spcBef>
                <a:spcPts val="0"/>
              </a:spcBef>
              <a:buNone/>
              <a:defRPr sz="1200">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831851" y="1709740"/>
            <a:ext cx="10515600" cy="2852737"/>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261300"/>
              </a:buClr>
              <a:buSzPts val="6000"/>
              <a:buFont typeface="Georgia"/>
              <a:buNone/>
              <a:defRPr sz="6000" b="1" i="1" u="none" strike="noStrike" cap="none">
                <a:solidFill>
                  <a:srgbClr val="261300"/>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3" name="Shape 63"/>
          <p:cNvSpPr txBox="1">
            <a:spLocks noGrp="1"/>
          </p:cNvSpPr>
          <p:nvPr>
            <p:ph type="body" idx="1"/>
          </p:nvPr>
        </p:nvSpPr>
        <p:spPr>
          <a:xfrm>
            <a:off x="831851" y="4589465"/>
            <a:ext cx="10515600" cy="1500187"/>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chemeClr val="dk1"/>
              </a:buClr>
              <a:buSzPts val="2400"/>
              <a:buFont typeface="Arial"/>
              <a:buNone/>
              <a:defRPr sz="2400" b="1" i="1" u="none" strike="noStrike" cap="none">
                <a:solidFill>
                  <a:schemeClr val="dk1"/>
                </a:solidFill>
                <a:latin typeface="Georgia"/>
                <a:ea typeface="Georgia"/>
                <a:cs typeface="Georgia"/>
                <a:sym typeface="Georgia"/>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Georgia"/>
                <a:ea typeface="Georgia"/>
                <a:cs typeface="Georgia"/>
                <a:sym typeface="Georgia"/>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Georgia"/>
                <a:ea typeface="Georgia"/>
                <a:cs typeface="Georgia"/>
                <a:sym typeface="Georgia"/>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Georgia"/>
                <a:ea typeface="Georgia"/>
                <a:cs typeface="Georgia"/>
                <a:sym typeface="Georgia"/>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Georgia"/>
                <a:ea typeface="Georgia"/>
                <a:cs typeface="Georgia"/>
                <a:sym typeface="Georgia"/>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Arial"/>
                <a:ea typeface="Arial"/>
                <a:cs typeface="Arial"/>
                <a:sym typeface="Arial"/>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Arial"/>
                <a:ea typeface="Arial"/>
                <a:cs typeface="Arial"/>
                <a:sym typeface="Arial"/>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Arial"/>
                <a:ea typeface="Arial"/>
                <a:cs typeface="Arial"/>
                <a:sym typeface="Arial"/>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Arial"/>
                <a:ea typeface="Arial"/>
                <a:cs typeface="Arial"/>
                <a:sym typeface="Arial"/>
              </a:defRPr>
            </a:lvl9pPr>
          </a:lstStyle>
          <a:p>
            <a:endParaRPr/>
          </a:p>
        </p:txBody>
      </p:sp>
      <p:sp>
        <p:nvSpPr>
          <p:cNvPr id="64" name="Shape 64"/>
          <p:cNvSpPr txBox="1">
            <a:spLocks noGrp="1"/>
          </p:cNvSpPr>
          <p:nvPr>
            <p:ph type="dt" idx="10"/>
          </p:nvPr>
        </p:nvSpPr>
        <p:spPr>
          <a:xfrm>
            <a:off x="838200" y="6356352"/>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ftr" idx="11"/>
          </p:nvPr>
        </p:nvSpPr>
        <p:spPr>
          <a:xfrm>
            <a:off x="4038600" y="6356352"/>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Arial"/>
                <a:ea typeface="Arial"/>
                <a:cs typeface="Arial"/>
                <a:sym typeface="Arial"/>
              </a:defRPr>
            </a:lvl1pPr>
            <a:lvl2pPr marL="0" marR="0" lvl="1" indent="0" algn="r" rtl="0">
              <a:spcBef>
                <a:spcPts val="0"/>
              </a:spcBef>
              <a:buNone/>
              <a:defRPr sz="1200">
                <a:solidFill>
                  <a:srgbClr val="888888"/>
                </a:solidFill>
                <a:latin typeface="Arial"/>
                <a:ea typeface="Arial"/>
                <a:cs typeface="Arial"/>
                <a:sym typeface="Arial"/>
              </a:defRPr>
            </a:lvl2pPr>
            <a:lvl3pPr marL="0" marR="0" lvl="2" indent="0" algn="r" rtl="0">
              <a:spcBef>
                <a:spcPts val="0"/>
              </a:spcBef>
              <a:buNone/>
              <a:defRPr sz="1200">
                <a:solidFill>
                  <a:srgbClr val="888888"/>
                </a:solidFill>
                <a:latin typeface="Arial"/>
                <a:ea typeface="Arial"/>
                <a:cs typeface="Arial"/>
                <a:sym typeface="Arial"/>
              </a:defRPr>
            </a:lvl3pPr>
            <a:lvl4pPr marL="0" marR="0" lvl="3" indent="0" algn="r" rtl="0">
              <a:spcBef>
                <a:spcPts val="0"/>
              </a:spcBef>
              <a:buNone/>
              <a:defRPr sz="1200">
                <a:solidFill>
                  <a:srgbClr val="888888"/>
                </a:solidFill>
                <a:latin typeface="Arial"/>
                <a:ea typeface="Arial"/>
                <a:cs typeface="Arial"/>
                <a:sym typeface="Arial"/>
              </a:defRPr>
            </a:lvl4pPr>
            <a:lvl5pPr marL="0" marR="0" lvl="4" indent="0" algn="r" rtl="0">
              <a:spcBef>
                <a:spcPts val="0"/>
              </a:spcBef>
              <a:buNone/>
              <a:defRPr sz="1200">
                <a:solidFill>
                  <a:srgbClr val="888888"/>
                </a:solidFill>
                <a:latin typeface="Arial"/>
                <a:ea typeface="Arial"/>
                <a:cs typeface="Arial"/>
                <a:sym typeface="Arial"/>
              </a:defRPr>
            </a:lvl5pPr>
            <a:lvl6pPr marL="0" marR="0" lvl="5" indent="0" algn="r" rtl="0">
              <a:spcBef>
                <a:spcPts val="0"/>
              </a:spcBef>
              <a:buNone/>
              <a:defRPr sz="1200">
                <a:solidFill>
                  <a:srgbClr val="888888"/>
                </a:solidFill>
                <a:latin typeface="Arial"/>
                <a:ea typeface="Arial"/>
                <a:cs typeface="Arial"/>
                <a:sym typeface="Arial"/>
              </a:defRPr>
            </a:lvl6pPr>
            <a:lvl7pPr marL="0" marR="0" lvl="6" indent="0" algn="r" rtl="0">
              <a:spcBef>
                <a:spcPts val="0"/>
              </a:spcBef>
              <a:buNone/>
              <a:defRPr sz="1200">
                <a:solidFill>
                  <a:srgbClr val="888888"/>
                </a:solidFill>
                <a:latin typeface="Arial"/>
                <a:ea typeface="Arial"/>
                <a:cs typeface="Arial"/>
                <a:sym typeface="Arial"/>
              </a:defRPr>
            </a:lvl7pPr>
            <a:lvl8pPr marL="0" marR="0" lvl="7" indent="0" algn="r" rtl="0">
              <a:spcBef>
                <a:spcPts val="0"/>
              </a:spcBef>
              <a:buNone/>
              <a:defRPr sz="1200">
                <a:solidFill>
                  <a:srgbClr val="888888"/>
                </a:solidFill>
                <a:latin typeface="Arial"/>
                <a:ea typeface="Arial"/>
                <a:cs typeface="Arial"/>
                <a:sym typeface="Arial"/>
              </a:defRPr>
            </a:lvl8pPr>
            <a:lvl9pPr marL="0" marR="0" lvl="8" indent="0" algn="r" rtl="0">
              <a:spcBef>
                <a:spcPts val="0"/>
              </a:spcBef>
              <a:buNone/>
              <a:defRPr sz="1200">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838200" y="904876"/>
            <a:ext cx="10515600" cy="914401"/>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261300"/>
              </a:buClr>
              <a:buSzPts val="3600"/>
              <a:buFont typeface="Georgia"/>
              <a:buNone/>
              <a:defRPr sz="3600" b="1" i="1" u="none" strike="noStrike" cap="none">
                <a:solidFill>
                  <a:srgbClr val="261300"/>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9" name="Shape 69"/>
          <p:cNvSpPr txBox="1">
            <a:spLocks noGrp="1"/>
          </p:cNvSpPr>
          <p:nvPr>
            <p:ph type="body" idx="1"/>
          </p:nvPr>
        </p:nvSpPr>
        <p:spPr>
          <a:xfrm>
            <a:off x="838200" y="1825625"/>
            <a:ext cx="5181600" cy="4351338"/>
          </a:xfrm>
          <a:prstGeom prst="rect">
            <a:avLst/>
          </a:prstGeom>
          <a:noFill/>
          <a:ln>
            <a:noFill/>
          </a:ln>
        </p:spPr>
        <p:txBody>
          <a:bodyPr spcFirstLastPara="1" wrap="square" lIns="91425" tIns="91425" rIns="91425" bIns="91425" anchor="t" anchorCtr="0"/>
          <a:lstStyle>
            <a:lvl1pPr marL="457200" marR="0" lvl="0" indent="-381000" algn="l" rtl="0">
              <a:lnSpc>
                <a:spcPct val="90000"/>
              </a:lnSpc>
              <a:spcBef>
                <a:spcPts val="1000"/>
              </a:spcBef>
              <a:spcAft>
                <a:spcPts val="0"/>
              </a:spcAft>
              <a:buClr>
                <a:srgbClr val="1A0D00"/>
              </a:buClr>
              <a:buSzPts val="2400"/>
              <a:buFont typeface="Arial"/>
              <a:buChar char="•"/>
              <a:defRPr sz="2400" b="1" i="1" u="none" strike="noStrike" cap="none">
                <a:solidFill>
                  <a:srgbClr val="1A0D00"/>
                </a:solidFill>
                <a:latin typeface="Georgia"/>
                <a:ea typeface="Georgia"/>
                <a:cs typeface="Georgia"/>
                <a:sym typeface="Georgia"/>
              </a:defRPr>
            </a:lvl1pPr>
            <a:lvl2pPr marL="914400" marR="0" lvl="1" indent="-381000" algn="l" rtl="0">
              <a:lnSpc>
                <a:spcPct val="90000"/>
              </a:lnSpc>
              <a:spcBef>
                <a:spcPts val="500"/>
              </a:spcBef>
              <a:spcAft>
                <a:spcPts val="0"/>
              </a:spcAft>
              <a:buClr>
                <a:srgbClr val="1A0D00"/>
              </a:buClr>
              <a:buSzPts val="2400"/>
              <a:buFont typeface="Arial"/>
              <a:buChar char="•"/>
              <a:defRPr sz="2400" b="0" i="0" u="none" strike="noStrike" cap="none">
                <a:solidFill>
                  <a:srgbClr val="1A0D00"/>
                </a:solidFill>
                <a:latin typeface="Georgia"/>
                <a:ea typeface="Georgia"/>
                <a:cs typeface="Georgia"/>
                <a:sym typeface="Georgia"/>
              </a:defRPr>
            </a:lvl2pPr>
            <a:lvl3pPr marL="1371600" marR="0" lvl="2" indent="-355600" algn="l" rtl="0">
              <a:lnSpc>
                <a:spcPct val="90000"/>
              </a:lnSpc>
              <a:spcBef>
                <a:spcPts val="500"/>
              </a:spcBef>
              <a:spcAft>
                <a:spcPts val="0"/>
              </a:spcAft>
              <a:buClr>
                <a:srgbClr val="1A0D00"/>
              </a:buClr>
              <a:buSzPts val="2000"/>
              <a:buFont typeface="Arial"/>
              <a:buChar char="•"/>
              <a:defRPr sz="2000" b="0" i="0" u="none" strike="noStrike" cap="none">
                <a:solidFill>
                  <a:srgbClr val="1A0D00"/>
                </a:solidFill>
                <a:latin typeface="Georgia"/>
                <a:ea typeface="Georgia"/>
                <a:cs typeface="Georgia"/>
                <a:sym typeface="Georgia"/>
              </a:defRPr>
            </a:lvl3pPr>
            <a:lvl4pPr marL="1828800" marR="0" lvl="3" indent="-342900" algn="l" rtl="0">
              <a:lnSpc>
                <a:spcPct val="90000"/>
              </a:lnSpc>
              <a:spcBef>
                <a:spcPts val="500"/>
              </a:spcBef>
              <a:spcAft>
                <a:spcPts val="0"/>
              </a:spcAft>
              <a:buClr>
                <a:srgbClr val="1A0D00"/>
              </a:buClr>
              <a:buSzPts val="1800"/>
              <a:buFont typeface="Arial"/>
              <a:buChar char="•"/>
              <a:defRPr sz="1800" b="0" i="0" u="none" strike="noStrike" cap="none">
                <a:solidFill>
                  <a:srgbClr val="1A0D00"/>
                </a:solidFill>
                <a:latin typeface="Georgia"/>
                <a:ea typeface="Georgia"/>
                <a:cs typeface="Georgia"/>
                <a:sym typeface="Georgia"/>
              </a:defRPr>
            </a:lvl4pPr>
            <a:lvl5pPr marL="2286000" marR="0" lvl="4" indent="-342900" algn="l" rtl="0">
              <a:lnSpc>
                <a:spcPct val="90000"/>
              </a:lnSpc>
              <a:spcBef>
                <a:spcPts val="500"/>
              </a:spcBef>
              <a:spcAft>
                <a:spcPts val="0"/>
              </a:spcAft>
              <a:buClr>
                <a:srgbClr val="1A0D00"/>
              </a:buClr>
              <a:buSzPts val="1800"/>
              <a:buFont typeface="Arial"/>
              <a:buChar char="•"/>
              <a:defRPr sz="1800" b="0" i="0" u="none" strike="noStrike" cap="none">
                <a:solidFill>
                  <a:srgbClr val="1A0D00"/>
                </a:solidFill>
                <a:latin typeface="Georgia"/>
                <a:ea typeface="Georgia"/>
                <a:cs typeface="Georgia"/>
                <a:sym typeface="Georgi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70" name="Shape 70"/>
          <p:cNvSpPr txBox="1">
            <a:spLocks noGrp="1"/>
          </p:cNvSpPr>
          <p:nvPr>
            <p:ph type="body" idx="2"/>
          </p:nvPr>
        </p:nvSpPr>
        <p:spPr>
          <a:xfrm>
            <a:off x="6172200" y="1825625"/>
            <a:ext cx="5181600" cy="4351338"/>
          </a:xfrm>
          <a:prstGeom prst="rect">
            <a:avLst/>
          </a:prstGeom>
          <a:noFill/>
          <a:ln>
            <a:noFill/>
          </a:ln>
        </p:spPr>
        <p:txBody>
          <a:bodyPr spcFirstLastPara="1" wrap="square" lIns="91425" tIns="91425" rIns="91425" bIns="91425" anchor="t" anchorCtr="0"/>
          <a:lstStyle>
            <a:lvl1pPr marL="457200" marR="0" lvl="0" indent="-381000" algn="l" rtl="0">
              <a:lnSpc>
                <a:spcPct val="90000"/>
              </a:lnSpc>
              <a:spcBef>
                <a:spcPts val="1000"/>
              </a:spcBef>
              <a:spcAft>
                <a:spcPts val="0"/>
              </a:spcAft>
              <a:buClr>
                <a:srgbClr val="1A0D00"/>
              </a:buClr>
              <a:buSzPts val="2400"/>
              <a:buFont typeface="Arial"/>
              <a:buChar char="•"/>
              <a:defRPr sz="2400" b="1" i="1" u="none" strike="noStrike" cap="none">
                <a:solidFill>
                  <a:srgbClr val="1A0D00"/>
                </a:solidFill>
                <a:latin typeface="Georgia"/>
                <a:ea typeface="Georgia"/>
                <a:cs typeface="Georgia"/>
                <a:sym typeface="Georgia"/>
              </a:defRPr>
            </a:lvl1pPr>
            <a:lvl2pPr marL="914400" marR="0" lvl="1" indent="-381000" algn="l" rtl="0">
              <a:lnSpc>
                <a:spcPct val="90000"/>
              </a:lnSpc>
              <a:spcBef>
                <a:spcPts val="500"/>
              </a:spcBef>
              <a:spcAft>
                <a:spcPts val="0"/>
              </a:spcAft>
              <a:buClr>
                <a:srgbClr val="1A0D00"/>
              </a:buClr>
              <a:buSzPts val="2400"/>
              <a:buFont typeface="Arial"/>
              <a:buChar char="•"/>
              <a:defRPr sz="2400" b="0" i="0" u="none" strike="noStrike" cap="none">
                <a:solidFill>
                  <a:srgbClr val="1A0D00"/>
                </a:solidFill>
                <a:latin typeface="Georgia"/>
                <a:ea typeface="Georgia"/>
                <a:cs typeface="Georgia"/>
                <a:sym typeface="Georgia"/>
              </a:defRPr>
            </a:lvl2pPr>
            <a:lvl3pPr marL="1371600" marR="0" lvl="2" indent="-355600" algn="l" rtl="0">
              <a:lnSpc>
                <a:spcPct val="90000"/>
              </a:lnSpc>
              <a:spcBef>
                <a:spcPts val="500"/>
              </a:spcBef>
              <a:spcAft>
                <a:spcPts val="0"/>
              </a:spcAft>
              <a:buClr>
                <a:srgbClr val="1A0D00"/>
              </a:buClr>
              <a:buSzPts val="2000"/>
              <a:buFont typeface="Arial"/>
              <a:buChar char="•"/>
              <a:defRPr sz="2000" b="0" i="0" u="none" strike="noStrike" cap="none">
                <a:solidFill>
                  <a:srgbClr val="1A0D00"/>
                </a:solidFill>
                <a:latin typeface="Georgia"/>
                <a:ea typeface="Georgia"/>
                <a:cs typeface="Georgia"/>
                <a:sym typeface="Georgia"/>
              </a:defRPr>
            </a:lvl3pPr>
            <a:lvl4pPr marL="1828800" marR="0" lvl="3" indent="-342900" algn="l" rtl="0">
              <a:lnSpc>
                <a:spcPct val="90000"/>
              </a:lnSpc>
              <a:spcBef>
                <a:spcPts val="500"/>
              </a:spcBef>
              <a:spcAft>
                <a:spcPts val="0"/>
              </a:spcAft>
              <a:buClr>
                <a:srgbClr val="1A0D00"/>
              </a:buClr>
              <a:buSzPts val="1800"/>
              <a:buFont typeface="Arial"/>
              <a:buChar char="•"/>
              <a:defRPr sz="1800" b="0" i="0" u="none" strike="noStrike" cap="none">
                <a:solidFill>
                  <a:srgbClr val="1A0D00"/>
                </a:solidFill>
                <a:latin typeface="Georgia"/>
                <a:ea typeface="Georgia"/>
                <a:cs typeface="Georgia"/>
                <a:sym typeface="Georgia"/>
              </a:defRPr>
            </a:lvl4pPr>
            <a:lvl5pPr marL="2286000" marR="0" lvl="4" indent="-342900" algn="l" rtl="0">
              <a:lnSpc>
                <a:spcPct val="90000"/>
              </a:lnSpc>
              <a:spcBef>
                <a:spcPts val="500"/>
              </a:spcBef>
              <a:spcAft>
                <a:spcPts val="0"/>
              </a:spcAft>
              <a:buClr>
                <a:srgbClr val="1A0D00"/>
              </a:buClr>
              <a:buSzPts val="1800"/>
              <a:buFont typeface="Arial"/>
              <a:buChar char="•"/>
              <a:defRPr sz="1800" b="0" i="0" u="none" strike="noStrike" cap="none">
                <a:solidFill>
                  <a:srgbClr val="1A0D00"/>
                </a:solidFill>
                <a:latin typeface="Georgia"/>
                <a:ea typeface="Georgia"/>
                <a:cs typeface="Georgia"/>
                <a:sym typeface="Georgi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dt" idx="10"/>
          </p:nvPr>
        </p:nvSpPr>
        <p:spPr>
          <a:xfrm>
            <a:off x="838200" y="6356352"/>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ftr" idx="11"/>
          </p:nvPr>
        </p:nvSpPr>
        <p:spPr>
          <a:xfrm>
            <a:off x="4038600" y="6356352"/>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Arial"/>
                <a:ea typeface="Arial"/>
                <a:cs typeface="Arial"/>
                <a:sym typeface="Arial"/>
              </a:defRPr>
            </a:lvl1pPr>
            <a:lvl2pPr marL="0" marR="0" lvl="1" indent="0" algn="r" rtl="0">
              <a:spcBef>
                <a:spcPts val="0"/>
              </a:spcBef>
              <a:buNone/>
              <a:defRPr sz="1200">
                <a:solidFill>
                  <a:srgbClr val="888888"/>
                </a:solidFill>
                <a:latin typeface="Arial"/>
                <a:ea typeface="Arial"/>
                <a:cs typeface="Arial"/>
                <a:sym typeface="Arial"/>
              </a:defRPr>
            </a:lvl2pPr>
            <a:lvl3pPr marL="0" marR="0" lvl="2" indent="0" algn="r" rtl="0">
              <a:spcBef>
                <a:spcPts val="0"/>
              </a:spcBef>
              <a:buNone/>
              <a:defRPr sz="1200">
                <a:solidFill>
                  <a:srgbClr val="888888"/>
                </a:solidFill>
                <a:latin typeface="Arial"/>
                <a:ea typeface="Arial"/>
                <a:cs typeface="Arial"/>
                <a:sym typeface="Arial"/>
              </a:defRPr>
            </a:lvl3pPr>
            <a:lvl4pPr marL="0" marR="0" lvl="3" indent="0" algn="r" rtl="0">
              <a:spcBef>
                <a:spcPts val="0"/>
              </a:spcBef>
              <a:buNone/>
              <a:defRPr sz="1200">
                <a:solidFill>
                  <a:srgbClr val="888888"/>
                </a:solidFill>
                <a:latin typeface="Arial"/>
                <a:ea typeface="Arial"/>
                <a:cs typeface="Arial"/>
                <a:sym typeface="Arial"/>
              </a:defRPr>
            </a:lvl4pPr>
            <a:lvl5pPr marL="0" marR="0" lvl="4" indent="0" algn="r" rtl="0">
              <a:spcBef>
                <a:spcPts val="0"/>
              </a:spcBef>
              <a:buNone/>
              <a:defRPr sz="1200">
                <a:solidFill>
                  <a:srgbClr val="888888"/>
                </a:solidFill>
                <a:latin typeface="Arial"/>
                <a:ea typeface="Arial"/>
                <a:cs typeface="Arial"/>
                <a:sym typeface="Arial"/>
              </a:defRPr>
            </a:lvl5pPr>
            <a:lvl6pPr marL="0" marR="0" lvl="5" indent="0" algn="r" rtl="0">
              <a:spcBef>
                <a:spcPts val="0"/>
              </a:spcBef>
              <a:buNone/>
              <a:defRPr sz="1200">
                <a:solidFill>
                  <a:srgbClr val="888888"/>
                </a:solidFill>
                <a:latin typeface="Arial"/>
                <a:ea typeface="Arial"/>
                <a:cs typeface="Arial"/>
                <a:sym typeface="Arial"/>
              </a:defRPr>
            </a:lvl6pPr>
            <a:lvl7pPr marL="0" marR="0" lvl="6" indent="0" algn="r" rtl="0">
              <a:spcBef>
                <a:spcPts val="0"/>
              </a:spcBef>
              <a:buNone/>
              <a:defRPr sz="1200">
                <a:solidFill>
                  <a:srgbClr val="888888"/>
                </a:solidFill>
                <a:latin typeface="Arial"/>
                <a:ea typeface="Arial"/>
                <a:cs typeface="Arial"/>
                <a:sym typeface="Arial"/>
              </a:defRPr>
            </a:lvl7pPr>
            <a:lvl8pPr marL="0" marR="0" lvl="7" indent="0" algn="r" rtl="0">
              <a:spcBef>
                <a:spcPts val="0"/>
              </a:spcBef>
              <a:buNone/>
              <a:defRPr sz="1200">
                <a:solidFill>
                  <a:srgbClr val="888888"/>
                </a:solidFill>
                <a:latin typeface="Arial"/>
                <a:ea typeface="Arial"/>
                <a:cs typeface="Arial"/>
                <a:sym typeface="Arial"/>
              </a:defRPr>
            </a:lvl8pPr>
            <a:lvl9pPr marL="0" marR="0" lvl="8" indent="0" algn="r" rtl="0">
              <a:spcBef>
                <a:spcPts val="0"/>
              </a:spcBef>
              <a:buNone/>
              <a:defRPr sz="1200">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jp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7">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838200" y="904876"/>
            <a:ext cx="10515600" cy="914401"/>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261300"/>
              </a:buClr>
              <a:buSzPts val="3600"/>
              <a:buFont typeface="Georgia"/>
              <a:buNone/>
              <a:defRPr sz="3600" b="1" i="1" u="none" strike="noStrike" cap="none">
                <a:solidFill>
                  <a:srgbClr val="261300"/>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Shape 11"/>
          <p:cNvSpPr txBox="1">
            <a:spLocks noGrp="1"/>
          </p:cNvSpPr>
          <p:nvPr>
            <p:ph type="body" idx="1"/>
          </p:nvPr>
        </p:nvSpPr>
        <p:spPr>
          <a:xfrm>
            <a:off x="838200" y="1825625"/>
            <a:ext cx="10515600" cy="4351338"/>
          </a:xfrm>
          <a:prstGeom prst="rect">
            <a:avLst/>
          </a:prstGeom>
          <a:noFill/>
          <a:ln>
            <a:noFill/>
          </a:ln>
        </p:spPr>
        <p:txBody>
          <a:bodyPr spcFirstLastPara="1" wrap="square" lIns="91425" tIns="91425" rIns="91425" bIns="91425" anchor="t" anchorCtr="0"/>
          <a:lstStyle>
            <a:lvl1pPr marL="457200" marR="0" lvl="0" indent="-381000" algn="l" rtl="0">
              <a:lnSpc>
                <a:spcPct val="90000"/>
              </a:lnSpc>
              <a:spcBef>
                <a:spcPts val="1000"/>
              </a:spcBef>
              <a:spcAft>
                <a:spcPts val="0"/>
              </a:spcAft>
              <a:buClr>
                <a:srgbClr val="1A0D00"/>
              </a:buClr>
              <a:buSzPts val="2400"/>
              <a:buFont typeface="Arial"/>
              <a:buChar char="•"/>
              <a:defRPr sz="2400" b="1" i="1" u="none" strike="noStrike" cap="none">
                <a:solidFill>
                  <a:srgbClr val="1A0D00"/>
                </a:solidFill>
                <a:latin typeface="Georgia"/>
                <a:ea typeface="Georgia"/>
                <a:cs typeface="Georgia"/>
                <a:sym typeface="Georgia"/>
              </a:defRPr>
            </a:lvl1pPr>
            <a:lvl2pPr marL="914400" marR="0" lvl="1" indent="-381000" algn="l" rtl="0">
              <a:lnSpc>
                <a:spcPct val="90000"/>
              </a:lnSpc>
              <a:spcBef>
                <a:spcPts val="500"/>
              </a:spcBef>
              <a:spcAft>
                <a:spcPts val="0"/>
              </a:spcAft>
              <a:buClr>
                <a:srgbClr val="1A0D00"/>
              </a:buClr>
              <a:buSzPts val="2400"/>
              <a:buFont typeface="Arial"/>
              <a:buChar char="•"/>
              <a:defRPr sz="2400" b="0" i="0" u="none" strike="noStrike" cap="none">
                <a:solidFill>
                  <a:srgbClr val="1A0D00"/>
                </a:solidFill>
                <a:latin typeface="Georgia"/>
                <a:ea typeface="Georgia"/>
                <a:cs typeface="Georgia"/>
                <a:sym typeface="Georgia"/>
              </a:defRPr>
            </a:lvl2pPr>
            <a:lvl3pPr marL="1371600" marR="0" lvl="2" indent="-355600" algn="l" rtl="0">
              <a:lnSpc>
                <a:spcPct val="90000"/>
              </a:lnSpc>
              <a:spcBef>
                <a:spcPts val="500"/>
              </a:spcBef>
              <a:spcAft>
                <a:spcPts val="0"/>
              </a:spcAft>
              <a:buClr>
                <a:srgbClr val="1A0D00"/>
              </a:buClr>
              <a:buSzPts val="2000"/>
              <a:buFont typeface="Arial"/>
              <a:buChar char="•"/>
              <a:defRPr sz="2000" b="0" i="0" u="none" strike="noStrike" cap="none">
                <a:solidFill>
                  <a:srgbClr val="1A0D00"/>
                </a:solidFill>
                <a:latin typeface="Georgia"/>
                <a:ea typeface="Georgia"/>
                <a:cs typeface="Georgia"/>
                <a:sym typeface="Georgia"/>
              </a:defRPr>
            </a:lvl3pPr>
            <a:lvl4pPr marL="1828800" marR="0" lvl="3" indent="-342900" algn="l" rtl="0">
              <a:lnSpc>
                <a:spcPct val="90000"/>
              </a:lnSpc>
              <a:spcBef>
                <a:spcPts val="500"/>
              </a:spcBef>
              <a:spcAft>
                <a:spcPts val="0"/>
              </a:spcAft>
              <a:buClr>
                <a:srgbClr val="1A0D00"/>
              </a:buClr>
              <a:buSzPts val="1800"/>
              <a:buFont typeface="Arial"/>
              <a:buChar char="•"/>
              <a:defRPr sz="1800" b="0" i="0" u="none" strike="noStrike" cap="none">
                <a:solidFill>
                  <a:srgbClr val="1A0D00"/>
                </a:solidFill>
                <a:latin typeface="Georgia"/>
                <a:ea typeface="Georgia"/>
                <a:cs typeface="Georgia"/>
                <a:sym typeface="Georgia"/>
              </a:defRPr>
            </a:lvl4pPr>
            <a:lvl5pPr marL="2286000" marR="0" lvl="4" indent="-342900" algn="l" rtl="0">
              <a:lnSpc>
                <a:spcPct val="90000"/>
              </a:lnSpc>
              <a:spcBef>
                <a:spcPts val="500"/>
              </a:spcBef>
              <a:spcAft>
                <a:spcPts val="0"/>
              </a:spcAft>
              <a:buClr>
                <a:srgbClr val="1A0D00"/>
              </a:buClr>
              <a:buSzPts val="1800"/>
              <a:buFont typeface="Arial"/>
              <a:buChar char="•"/>
              <a:defRPr sz="1800" b="0" i="0" u="none" strike="noStrike" cap="none">
                <a:solidFill>
                  <a:srgbClr val="1A0D00"/>
                </a:solidFill>
                <a:latin typeface="Georgia"/>
                <a:ea typeface="Georgia"/>
                <a:cs typeface="Georgia"/>
                <a:sym typeface="Georgi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Shape 12"/>
          <p:cNvSpPr txBox="1">
            <a:spLocks noGrp="1"/>
          </p:cNvSpPr>
          <p:nvPr>
            <p:ph type="dt" idx="10"/>
          </p:nvPr>
        </p:nvSpPr>
        <p:spPr>
          <a:xfrm>
            <a:off x="838200" y="6356352"/>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4038600" y="6356352"/>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838200" y="904876"/>
            <a:ext cx="10515600" cy="914401"/>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261300"/>
              </a:buClr>
              <a:buSzPts val="3600"/>
              <a:buFont typeface="Georgia"/>
              <a:buNone/>
              <a:defRPr sz="3600" b="1" i="1" u="none" strike="noStrike" cap="none">
                <a:solidFill>
                  <a:srgbClr val="261300"/>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5" name="Shape 45"/>
          <p:cNvSpPr txBox="1">
            <a:spLocks noGrp="1"/>
          </p:cNvSpPr>
          <p:nvPr>
            <p:ph type="body" idx="1"/>
          </p:nvPr>
        </p:nvSpPr>
        <p:spPr>
          <a:xfrm>
            <a:off x="838200" y="1825625"/>
            <a:ext cx="10515600" cy="4351338"/>
          </a:xfrm>
          <a:prstGeom prst="rect">
            <a:avLst/>
          </a:prstGeom>
          <a:noFill/>
          <a:ln>
            <a:noFill/>
          </a:ln>
        </p:spPr>
        <p:txBody>
          <a:bodyPr spcFirstLastPara="1" wrap="square" lIns="91425" tIns="91425" rIns="91425" bIns="91425" anchor="t" anchorCtr="0"/>
          <a:lstStyle>
            <a:lvl1pPr marL="457200" marR="0" lvl="0" indent="-381000" algn="l" rtl="0">
              <a:lnSpc>
                <a:spcPct val="90000"/>
              </a:lnSpc>
              <a:spcBef>
                <a:spcPts val="1000"/>
              </a:spcBef>
              <a:spcAft>
                <a:spcPts val="0"/>
              </a:spcAft>
              <a:buClr>
                <a:srgbClr val="1A0D00"/>
              </a:buClr>
              <a:buSzPts val="2400"/>
              <a:buFont typeface="Arial"/>
              <a:buChar char="•"/>
              <a:defRPr sz="2400" b="1" i="1" u="none" strike="noStrike" cap="none">
                <a:solidFill>
                  <a:srgbClr val="1A0D00"/>
                </a:solidFill>
                <a:latin typeface="Georgia"/>
                <a:ea typeface="Georgia"/>
                <a:cs typeface="Georgia"/>
                <a:sym typeface="Georgia"/>
              </a:defRPr>
            </a:lvl1pPr>
            <a:lvl2pPr marL="914400" marR="0" lvl="1" indent="-381000" algn="l" rtl="0">
              <a:lnSpc>
                <a:spcPct val="90000"/>
              </a:lnSpc>
              <a:spcBef>
                <a:spcPts val="500"/>
              </a:spcBef>
              <a:spcAft>
                <a:spcPts val="0"/>
              </a:spcAft>
              <a:buClr>
                <a:srgbClr val="1A0D00"/>
              </a:buClr>
              <a:buSzPts val="2400"/>
              <a:buFont typeface="Arial"/>
              <a:buChar char="•"/>
              <a:defRPr sz="2400" b="0" i="0" u="none" strike="noStrike" cap="none">
                <a:solidFill>
                  <a:srgbClr val="1A0D00"/>
                </a:solidFill>
                <a:latin typeface="Georgia"/>
                <a:ea typeface="Georgia"/>
                <a:cs typeface="Georgia"/>
                <a:sym typeface="Georgia"/>
              </a:defRPr>
            </a:lvl2pPr>
            <a:lvl3pPr marL="1371600" marR="0" lvl="2" indent="-355600" algn="l" rtl="0">
              <a:lnSpc>
                <a:spcPct val="90000"/>
              </a:lnSpc>
              <a:spcBef>
                <a:spcPts val="500"/>
              </a:spcBef>
              <a:spcAft>
                <a:spcPts val="0"/>
              </a:spcAft>
              <a:buClr>
                <a:srgbClr val="1A0D00"/>
              </a:buClr>
              <a:buSzPts val="2000"/>
              <a:buFont typeface="Arial"/>
              <a:buChar char="•"/>
              <a:defRPr sz="2000" b="0" i="0" u="none" strike="noStrike" cap="none">
                <a:solidFill>
                  <a:srgbClr val="1A0D00"/>
                </a:solidFill>
                <a:latin typeface="Georgia"/>
                <a:ea typeface="Georgia"/>
                <a:cs typeface="Georgia"/>
                <a:sym typeface="Georgia"/>
              </a:defRPr>
            </a:lvl3pPr>
            <a:lvl4pPr marL="1828800" marR="0" lvl="3" indent="-342900" algn="l" rtl="0">
              <a:lnSpc>
                <a:spcPct val="90000"/>
              </a:lnSpc>
              <a:spcBef>
                <a:spcPts val="500"/>
              </a:spcBef>
              <a:spcAft>
                <a:spcPts val="0"/>
              </a:spcAft>
              <a:buClr>
                <a:srgbClr val="1A0D00"/>
              </a:buClr>
              <a:buSzPts val="1800"/>
              <a:buFont typeface="Arial"/>
              <a:buChar char="•"/>
              <a:defRPr sz="1800" b="0" i="0" u="none" strike="noStrike" cap="none">
                <a:solidFill>
                  <a:srgbClr val="1A0D00"/>
                </a:solidFill>
                <a:latin typeface="Georgia"/>
                <a:ea typeface="Georgia"/>
                <a:cs typeface="Georgia"/>
                <a:sym typeface="Georgia"/>
              </a:defRPr>
            </a:lvl4pPr>
            <a:lvl5pPr marL="2286000" marR="0" lvl="4" indent="-342900" algn="l" rtl="0">
              <a:lnSpc>
                <a:spcPct val="90000"/>
              </a:lnSpc>
              <a:spcBef>
                <a:spcPts val="500"/>
              </a:spcBef>
              <a:spcAft>
                <a:spcPts val="0"/>
              </a:spcAft>
              <a:buClr>
                <a:srgbClr val="1A0D00"/>
              </a:buClr>
              <a:buSzPts val="1800"/>
              <a:buFont typeface="Arial"/>
              <a:buChar char="•"/>
              <a:defRPr sz="1800" b="0" i="0" u="none" strike="noStrike" cap="none">
                <a:solidFill>
                  <a:srgbClr val="1A0D00"/>
                </a:solidFill>
                <a:latin typeface="Georgia"/>
                <a:ea typeface="Georgia"/>
                <a:cs typeface="Georgia"/>
                <a:sym typeface="Georgi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6" name="Shape 46"/>
          <p:cNvSpPr txBox="1">
            <a:spLocks noGrp="1"/>
          </p:cNvSpPr>
          <p:nvPr>
            <p:ph type="dt" idx="10"/>
          </p:nvPr>
        </p:nvSpPr>
        <p:spPr>
          <a:xfrm>
            <a:off x="838200" y="6356352"/>
            <a:ext cx="27432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ftr" idx="11"/>
          </p:nvPr>
        </p:nvSpPr>
        <p:spPr>
          <a:xfrm>
            <a:off x="4038600" y="6356352"/>
            <a:ext cx="4114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www2.calstate.edu/apply/transfer/Pages/advanced-placement-ap.aspx" TargetMode="External"/><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admission.universityofcalifornia.edu/counselors/exam-credit/ap-credits/index.html" TargetMode="External"/><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hyperlink" Target="http://icas-ca.org/Websites/icasca/images/IGETC%20Standards%20version%201.8%20final%20version.doc.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asccc.org/content/faculty-primacy-and-ap-credit" TargetMode="External"/><Relationship Id="rId2" Type="http://schemas.openxmlformats.org/officeDocument/2006/relationships/notesSlide" Target="../notesSlides/notesSlide21.xml"/><Relationship Id="rId1" Type="http://schemas.openxmlformats.org/officeDocument/2006/relationships/slideLayout" Target="../slideLayouts/slideLayout6.xml"/><Relationship Id="rId6" Type="http://schemas.openxmlformats.org/officeDocument/2006/relationships/hyperlink" Target="http://extranet.cccco.edu/Portals/1/AA/Credit/2017/FAQs%20CCC%20GE%20AP%20Policy_Attmt%20AA17-33.pdf" TargetMode="External"/><Relationship Id="rId5" Type="http://schemas.openxmlformats.org/officeDocument/2006/relationships/hyperlink" Target="https://asccc.org/content/advanced-placement-examination-credit-policy-general-education" TargetMode="External"/><Relationship Id="rId4" Type="http://schemas.openxmlformats.org/officeDocument/2006/relationships/hyperlink" Target="https://asccc.org/resolutions/local-determination-advanced-placement-credit-california-community-colleges"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ctrTitle"/>
          </p:nvPr>
        </p:nvSpPr>
        <p:spPr>
          <a:xfrm>
            <a:off x="914400" y="1122363"/>
            <a:ext cx="10363200" cy="2387600"/>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rgbClr val="261300"/>
              </a:buClr>
              <a:buSzPts val="6000"/>
              <a:buFont typeface="Georgia"/>
              <a:buNone/>
            </a:pPr>
            <a:r>
              <a:rPr lang="en-US"/>
              <a:t>Faculty Role in AP Credit</a:t>
            </a:r>
            <a:endParaRPr sz="6000" b="1" i="1" u="none" strike="noStrike" cap="none">
              <a:solidFill>
                <a:srgbClr val="261300"/>
              </a:solidFill>
              <a:latin typeface="Georgia"/>
              <a:ea typeface="Georgia"/>
              <a:cs typeface="Georgia"/>
              <a:sym typeface="Georgia"/>
            </a:endParaRPr>
          </a:p>
        </p:txBody>
      </p:sp>
      <p:sp>
        <p:nvSpPr>
          <p:cNvPr id="124" name="Shape 12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rgbClr val="1A0D00"/>
              </a:buClr>
              <a:buSzPts val="2400"/>
              <a:buFont typeface="Arial"/>
              <a:buNone/>
            </a:pPr>
            <a:r>
              <a:rPr lang="en-US"/>
              <a:t>Randy Beach, ASCCC Executive Committee</a:t>
            </a:r>
            <a:endParaRPr/>
          </a:p>
          <a:p>
            <a:pPr marL="0" marR="0" lvl="0" indent="0" algn="ctr" rtl="0">
              <a:lnSpc>
                <a:spcPct val="90000"/>
              </a:lnSpc>
              <a:spcBef>
                <a:spcPts val="0"/>
              </a:spcBef>
              <a:spcAft>
                <a:spcPts val="0"/>
              </a:spcAft>
              <a:buClr>
                <a:srgbClr val="1A0D00"/>
              </a:buClr>
              <a:buSzPts val="2400"/>
              <a:buFont typeface="Arial"/>
              <a:buNone/>
            </a:pPr>
            <a:r>
              <a:rPr lang="en-US"/>
              <a:t>David DeGroot, Allan Hancock College</a:t>
            </a:r>
            <a:endParaRPr/>
          </a:p>
          <a:p>
            <a:pPr marL="0" lvl="0" indent="0" rtl="0">
              <a:spcBef>
                <a:spcPts val="0"/>
              </a:spcBef>
              <a:spcAft>
                <a:spcPts val="0"/>
              </a:spcAft>
              <a:buClr>
                <a:srgbClr val="1A0D00"/>
              </a:buClr>
              <a:buSzPts val="2400"/>
              <a:buFont typeface="Arial"/>
              <a:buNone/>
            </a:pPr>
            <a:r>
              <a:rPr lang="en-US"/>
              <a:t>LaTonya Parker, ASCCC Executive Committee</a:t>
            </a:r>
            <a:endParaRPr/>
          </a:p>
          <a:p>
            <a:pPr marL="0" marR="0" lvl="0" indent="0" algn="ctr" rtl="0">
              <a:lnSpc>
                <a:spcPct val="90000"/>
              </a:lnSpc>
              <a:spcBef>
                <a:spcPts val="0"/>
              </a:spcBef>
              <a:spcAft>
                <a:spcPts val="0"/>
              </a:spcAft>
              <a:buClr>
                <a:srgbClr val="1A0D00"/>
              </a:buClr>
              <a:buSzPts val="2400"/>
              <a:buFont typeface="Arial"/>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838200" y="732650"/>
            <a:ext cx="10515600" cy="11868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261300"/>
              </a:buClr>
              <a:buSzPts val="6000"/>
              <a:buFont typeface="Georgia"/>
              <a:buNone/>
            </a:pPr>
            <a:r>
              <a:rPr lang="en-US" sz="4800"/>
              <a:t>CCC GE AP Credit Policy</a:t>
            </a:r>
            <a:endParaRPr sz="4800" b="1" i="1" u="none" strike="noStrike" cap="none">
              <a:solidFill>
                <a:srgbClr val="261300"/>
              </a:solidFill>
              <a:latin typeface="Georgia"/>
              <a:ea typeface="Georgia"/>
              <a:cs typeface="Georgia"/>
              <a:sym typeface="Georgia"/>
            </a:endParaRPr>
          </a:p>
        </p:txBody>
      </p:sp>
      <p:sp>
        <p:nvSpPr>
          <p:cNvPr id="202" name="Shape 202"/>
          <p:cNvSpPr txBox="1">
            <a:spLocks noGrp="1"/>
          </p:cNvSpPr>
          <p:nvPr>
            <p:ph type="ftr" idx="11"/>
          </p:nvPr>
        </p:nvSpPr>
        <p:spPr>
          <a:xfrm>
            <a:off x="4038600" y="6356352"/>
            <a:ext cx="4114800" cy="365100"/>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Clr>
                <a:schemeClr val="dk1"/>
              </a:buClr>
              <a:buFont typeface="Arial"/>
              <a:buNone/>
            </a:pPr>
            <a:r>
              <a:rPr lang="en-US"/>
              <a:t>ASCCC Plenary Session, April 12-14, 2018</a:t>
            </a:r>
            <a:endParaRPr/>
          </a:p>
          <a:p>
            <a:pPr marL="0" marR="0" lvl="0" indent="0" algn="ctr" rtl="0">
              <a:spcBef>
                <a:spcPts val="0"/>
              </a:spcBef>
              <a:spcAft>
                <a:spcPts val="0"/>
              </a:spcAft>
              <a:buNone/>
            </a:pPr>
            <a:endParaRPr/>
          </a:p>
        </p:txBody>
      </p:sp>
      <p:sp>
        <p:nvSpPr>
          <p:cNvPr id="203" name="Shape 203"/>
          <p:cNvSpPr txBox="1">
            <a:spLocks noGrp="1"/>
          </p:cNvSpPr>
          <p:nvPr>
            <p:ph type="sldNum" idx="12"/>
          </p:nvPr>
        </p:nvSpPr>
        <p:spPr>
          <a:xfrm>
            <a:off x="8610600" y="6356352"/>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888"/>
                </a:solidFill>
                <a:latin typeface="Arial"/>
                <a:ea typeface="Arial"/>
                <a:cs typeface="Arial"/>
                <a:sym typeface="Arial"/>
              </a:rPr>
              <a:t>10</a:t>
            </a:fld>
            <a:endParaRPr sz="1200" b="0" i="0" u="none" strike="noStrike" cap="none">
              <a:solidFill>
                <a:srgbClr val="888888"/>
              </a:solidFill>
              <a:latin typeface="Arial"/>
              <a:ea typeface="Arial"/>
              <a:cs typeface="Arial"/>
              <a:sym typeface="Arial"/>
            </a:endParaRPr>
          </a:p>
        </p:txBody>
      </p:sp>
      <p:sp>
        <p:nvSpPr>
          <p:cNvPr id="204" name="Shape 204"/>
          <p:cNvSpPr txBox="1">
            <a:spLocks noGrp="1"/>
          </p:cNvSpPr>
          <p:nvPr>
            <p:ph type="body" idx="1"/>
          </p:nvPr>
        </p:nvSpPr>
        <p:spPr>
          <a:xfrm>
            <a:off x="682950" y="2125350"/>
            <a:ext cx="10927200" cy="3114000"/>
          </a:xfrm>
          <a:prstGeom prst="rect">
            <a:avLst/>
          </a:prstGeom>
          <a:noFill/>
          <a:ln>
            <a:noFill/>
          </a:ln>
        </p:spPr>
        <p:txBody>
          <a:bodyPr spcFirstLastPara="1" wrap="square" lIns="91425" tIns="45700" rIns="91425" bIns="45700" anchor="t" anchorCtr="0">
            <a:noAutofit/>
          </a:bodyPr>
          <a:lstStyle/>
          <a:p>
            <a:pPr marL="0" lvl="0" indent="0" rtl="0">
              <a:lnSpc>
                <a:spcPct val="115000"/>
              </a:lnSpc>
              <a:spcBef>
                <a:spcPts val="500"/>
              </a:spcBef>
              <a:spcAft>
                <a:spcPts val="0"/>
              </a:spcAft>
              <a:buNone/>
            </a:pPr>
            <a:r>
              <a:rPr lang="en-US" b="0" i="0">
                <a:solidFill>
                  <a:schemeClr val="dk1"/>
                </a:solidFill>
              </a:rPr>
              <a:t>CCC GE AP List is the </a:t>
            </a:r>
            <a:r>
              <a:rPr lang="en-US" i="0">
                <a:solidFill>
                  <a:schemeClr val="dk1"/>
                </a:solidFill>
              </a:rPr>
              <a:t>minimum required</a:t>
            </a:r>
            <a:r>
              <a:rPr lang="en-US" b="0" i="0">
                <a:solidFill>
                  <a:schemeClr val="dk1"/>
                </a:solidFill>
              </a:rPr>
              <a:t>.</a:t>
            </a:r>
            <a:endParaRPr b="0" i="0">
              <a:solidFill>
                <a:schemeClr val="dk1"/>
              </a:solidFill>
            </a:endParaRPr>
          </a:p>
          <a:p>
            <a:pPr marL="0" lvl="0" indent="0" rtl="0">
              <a:lnSpc>
                <a:spcPct val="115000"/>
              </a:lnSpc>
              <a:spcBef>
                <a:spcPts val="600"/>
              </a:spcBef>
              <a:spcAft>
                <a:spcPts val="0"/>
              </a:spcAft>
              <a:buNone/>
            </a:pPr>
            <a:endParaRPr b="0" i="0">
              <a:solidFill>
                <a:schemeClr val="dk1"/>
              </a:solidFill>
            </a:endParaRPr>
          </a:p>
          <a:p>
            <a:pPr marL="0" lvl="0" indent="0" rtl="0">
              <a:lnSpc>
                <a:spcPct val="115000"/>
              </a:lnSpc>
              <a:spcBef>
                <a:spcPts val="600"/>
              </a:spcBef>
              <a:spcAft>
                <a:spcPts val="0"/>
              </a:spcAft>
              <a:buNone/>
            </a:pPr>
            <a:r>
              <a:rPr lang="en-US" i="0">
                <a:solidFill>
                  <a:schemeClr val="dk1"/>
                </a:solidFill>
              </a:rPr>
              <a:t>Colleges can assign</a:t>
            </a:r>
            <a:r>
              <a:rPr lang="en-US" b="0" i="0">
                <a:solidFill>
                  <a:schemeClr val="dk1"/>
                </a:solidFill>
              </a:rPr>
              <a:t> more units than minimum.</a:t>
            </a:r>
            <a:endParaRPr b="0" i="0">
              <a:solidFill>
                <a:schemeClr val="dk1"/>
              </a:solidFill>
            </a:endParaRPr>
          </a:p>
          <a:p>
            <a:pPr marL="0" lvl="0" indent="0" rtl="0">
              <a:lnSpc>
                <a:spcPct val="115000"/>
              </a:lnSpc>
              <a:spcBef>
                <a:spcPts val="600"/>
              </a:spcBef>
              <a:spcAft>
                <a:spcPts val="0"/>
              </a:spcAft>
              <a:buNone/>
            </a:pPr>
            <a:endParaRPr b="0" i="0">
              <a:solidFill>
                <a:schemeClr val="dk1"/>
              </a:solidFill>
            </a:endParaRPr>
          </a:p>
          <a:p>
            <a:pPr marL="0" lvl="0" indent="0" rtl="0">
              <a:lnSpc>
                <a:spcPct val="115000"/>
              </a:lnSpc>
              <a:spcBef>
                <a:spcPts val="600"/>
              </a:spcBef>
              <a:spcAft>
                <a:spcPts val="600"/>
              </a:spcAft>
              <a:buNone/>
            </a:pPr>
            <a:r>
              <a:rPr lang="en-US" b="0" i="0">
                <a:solidFill>
                  <a:schemeClr val="dk1"/>
                </a:solidFill>
              </a:rPr>
              <a:t>Where CCC GE AP List has “N/A” </a:t>
            </a:r>
            <a:r>
              <a:rPr lang="en-US" i="0">
                <a:solidFill>
                  <a:schemeClr val="dk1"/>
                </a:solidFill>
              </a:rPr>
              <a:t>colleges can assign</a:t>
            </a:r>
            <a:r>
              <a:rPr lang="en-US" b="0" i="0">
                <a:solidFill>
                  <a:schemeClr val="dk1"/>
                </a:solidFill>
              </a:rPr>
              <a:t> GE Area credit.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p:nvPr/>
        </p:nvSpPr>
        <p:spPr>
          <a:xfrm>
            <a:off x="477329" y="569191"/>
            <a:ext cx="60960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0" i="0" u="none" strike="noStrike" cap="none">
                <a:solidFill>
                  <a:schemeClr val="dk1"/>
                </a:solidFill>
                <a:latin typeface="Arial"/>
                <a:ea typeface="Arial"/>
                <a:cs typeface="Arial"/>
                <a:sym typeface="Arial"/>
              </a:rPr>
              <a:t>“</a:t>
            </a:r>
            <a:endParaRPr sz="1800">
              <a:solidFill>
                <a:schemeClr val="dk1"/>
              </a:solidFill>
              <a:latin typeface="Arial"/>
              <a:ea typeface="Arial"/>
              <a:cs typeface="Arial"/>
              <a:sym typeface="Arial"/>
            </a:endParaRPr>
          </a:p>
        </p:txBody>
      </p:sp>
      <p:sp>
        <p:nvSpPr>
          <p:cNvPr id="210" name="Shape 210"/>
          <p:cNvSpPr txBox="1">
            <a:spLocks noGrp="1"/>
          </p:cNvSpPr>
          <p:nvPr>
            <p:ph type="ftr" idx="11"/>
          </p:nvPr>
        </p:nvSpPr>
        <p:spPr>
          <a:xfrm>
            <a:off x="4038600" y="6356352"/>
            <a:ext cx="4114800" cy="365100"/>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Clr>
                <a:schemeClr val="dk1"/>
              </a:buClr>
              <a:buFont typeface="Arial"/>
              <a:buNone/>
            </a:pPr>
            <a:r>
              <a:rPr lang="en-US"/>
              <a:t>ASCCC Plenary Session, April 12-14, 2018</a:t>
            </a:r>
            <a:endParaRPr/>
          </a:p>
          <a:p>
            <a:pPr marL="0" marR="0" lvl="0" indent="0" algn="ctr" rtl="0">
              <a:spcBef>
                <a:spcPts val="0"/>
              </a:spcBef>
              <a:spcAft>
                <a:spcPts val="0"/>
              </a:spcAft>
              <a:buNone/>
            </a:pPr>
            <a:endParaRPr/>
          </a:p>
        </p:txBody>
      </p:sp>
      <p:sp>
        <p:nvSpPr>
          <p:cNvPr id="211" name="Shape 211"/>
          <p:cNvSpPr txBox="1">
            <a:spLocks noGrp="1"/>
          </p:cNvSpPr>
          <p:nvPr>
            <p:ph type="sldNum" idx="12"/>
          </p:nvPr>
        </p:nvSpPr>
        <p:spPr>
          <a:xfrm>
            <a:off x="8610600" y="6356352"/>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a:solidFill>
                  <a:srgbClr val="888888"/>
                </a:solidFill>
                <a:latin typeface="Arial"/>
                <a:ea typeface="Arial"/>
                <a:cs typeface="Arial"/>
                <a:sym typeface="Arial"/>
              </a:rPr>
              <a:t>11</a:t>
            </a:fld>
            <a:endParaRPr sz="1200">
              <a:solidFill>
                <a:srgbClr val="888888"/>
              </a:solidFill>
              <a:latin typeface="Arial"/>
              <a:ea typeface="Arial"/>
              <a:cs typeface="Arial"/>
              <a:sym typeface="Arial"/>
            </a:endParaRPr>
          </a:p>
        </p:txBody>
      </p:sp>
      <p:sp>
        <p:nvSpPr>
          <p:cNvPr id="212" name="Shape 212"/>
          <p:cNvSpPr txBox="1"/>
          <p:nvPr/>
        </p:nvSpPr>
        <p:spPr>
          <a:xfrm>
            <a:off x="298800" y="1074150"/>
            <a:ext cx="11595900" cy="7299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rgbClr val="1A0D00"/>
              </a:buClr>
              <a:buSzPts val="2400"/>
              <a:buFont typeface="Arial"/>
              <a:buNone/>
            </a:pPr>
            <a:r>
              <a:rPr lang="en-US" sz="4000" b="1" i="1">
                <a:solidFill>
                  <a:srgbClr val="261300"/>
                </a:solidFill>
                <a:latin typeface="Georgia"/>
                <a:ea typeface="Georgia"/>
                <a:cs typeface="Georgia"/>
                <a:sym typeface="Georgia"/>
              </a:rPr>
              <a:t>GE Area Credit vs. Course Specific Credit</a:t>
            </a:r>
            <a:endParaRPr sz="4000" b="1" i="1">
              <a:solidFill>
                <a:srgbClr val="261300"/>
              </a:solidFill>
              <a:latin typeface="Georgia"/>
              <a:ea typeface="Georgia"/>
              <a:cs typeface="Georgia"/>
              <a:sym typeface="Georgia"/>
            </a:endParaRPr>
          </a:p>
        </p:txBody>
      </p:sp>
      <p:sp>
        <p:nvSpPr>
          <p:cNvPr id="213" name="Shape 213"/>
          <p:cNvSpPr txBox="1"/>
          <p:nvPr/>
        </p:nvSpPr>
        <p:spPr>
          <a:xfrm>
            <a:off x="642550" y="2078350"/>
            <a:ext cx="10935600" cy="4050600"/>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Clr>
                <a:srgbClr val="1A0D00"/>
              </a:buClr>
              <a:buSzPts val="2400"/>
              <a:buFont typeface="Arial"/>
              <a:buNone/>
            </a:pPr>
            <a:endParaRPr sz="2400" b="1" i="1">
              <a:solidFill>
                <a:srgbClr val="1A0D00"/>
              </a:solidFill>
              <a:latin typeface="Georgia"/>
              <a:ea typeface="Georgia"/>
              <a:cs typeface="Georgia"/>
              <a:sym typeface="Georgia"/>
            </a:endParaRPr>
          </a:p>
          <a:p>
            <a:pPr marL="0" lvl="0" indent="0" rtl="0">
              <a:lnSpc>
                <a:spcPct val="90000"/>
              </a:lnSpc>
              <a:spcBef>
                <a:spcPts val="0"/>
              </a:spcBef>
              <a:spcAft>
                <a:spcPts val="0"/>
              </a:spcAft>
              <a:buClr>
                <a:srgbClr val="1A0D00"/>
              </a:buClr>
              <a:buSzPts val="2400"/>
              <a:buFont typeface="Arial"/>
              <a:buNone/>
            </a:pPr>
            <a:r>
              <a:rPr lang="en-US" sz="2400" b="1">
                <a:solidFill>
                  <a:srgbClr val="1A0D00"/>
                </a:solidFill>
                <a:latin typeface="Georgia"/>
                <a:ea typeface="Georgia"/>
                <a:cs typeface="Georgia"/>
                <a:sym typeface="Georgia"/>
              </a:rPr>
              <a:t>General Education Area</a:t>
            </a:r>
            <a:r>
              <a:rPr lang="en-US" sz="2400">
                <a:solidFill>
                  <a:srgbClr val="1A0D00"/>
                </a:solidFill>
                <a:latin typeface="Georgia"/>
                <a:ea typeface="Georgia"/>
                <a:cs typeface="Georgia"/>
                <a:sym typeface="Georgia"/>
              </a:rPr>
              <a:t> - indicates a broad area of study that is required to be offered at all community colleges (Title 5 Section 55063) </a:t>
            </a:r>
            <a:endParaRPr sz="2400">
              <a:solidFill>
                <a:srgbClr val="1A0D00"/>
              </a:solidFill>
              <a:latin typeface="Georgia"/>
              <a:ea typeface="Georgia"/>
              <a:cs typeface="Georgia"/>
              <a:sym typeface="Georgia"/>
            </a:endParaRPr>
          </a:p>
          <a:p>
            <a:pPr marL="0" lvl="0" indent="0" rtl="0">
              <a:lnSpc>
                <a:spcPct val="90000"/>
              </a:lnSpc>
              <a:spcBef>
                <a:spcPts val="0"/>
              </a:spcBef>
              <a:spcAft>
                <a:spcPts val="0"/>
              </a:spcAft>
              <a:buClr>
                <a:srgbClr val="1A0D00"/>
              </a:buClr>
              <a:buSzPts val="2400"/>
              <a:buFont typeface="Arial"/>
              <a:buNone/>
            </a:pPr>
            <a:endParaRPr sz="2400">
              <a:solidFill>
                <a:srgbClr val="1A0D00"/>
              </a:solidFill>
              <a:latin typeface="Georgia"/>
              <a:ea typeface="Georgia"/>
              <a:cs typeface="Georgia"/>
              <a:sym typeface="Georgia"/>
            </a:endParaRPr>
          </a:p>
          <a:p>
            <a:pPr marL="0" lvl="0" indent="0" rtl="0">
              <a:lnSpc>
                <a:spcPct val="90000"/>
              </a:lnSpc>
              <a:spcBef>
                <a:spcPts val="0"/>
              </a:spcBef>
              <a:spcAft>
                <a:spcPts val="0"/>
              </a:spcAft>
              <a:buClr>
                <a:srgbClr val="1A0D00"/>
              </a:buClr>
              <a:buSzPts val="2400"/>
              <a:buFont typeface="Arial"/>
              <a:buNone/>
            </a:pPr>
            <a:r>
              <a:rPr lang="en-US" sz="2400" b="1">
                <a:solidFill>
                  <a:srgbClr val="1A0D00"/>
                </a:solidFill>
                <a:latin typeface="Georgia"/>
                <a:ea typeface="Georgia"/>
                <a:cs typeface="Georgia"/>
                <a:sym typeface="Georgia"/>
              </a:rPr>
              <a:t>Course</a:t>
            </a:r>
            <a:r>
              <a:rPr lang="en-US" sz="2400">
                <a:solidFill>
                  <a:srgbClr val="1A0D00"/>
                </a:solidFill>
                <a:latin typeface="Georgia"/>
                <a:ea typeface="Georgia"/>
                <a:cs typeface="Georgia"/>
                <a:sym typeface="Georgia"/>
              </a:rPr>
              <a:t> - specific area of study defined locally by discipline faculty in the Courses Outline of Record (COR)</a:t>
            </a:r>
            <a:endParaRPr sz="2400">
              <a:solidFill>
                <a:srgbClr val="1A0D00"/>
              </a:solidFill>
              <a:latin typeface="Georgia"/>
              <a:ea typeface="Georgia"/>
              <a:cs typeface="Georgia"/>
              <a:sym typeface="Georgia"/>
            </a:endParaRPr>
          </a:p>
          <a:p>
            <a:pPr marL="0" lvl="0" indent="0">
              <a:spcBef>
                <a:spcPts val="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426850" y="689975"/>
            <a:ext cx="11340000" cy="1010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261300"/>
              </a:buClr>
              <a:buSzPts val="6000"/>
              <a:buFont typeface="Georgia"/>
              <a:buNone/>
            </a:pPr>
            <a:r>
              <a:rPr lang="en-US" sz="4800"/>
              <a:t>Discipline Faculty Responsibility</a:t>
            </a:r>
            <a:endParaRPr sz="4800" b="1" i="1" u="none" strike="noStrike" cap="none">
              <a:solidFill>
                <a:srgbClr val="261300"/>
              </a:solidFill>
              <a:latin typeface="Georgia"/>
              <a:ea typeface="Georgia"/>
              <a:cs typeface="Georgia"/>
              <a:sym typeface="Georgia"/>
            </a:endParaRPr>
          </a:p>
        </p:txBody>
      </p:sp>
      <p:sp>
        <p:nvSpPr>
          <p:cNvPr id="220" name="Shape 220"/>
          <p:cNvSpPr txBox="1">
            <a:spLocks noGrp="1"/>
          </p:cNvSpPr>
          <p:nvPr>
            <p:ph type="ftr" idx="11"/>
          </p:nvPr>
        </p:nvSpPr>
        <p:spPr>
          <a:xfrm>
            <a:off x="4038600" y="6356352"/>
            <a:ext cx="4114800" cy="365100"/>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Clr>
                <a:schemeClr val="dk1"/>
              </a:buClr>
              <a:buFont typeface="Arial"/>
              <a:buNone/>
            </a:pPr>
            <a:r>
              <a:rPr lang="en-US"/>
              <a:t>ASCCC Plenary Session, April 12-14, 2018</a:t>
            </a:r>
            <a:endParaRPr/>
          </a:p>
          <a:p>
            <a:pPr marL="0" marR="0" lvl="0" indent="0" algn="ctr" rtl="0">
              <a:spcBef>
                <a:spcPts val="0"/>
              </a:spcBef>
              <a:spcAft>
                <a:spcPts val="0"/>
              </a:spcAft>
              <a:buNone/>
            </a:pPr>
            <a:endParaRPr/>
          </a:p>
        </p:txBody>
      </p:sp>
      <p:sp>
        <p:nvSpPr>
          <p:cNvPr id="221" name="Shape 221"/>
          <p:cNvSpPr txBox="1">
            <a:spLocks noGrp="1"/>
          </p:cNvSpPr>
          <p:nvPr>
            <p:ph type="sldNum" idx="12"/>
          </p:nvPr>
        </p:nvSpPr>
        <p:spPr>
          <a:xfrm>
            <a:off x="8610600" y="6356352"/>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888"/>
                </a:solidFill>
                <a:latin typeface="Arial"/>
                <a:ea typeface="Arial"/>
                <a:cs typeface="Arial"/>
                <a:sym typeface="Arial"/>
              </a:rPr>
              <a:t>12</a:t>
            </a:fld>
            <a:endParaRPr sz="1200" b="0" i="0" u="none" strike="noStrike" cap="none">
              <a:solidFill>
                <a:srgbClr val="888888"/>
              </a:solidFill>
              <a:latin typeface="Arial"/>
              <a:ea typeface="Arial"/>
              <a:cs typeface="Arial"/>
              <a:sym typeface="Arial"/>
            </a:endParaRPr>
          </a:p>
        </p:txBody>
      </p:sp>
      <p:sp>
        <p:nvSpPr>
          <p:cNvPr id="222" name="Shape 222"/>
          <p:cNvSpPr txBox="1">
            <a:spLocks noGrp="1"/>
          </p:cNvSpPr>
          <p:nvPr>
            <p:ph type="body" idx="1"/>
          </p:nvPr>
        </p:nvSpPr>
        <p:spPr>
          <a:xfrm>
            <a:off x="327250" y="2187150"/>
            <a:ext cx="11439600" cy="4350900"/>
          </a:xfrm>
          <a:prstGeom prst="rect">
            <a:avLst/>
          </a:prstGeom>
          <a:noFill/>
          <a:ln>
            <a:noFill/>
          </a:ln>
        </p:spPr>
        <p:txBody>
          <a:bodyPr spcFirstLastPara="1" wrap="square" lIns="91425" tIns="45700" rIns="91425" bIns="45700" anchor="t" anchorCtr="0">
            <a:noAutofit/>
          </a:bodyPr>
          <a:lstStyle/>
          <a:p>
            <a:pPr marL="0" lvl="0" indent="0" rtl="0">
              <a:lnSpc>
                <a:spcPct val="115000"/>
              </a:lnSpc>
              <a:spcBef>
                <a:spcPts val="500"/>
              </a:spcBef>
              <a:spcAft>
                <a:spcPts val="0"/>
              </a:spcAft>
              <a:buNone/>
            </a:pPr>
            <a:r>
              <a:rPr lang="en-US" b="0" i="0">
                <a:solidFill>
                  <a:schemeClr val="dk1"/>
                </a:solidFill>
              </a:rPr>
              <a:t>Determining how a student’s score on an AP Exam translates into </a:t>
            </a:r>
            <a:r>
              <a:rPr lang="en-US" i="0">
                <a:solidFill>
                  <a:schemeClr val="dk1"/>
                </a:solidFill>
              </a:rPr>
              <a:t>specific course credit</a:t>
            </a:r>
            <a:r>
              <a:rPr lang="en-US" b="0" i="0">
                <a:solidFill>
                  <a:schemeClr val="dk1"/>
                </a:solidFill>
              </a:rPr>
              <a:t> </a:t>
            </a:r>
            <a:r>
              <a:rPr lang="en-US" i="0">
                <a:solidFill>
                  <a:schemeClr val="dk1"/>
                </a:solidFill>
              </a:rPr>
              <a:t>in the major</a:t>
            </a:r>
            <a:r>
              <a:rPr lang="en-US" b="0" i="0">
                <a:solidFill>
                  <a:schemeClr val="dk1"/>
                </a:solidFill>
              </a:rPr>
              <a:t> remains the responsibility of </a:t>
            </a:r>
            <a:r>
              <a:rPr lang="en-US" b="0">
                <a:solidFill>
                  <a:schemeClr val="dk1"/>
                </a:solidFill>
              </a:rPr>
              <a:t>local discipline faculty</a:t>
            </a:r>
            <a:r>
              <a:rPr lang="en-US" b="0" i="0">
                <a:solidFill>
                  <a:schemeClr val="dk1"/>
                </a:solidFill>
              </a:rPr>
              <a:t>.  </a:t>
            </a:r>
            <a:endParaRPr b="0" i="0">
              <a:solidFill>
                <a:schemeClr val="dk1"/>
              </a:solidFill>
            </a:endParaRPr>
          </a:p>
          <a:p>
            <a:pPr marL="0" lvl="0" indent="0" rtl="0">
              <a:lnSpc>
                <a:spcPct val="115000"/>
              </a:lnSpc>
              <a:spcBef>
                <a:spcPts val="600"/>
              </a:spcBef>
              <a:spcAft>
                <a:spcPts val="0"/>
              </a:spcAft>
              <a:buNone/>
            </a:pPr>
            <a:endParaRPr b="0" i="0">
              <a:solidFill>
                <a:schemeClr val="dk1"/>
              </a:solidFill>
            </a:endParaRPr>
          </a:p>
          <a:p>
            <a:pPr marL="0" lvl="0" indent="0" rtl="0">
              <a:lnSpc>
                <a:spcPct val="115000"/>
              </a:lnSpc>
              <a:spcBef>
                <a:spcPts val="600"/>
              </a:spcBef>
              <a:spcAft>
                <a:spcPts val="600"/>
              </a:spcAft>
              <a:buNone/>
            </a:pPr>
            <a:r>
              <a:rPr lang="en-US" b="0" i="0">
                <a:solidFill>
                  <a:schemeClr val="dk1"/>
                </a:solidFill>
              </a:rPr>
              <a:t>The </a:t>
            </a:r>
            <a:r>
              <a:rPr lang="en-US" i="0">
                <a:solidFill>
                  <a:schemeClr val="dk1"/>
                </a:solidFill>
              </a:rPr>
              <a:t>number of units</a:t>
            </a:r>
            <a:r>
              <a:rPr lang="en-US" b="0" i="0">
                <a:solidFill>
                  <a:schemeClr val="dk1"/>
                </a:solidFill>
              </a:rPr>
              <a:t> to award and </a:t>
            </a:r>
            <a:r>
              <a:rPr lang="en-US" i="0">
                <a:solidFill>
                  <a:schemeClr val="dk1"/>
                </a:solidFill>
              </a:rPr>
              <a:t>the score a student must earn</a:t>
            </a:r>
            <a:r>
              <a:rPr lang="en-US" b="0" i="0">
                <a:solidFill>
                  <a:schemeClr val="dk1"/>
                </a:solidFill>
              </a:rPr>
              <a:t> to receive local course credit are but a few areas that </a:t>
            </a:r>
            <a:r>
              <a:rPr lang="en-US" b="0">
                <a:solidFill>
                  <a:schemeClr val="dk1"/>
                </a:solidFill>
              </a:rPr>
              <a:t>local discipline faculty</a:t>
            </a:r>
            <a:r>
              <a:rPr lang="en-US" b="0" i="0">
                <a:solidFill>
                  <a:schemeClr val="dk1"/>
                </a:solidFill>
              </a:rPr>
              <a:t> must take the lead on.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426850" y="533450"/>
            <a:ext cx="11340000" cy="12237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261300"/>
              </a:buClr>
              <a:buSzPts val="6000"/>
              <a:buFont typeface="Georgia"/>
              <a:buNone/>
            </a:pPr>
            <a:r>
              <a:rPr lang="en-US" sz="4800"/>
              <a:t>Discipline Faculty Responsibility</a:t>
            </a:r>
            <a:endParaRPr sz="4800" b="1" i="1" u="none" strike="noStrike" cap="none">
              <a:solidFill>
                <a:srgbClr val="261300"/>
              </a:solidFill>
              <a:latin typeface="Georgia"/>
              <a:ea typeface="Georgia"/>
              <a:cs typeface="Georgia"/>
              <a:sym typeface="Georgia"/>
            </a:endParaRPr>
          </a:p>
        </p:txBody>
      </p:sp>
      <p:sp>
        <p:nvSpPr>
          <p:cNvPr id="229" name="Shape 229"/>
          <p:cNvSpPr txBox="1">
            <a:spLocks noGrp="1"/>
          </p:cNvSpPr>
          <p:nvPr>
            <p:ph type="ftr" idx="11"/>
          </p:nvPr>
        </p:nvSpPr>
        <p:spPr>
          <a:xfrm>
            <a:off x="4038600" y="6356352"/>
            <a:ext cx="4114800" cy="365100"/>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Clr>
                <a:schemeClr val="dk1"/>
              </a:buClr>
              <a:buFont typeface="Arial"/>
              <a:buNone/>
            </a:pPr>
            <a:r>
              <a:rPr lang="en-US"/>
              <a:t>ASCCC Plenary Session, April 12-14, 2018</a:t>
            </a:r>
            <a:endParaRPr/>
          </a:p>
          <a:p>
            <a:pPr marL="0" marR="0" lvl="0" indent="0" algn="ctr" rtl="0">
              <a:spcBef>
                <a:spcPts val="0"/>
              </a:spcBef>
              <a:spcAft>
                <a:spcPts val="0"/>
              </a:spcAft>
              <a:buNone/>
            </a:pPr>
            <a:endParaRPr/>
          </a:p>
        </p:txBody>
      </p:sp>
      <p:sp>
        <p:nvSpPr>
          <p:cNvPr id="230" name="Shape 230"/>
          <p:cNvSpPr txBox="1">
            <a:spLocks noGrp="1"/>
          </p:cNvSpPr>
          <p:nvPr>
            <p:ph type="sldNum" idx="12"/>
          </p:nvPr>
        </p:nvSpPr>
        <p:spPr>
          <a:xfrm>
            <a:off x="8610600" y="6356352"/>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888"/>
                </a:solidFill>
                <a:latin typeface="Arial"/>
                <a:ea typeface="Arial"/>
                <a:cs typeface="Arial"/>
                <a:sym typeface="Arial"/>
              </a:rPr>
              <a:t>13</a:t>
            </a:fld>
            <a:endParaRPr sz="1200" b="0" i="0" u="none" strike="noStrike" cap="none">
              <a:solidFill>
                <a:srgbClr val="888888"/>
              </a:solidFill>
              <a:latin typeface="Arial"/>
              <a:ea typeface="Arial"/>
              <a:cs typeface="Arial"/>
              <a:sym typeface="Arial"/>
            </a:endParaRPr>
          </a:p>
        </p:txBody>
      </p:sp>
      <p:sp>
        <p:nvSpPr>
          <p:cNvPr id="231" name="Shape 231"/>
          <p:cNvSpPr txBox="1">
            <a:spLocks noGrp="1"/>
          </p:cNvSpPr>
          <p:nvPr>
            <p:ph type="body" idx="1"/>
          </p:nvPr>
        </p:nvSpPr>
        <p:spPr>
          <a:xfrm>
            <a:off x="313025" y="2125350"/>
            <a:ext cx="11340000" cy="4384200"/>
          </a:xfrm>
          <a:prstGeom prst="rect">
            <a:avLst/>
          </a:prstGeom>
          <a:noFill/>
          <a:ln>
            <a:noFill/>
          </a:ln>
        </p:spPr>
        <p:txBody>
          <a:bodyPr spcFirstLastPara="1" wrap="square" lIns="91425" tIns="45700" rIns="91425" bIns="45700" anchor="t" anchorCtr="0">
            <a:noAutofit/>
          </a:bodyPr>
          <a:lstStyle/>
          <a:p>
            <a:pPr marL="0" lvl="0" indent="0" rtl="0">
              <a:spcBef>
                <a:spcPts val="0"/>
              </a:spcBef>
              <a:spcAft>
                <a:spcPts val="0"/>
              </a:spcAft>
              <a:buNone/>
            </a:pPr>
            <a:r>
              <a:rPr lang="en-US" b="0" i="0">
                <a:solidFill>
                  <a:schemeClr val="dk1"/>
                </a:solidFill>
              </a:rPr>
              <a:t>Discipline faculty have the responsibility to determine when a course or courses </a:t>
            </a:r>
            <a:r>
              <a:rPr lang="en-US" i="0">
                <a:solidFill>
                  <a:schemeClr val="dk1"/>
                </a:solidFill>
              </a:rPr>
              <a:t>“subject matter”</a:t>
            </a:r>
            <a:r>
              <a:rPr lang="en-US" b="0" i="0">
                <a:solidFill>
                  <a:schemeClr val="dk1"/>
                </a:solidFill>
              </a:rPr>
              <a:t> is </a:t>
            </a:r>
            <a:r>
              <a:rPr lang="en-US" i="0">
                <a:solidFill>
                  <a:schemeClr val="dk1"/>
                </a:solidFill>
              </a:rPr>
              <a:t>“similar” </a:t>
            </a:r>
            <a:r>
              <a:rPr lang="en-US" b="0" i="0">
                <a:solidFill>
                  <a:schemeClr val="dk1"/>
                </a:solidFill>
              </a:rPr>
              <a:t>to that of the AP Examination</a:t>
            </a:r>
            <a:endParaRPr b="0" i="0">
              <a:solidFill>
                <a:schemeClr val="dk1"/>
              </a:solidFill>
            </a:endParaRPr>
          </a:p>
          <a:p>
            <a:pPr marL="0" lvl="0" indent="0" rtl="0">
              <a:spcBef>
                <a:spcPts val="0"/>
              </a:spcBef>
              <a:spcAft>
                <a:spcPts val="0"/>
              </a:spcAft>
              <a:buNone/>
            </a:pPr>
            <a:endParaRPr b="0" i="0">
              <a:solidFill>
                <a:schemeClr val="dk1"/>
              </a:solidFill>
            </a:endParaRPr>
          </a:p>
          <a:p>
            <a:pPr marL="0" lvl="0" indent="0" rtl="0">
              <a:spcBef>
                <a:spcPts val="0"/>
              </a:spcBef>
              <a:spcAft>
                <a:spcPts val="0"/>
              </a:spcAft>
              <a:buNone/>
            </a:pPr>
            <a:r>
              <a:rPr lang="en-US" b="0" i="0">
                <a:solidFill>
                  <a:schemeClr val="dk1"/>
                </a:solidFill>
              </a:rPr>
              <a:t>For example:</a:t>
            </a:r>
            <a:endParaRPr b="0" i="0">
              <a:solidFill>
                <a:schemeClr val="dk1"/>
              </a:solidFill>
            </a:endParaRPr>
          </a:p>
          <a:p>
            <a:pPr marL="0" lvl="0" indent="0" rtl="0">
              <a:spcBef>
                <a:spcPts val="0"/>
              </a:spcBef>
              <a:spcAft>
                <a:spcPts val="0"/>
              </a:spcAft>
              <a:buNone/>
            </a:pPr>
            <a:r>
              <a:rPr lang="en-US" b="0" i="0">
                <a:solidFill>
                  <a:schemeClr val="dk1"/>
                </a:solidFill>
              </a:rPr>
              <a:t>US HIST AP Exam with a 3 score = US HIST (one course)</a:t>
            </a:r>
            <a:endParaRPr b="0" i="0">
              <a:solidFill>
                <a:schemeClr val="dk1"/>
              </a:solidFill>
            </a:endParaRPr>
          </a:p>
          <a:p>
            <a:pPr marL="0" lvl="0" indent="0" rtl="0">
              <a:spcBef>
                <a:spcPts val="0"/>
              </a:spcBef>
              <a:spcAft>
                <a:spcPts val="0"/>
              </a:spcAft>
              <a:buClr>
                <a:schemeClr val="dk1"/>
              </a:buClr>
              <a:buSzPts val="1100"/>
              <a:buFont typeface="Arial"/>
              <a:buNone/>
            </a:pPr>
            <a:r>
              <a:rPr lang="en-US" b="0" i="0">
                <a:solidFill>
                  <a:schemeClr val="dk1"/>
                </a:solidFill>
              </a:rPr>
              <a:t>US HIST AP Exam with a 4 or 5 score = US HIST Series (2 courses)  </a:t>
            </a:r>
            <a:endParaRPr b="0" i="0">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title"/>
          </p:nvPr>
        </p:nvSpPr>
        <p:spPr>
          <a:xfrm>
            <a:off x="426850" y="533450"/>
            <a:ext cx="11340000" cy="12237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261300"/>
              </a:buClr>
              <a:buSzPts val="6000"/>
              <a:buFont typeface="Georgia"/>
              <a:buNone/>
            </a:pPr>
            <a:r>
              <a:rPr lang="en-US" sz="4800"/>
              <a:t>Discipline Faculty Responsibility</a:t>
            </a:r>
            <a:endParaRPr sz="4800" b="1" i="1" u="none" strike="noStrike" cap="none">
              <a:solidFill>
                <a:srgbClr val="261300"/>
              </a:solidFill>
              <a:latin typeface="Georgia"/>
              <a:ea typeface="Georgia"/>
              <a:cs typeface="Georgia"/>
              <a:sym typeface="Georgia"/>
            </a:endParaRPr>
          </a:p>
        </p:txBody>
      </p:sp>
      <p:sp>
        <p:nvSpPr>
          <p:cNvPr id="238" name="Shape 238"/>
          <p:cNvSpPr txBox="1">
            <a:spLocks noGrp="1"/>
          </p:cNvSpPr>
          <p:nvPr>
            <p:ph type="ftr" idx="11"/>
          </p:nvPr>
        </p:nvSpPr>
        <p:spPr>
          <a:xfrm>
            <a:off x="4038600" y="6356352"/>
            <a:ext cx="4114800" cy="365100"/>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Clr>
                <a:schemeClr val="dk1"/>
              </a:buClr>
              <a:buFont typeface="Arial"/>
              <a:buNone/>
            </a:pPr>
            <a:r>
              <a:rPr lang="en-US"/>
              <a:t>ASCCC Plenary Session, April 12-14, 2018</a:t>
            </a:r>
            <a:endParaRPr/>
          </a:p>
          <a:p>
            <a:pPr marL="0" marR="0" lvl="0" indent="0" algn="ctr" rtl="0">
              <a:spcBef>
                <a:spcPts val="0"/>
              </a:spcBef>
              <a:spcAft>
                <a:spcPts val="0"/>
              </a:spcAft>
              <a:buNone/>
            </a:pPr>
            <a:endParaRPr/>
          </a:p>
        </p:txBody>
      </p:sp>
      <p:sp>
        <p:nvSpPr>
          <p:cNvPr id="239" name="Shape 239"/>
          <p:cNvSpPr txBox="1">
            <a:spLocks noGrp="1"/>
          </p:cNvSpPr>
          <p:nvPr>
            <p:ph type="sldNum" idx="12"/>
          </p:nvPr>
        </p:nvSpPr>
        <p:spPr>
          <a:xfrm>
            <a:off x="8610600" y="6356352"/>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888"/>
                </a:solidFill>
                <a:latin typeface="Arial"/>
                <a:ea typeface="Arial"/>
                <a:cs typeface="Arial"/>
                <a:sym typeface="Arial"/>
              </a:rPr>
              <a:t>14</a:t>
            </a:fld>
            <a:endParaRPr sz="1200" b="0" i="0" u="none" strike="noStrike" cap="none">
              <a:solidFill>
                <a:srgbClr val="888888"/>
              </a:solidFill>
              <a:latin typeface="Arial"/>
              <a:ea typeface="Arial"/>
              <a:cs typeface="Arial"/>
              <a:sym typeface="Arial"/>
            </a:endParaRPr>
          </a:p>
        </p:txBody>
      </p:sp>
      <p:sp>
        <p:nvSpPr>
          <p:cNvPr id="240" name="Shape 240"/>
          <p:cNvSpPr txBox="1">
            <a:spLocks noGrp="1"/>
          </p:cNvSpPr>
          <p:nvPr>
            <p:ph type="body" idx="1"/>
          </p:nvPr>
        </p:nvSpPr>
        <p:spPr>
          <a:xfrm>
            <a:off x="313025" y="1902950"/>
            <a:ext cx="11340000" cy="32622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r>
              <a:rPr lang="en-US" b="0" i="0">
                <a:solidFill>
                  <a:schemeClr val="dk1"/>
                </a:solidFill>
              </a:rPr>
              <a:t>It’s important to have in place a cyclical, scheduled </a:t>
            </a:r>
            <a:r>
              <a:rPr lang="en-US" i="0">
                <a:solidFill>
                  <a:schemeClr val="dk1"/>
                </a:solidFill>
              </a:rPr>
              <a:t>process for reviewing </a:t>
            </a:r>
            <a:r>
              <a:rPr lang="en-US" b="0" i="0">
                <a:solidFill>
                  <a:schemeClr val="dk1"/>
                </a:solidFill>
              </a:rPr>
              <a:t>how AP Exam scores are applied at the department or discipline level. </a:t>
            </a:r>
            <a:endParaRPr b="0" i="0">
              <a:solidFill>
                <a:schemeClr val="dk1"/>
              </a:solidFill>
            </a:endParaRPr>
          </a:p>
          <a:p>
            <a:pPr marL="0" marR="0" lvl="0" indent="0" algn="l" rtl="0">
              <a:lnSpc>
                <a:spcPct val="90000"/>
              </a:lnSpc>
              <a:spcBef>
                <a:spcPts val="0"/>
              </a:spcBef>
              <a:spcAft>
                <a:spcPts val="0"/>
              </a:spcAft>
              <a:buNone/>
            </a:pPr>
            <a:endParaRPr b="0" i="0">
              <a:solidFill>
                <a:schemeClr val="dk1"/>
              </a:solidFill>
            </a:endParaRPr>
          </a:p>
          <a:p>
            <a:pPr marL="0" marR="0" lvl="0" indent="0" algn="l" rtl="0">
              <a:lnSpc>
                <a:spcPct val="90000"/>
              </a:lnSpc>
              <a:spcBef>
                <a:spcPts val="0"/>
              </a:spcBef>
              <a:spcAft>
                <a:spcPts val="0"/>
              </a:spcAft>
              <a:buNone/>
            </a:pPr>
            <a:r>
              <a:rPr lang="en-US" b="0" i="0">
                <a:solidFill>
                  <a:schemeClr val="dk1"/>
                </a:solidFill>
              </a:rPr>
              <a:t>AB 1985 requires college districts to have a policy on advanced credit, and faculty should work with administrative partners to establish procedures for </a:t>
            </a:r>
            <a:r>
              <a:rPr lang="en-US" i="0">
                <a:solidFill>
                  <a:schemeClr val="dk1"/>
                </a:solidFill>
              </a:rPr>
              <a:t>ensuring faculty determinations for course credit</a:t>
            </a:r>
            <a:r>
              <a:rPr lang="en-US" b="0" i="0">
                <a:solidFill>
                  <a:schemeClr val="dk1"/>
                </a:solidFill>
              </a:rPr>
              <a:t>.</a:t>
            </a:r>
            <a:endParaRPr b="0" i="0">
              <a:solidFill>
                <a:schemeClr val="dk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title"/>
          </p:nvPr>
        </p:nvSpPr>
        <p:spPr>
          <a:xfrm>
            <a:off x="426850" y="732650"/>
            <a:ext cx="11340000" cy="11868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261300"/>
              </a:buClr>
              <a:buSzPts val="6000"/>
              <a:buFont typeface="Georgia"/>
              <a:buNone/>
            </a:pPr>
            <a:r>
              <a:rPr lang="en-US" sz="4800"/>
              <a:t>Resources</a:t>
            </a:r>
            <a:endParaRPr sz="4800" b="1" i="1" u="none" strike="noStrike" cap="none">
              <a:solidFill>
                <a:srgbClr val="261300"/>
              </a:solidFill>
              <a:latin typeface="Georgia"/>
              <a:ea typeface="Georgia"/>
              <a:cs typeface="Georgia"/>
              <a:sym typeface="Georgia"/>
            </a:endParaRPr>
          </a:p>
        </p:txBody>
      </p:sp>
      <p:sp>
        <p:nvSpPr>
          <p:cNvPr id="247" name="Shape 247"/>
          <p:cNvSpPr txBox="1">
            <a:spLocks noGrp="1"/>
          </p:cNvSpPr>
          <p:nvPr>
            <p:ph type="ftr" idx="11"/>
          </p:nvPr>
        </p:nvSpPr>
        <p:spPr>
          <a:xfrm>
            <a:off x="4038600" y="6356352"/>
            <a:ext cx="4114800" cy="365100"/>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Clr>
                <a:schemeClr val="dk1"/>
              </a:buClr>
              <a:buFont typeface="Arial"/>
              <a:buNone/>
            </a:pPr>
            <a:r>
              <a:rPr lang="en-US"/>
              <a:t>ASCCC Plenary Session, April 12-14, 2018</a:t>
            </a:r>
            <a:endParaRPr/>
          </a:p>
          <a:p>
            <a:pPr marL="0" marR="0" lvl="0" indent="0" algn="ctr" rtl="0">
              <a:spcBef>
                <a:spcPts val="0"/>
              </a:spcBef>
              <a:spcAft>
                <a:spcPts val="0"/>
              </a:spcAft>
              <a:buNone/>
            </a:pPr>
            <a:endParaRPr/>
          </a:p>
        </p:txBody>
      </p:sp>
      <p:sp>
        <p:nvSpPr>
          <p:cNvPr id="248" name="Shape 248"/>
          <p:cNvSpPr txBox="1">
            <a:spLocks noGrp="1"/>
          </p:cNvSpPr>
          <p:nvPr>
            <p:ph type="sldNum" idx="12"/>
          </p:nvPr>
        </p:nvSpPr>
        <p:spPr>
          <a:xfrm>
            <a:off x="8610600" y="6356352"/>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888"/>
                </a:solidFill>
                <a:latin typeface="Arial"/>
                <a:ea typeface="Arial"/>
                <a:cs typeface="Arial"/>
                <a:sym typeface="Arial"/>
              </a:rPr>
              <a:t>15</a:t>
            </a:fld>
            <a:endParaRPr sz="1200" b="0" i="0" u="none" strike="noStrike" cap="none">
              <a:solidFill>
                <a:srgbClr val="888888"/>
              </a:solidFill>
              <a:latin typeface="Arial"/>
              <a:ea typeface="Arial"/>
              <a:cs typeface="Arial"/>
              <a:sym typeface="Arial"/>
            </a:endParaRPr>
          </a:p>
        </p:txBody>
      </p:sp>
      <p:sp>
        <p:nvSpPr>
          <p:cNvPr id="249" name="Shape 249"/>
          <p:cNvSpPr txBox="1">
            <a:spLocks noGrp="1"/>
          </p:cNvSpPr>
          <p:nvPr>
            <p:ph type="body" idx="1"/>
          </p:nvPr>
        </p:nvSpPr>
        <p:spPr>
          <a:xfrm>
            <a:off x="1422825" y="2212400"/>
            <a:ext cx="9262500" cy="3642300"/>
          </a:xfrm>
          <a:prstGeom prst="rect">
            <a:avLst/>
          </a:prstGeom>
          <a:noFill/>
          <a:ln>
            <a:noFill/>
          </a:ln>
        </p:spPr>
        <p:txBody>
          <a:bodyPr spcFirstLastPara="1" wrap="square" lIns="91425" tIns="45700" rIns="91425" bIns="45700" anchor="t" anchorCtr="0">
            <a:noAutofit/>
          </a:bodyPr>
          <a:lstStyle/>
          <a:p>
            <a:pPr marL="457200" marR="0" lvl="0" indent="-381000" algn="l" rtl="0">
              <a:lnSpc>
                <a:spcPct val="90000"/>
              </a:lnSpc>
              <a:spcBef>
                <a:spcPts val="0"/>
              </a:spcBef>
              <a:spcAft>
                <a:spcPts val="0"/>
              </a:spcAft>
              <a:buClr>
                <a:schemeClr val="dk1"/>
              </a:buClr>
              <a:buSzPts val="2400"/>
              <a:buChar char="•"/>
            </a:pPr>
            <a:r>
              <a:rPr lang="en-US" b="0" i="0">
                <a:solidFill>
                  <a:schemeClr val="dk1"/>
                </a:solidFill>
              </a:rPr>
              <a:t>Colleges’ Articulation Officer</a:t>
            </a:r>
            <a:endParaRPr b="0" i="0">
              <a:solidFill>
                <a:schemeClr val="dk1"/>
              </a:solidFill>
            </a:endParaRPr>
          </a:p>
          <a:p>
            <a:pPr marL="457200" marR="0" lvl="0" indent="-381000" algn="l" rtl="0">
              <a:lnSpc>
                <a:spcPct val="90000"/>
              </a:lnSpc>
              <a:spcBef>
                <a:spcPts val="0"/>
              </a:spcBef>
              <a:spcAft>
                <a:spcPts val="0"/>
              </a:spcAft>
              <a:buClr>
                <a:schemeClr val="dk1"/>
              </a:buClr>
              <a:buSzPts val="2400"/>
              <a:buChar char="•"/>
            </a:pPr>
            <a:r>
              <a:rPr lang="en-US" b="0" i="0">
                <a:solidFill>
                  <a:schemeClr val="dk1"/>
                </a:solidFill>
              </a:rPr>
              <a:t>CSU and UC AP Policies</a:t>
            </a:r>
            <a:endParaRPr b="0" i="0">
              <a:solidFill>
                <a:schemeClr val="dk1"/>
              </a:solidFill>
            </a:endParaRPr>
          </a:p>
          <a:p>
            <a:pPr marL="457200" marR="0" lvl="0" indent="-381000" algn="l" rtl="0">
              <a:lnSpc>
                <a:spcPct val="90000"/>
              </a:lnSpc>
              <a:spcBef>
                <a:spcPts val="0"/>
              </a:spcBef>
              <a:spcAft>
                <a:spcPts val="0"/>
              </a:spcAft>
              <a:buClr>
                <a:schemeClr val="dk1"/>
              </a:buClr>
              <a:buSzPts val="2400"/>
              <a:buChar char="•"/>
            </a:pPr>
            <a:r>
              <a:rPr lang="en-US" b="0" i="0">
                <a:solidFill>
                  <a:schemeClr val="dk1"/>
                </a:solidFill>
              </a:rPr>
              <a:t>College Board AP Website Links</a:t>
            </a:r>
            <a:endParaRPr b="0" i="0">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txBox="1">
            <a:spLocks noGrp="1"/>
          </p:cNvSpPr>
          <p:nvPr>
            <p:ph type="title"/>
          </p:nvPr>
        </p:nvSpPr>
        <p:spPr>
          <a:xfrm>
            <a:off x="170750" y="746875"/>
            <a:ext cx="12021300" cy="9819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261300"/>
              </a:buClr>
              <a:buSzPts val="6000"/>
              <a:buFont typeface="Georgia"/>
              <a:buNone/>
            </a:pPr>
            <a:r>
              <a:rPr lang="en-US"/>
              <a:t>Resources - Articulation Officer (AO)</a:t>
            </a:r>
            <a:endParaRPr b="1" i="1" u="none" strike="noStrike" cap="none">
              <a:solidFill>
                <a:srgbClr val="261300"/>
              </a:solidFill>
              <a:latin typeface="Georgia"/>
              <a:ea typeface="Georgia"/>
              <a:cs typeface="Georgia"/>
              <a:sym typeface="Georgia"/>
            </a:endParaRPr>
          </a:p>
        </p:txBody>
      </p:sp>
      <p:sp>
        <p:nvSpPr>
          <p:cNvPr id="256" name="Shape 256"/>
          <p:cNvSpPr txBox="1">
            <a:spLocks noGrp="1"/>
          </p:cNvSpPr>
          <p:nvPr>
            <p:ph type="ftr" idx="11"/>
          </p:nvPr>
        </p:nvSpPr>
        <p:spPr>
          <a:xfrm>
            <a:off x="4038600" y="6356352"/>
            <a:ext cx="4114800" cy="365100"/>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Clr>
                <a:schemeClr val="dk1"/>
              </a:buClr>
              <a:buFont typeface="Arial"/>
              <a:buNone/>
            </a:pPr>
            <a:r>
              <a:rPr lang="en-US"/>
              <a:t>ASCCC Plenary Session, April 12-14, 2018</a:t>
            </a:r>
            <a:endParaRPr/>
          </a:p>
          <a:p>
            <a:pPr marL="0" marR="0" lvl="0" indent="0" algn="ctr" rtl="0">
              <a:spcBef>
                <a:spcPts val="0"/>
              </a:spcBef>
              <a:spcAft>
                <a:spcPts val="0"/>
              </a:spcAft>
              <a:buNone/>
            </a:pPr>
            <a:endParaRPr/>
          </a:p>
        </p:txBody>
      </p:sp>
      <p:sp>
        <p:nvSpPr>
          <p:cNvPr id="257" name="Shape 257"/>
          <p:cNvSpPr txBox="1">
            <a:spLocks noGrp="1"/>
          </p:cNvSpPr>
          <p:nvPr>
            <p:ph type="sldNum" idx="12"/>
          </p:nvPr>
        </p:nvSpPr>
        <p:spPr>
          <a:xfrm>
            <a:off x="8610600" y="6356352"/>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888"/>
                </a:solidFill>
                <a:latin typeface="Arial"/>
                <a:ea typeface="Arial"/>
                <a:cs typeface="Arial"/>
                <a:sym typeface="Arial"/>
              </a:rPr>
              <a:t>16</a:t>
            </a:fld>
            <a:endParaRPr sz="1200" b="0" i="0" u="none" strike="noStrike" cap="none">
              <a:solidFill>
                <a:srgbClr val="888888"/>
              </a:solidFill>
              <a:latin typeface="Arial"/>
              <a:ea typeface="Arial"/>
              <a:cs typeface="Arial"/>
              <a:sym typeface="Arial"/>
            </a:endParaRPr>
          </a:p>
        </p:txBody>
      </p:sp>
      <p:sp>
        <p:nvSpPr>
          <p:cNvPr id="258" name="Shape 258"/>
          <p:cNvSpPr txBox="1">
            <a:spLocks noGrp="1"/>
          </p:cNvSpPr>
          <p:nvPr>
            <p:ph type="body" idx="1"/>
          </p:nvPr>
        </p:nvSpPr>
        <p:spPr>
          <a:xfrm>
            <a:off x="910600" y="2125350"/>
            <a:ext cx="10656900" cy="40140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r>
              <a:rPr lang="en-US" b="0" i="0">
                <a:solidFill>
                  <a:schemeClr val="dk1"/>
                </a:solidFill>
              </a:rPr>
              <a:t>The AO has expertise in areas that can assist faculty when determining alignment of AP Examination scores to their courses. </a:t>
            </a:r>
            <a:endParaRPr b="0" i="0">
              <a:solidFill>
                <a:schemeClr val="dk1"/>
              </a:solidFill>
            </a:endParaRPr>
          </a:p>
          <a:p>
            <a:pPr marL="0" marR="0" lvl="0" indent="0" algn="l" rtl="0">
              <a:lnSpc>
                <a:spcPct val="90000"/>
              </a:lnSpc>
              <a:spcBef>
                <a:spcPts val="0"/>
              </a:spcBef>
              <a:spcAft>
                <a:spcPts val="0"/>
              </a:spcAft>
              <a:buNone/>
            </a:pPr>
            <a:endParaRPr b="0" i="0">
              <a:solidFill>
                <a:schemeClr val="dk1"/>
              </a:solidFill>
            </a:endParaRPr>
          </a:p>
          <a:p>
            <a:pPr marL="0" marR="0" lvl="0" indent="0" algn="l" rtl="0">
              <a:lnSpc>
                <a:spcPct val="90000"/>
              </a:lnSpc>
              <a:spcBef>
                <a:spcPts val="0"/>
              </a:spcBef>
              <a:spcAft>
                <a:spcPts val="0"/>
              </a:spcAft>
              <a:buNone/>
            </a:pPr>
            <a:r>
              <a:rPr lang="en-US" b="0" i="0">
                <a:solidFill>
                  <a:schemeClr val="dk1"/>
                </a:solidFill>
              </a:rPr>
              <a:t>For example, what are the implications for awarding course credit for an AP score of 3 verses a score of 4.</a:t>
            </a:r>
            <a:endParaRPr b="0" i="0">
              <a:solidFill>
                <a:schemeClr val="dk1"/>
              </a:solidFill>
            </a:endParaRPr>
          </a:p>
          <a:p>
            <a:pPr marL="0" marR="0" lvl="0" indent="0" algn="l" rtl="0">
              <a:lnSpc>
                <a:spcPct val="90000"/>
              </a:lnSpc>
              <a:spcBef>
                <a:spcPts val="0"/>
              </a:spcBef>
              <a:spcAft>
                <a:spcPts val="0"/>
              </a:spcAft>
              <a:buNone/>
            </a:pPr>
            <a:endParaRPr b="0" i="0">
              <a:solidFill>
                <a:schemeClr val="dk1"/>
              </a:solidFill>
            </a:endParaRPr>
          </a:p>
          <a:p>
            <a:pPr marL="457200" marR="0" lvl="0" indent="-381000" algn="l" rtl="0">
              <a:lnSpc>
                <a:spcPct val="90000"/>
              </a:lnSpc>
              <a:spcBef>
                <a:spcPts val="0"/>
              </a:spcBef>
              <a:spcAft>
                <a:spcPts val="0"/>
              </a:spcAft>
              <a:buClr>
                <a:schemeClr val="dk1"/>
              </a:buClr>
              <a:buSzPts val="2400"/>
              <a:buChar char="•"/>
            </a:pPr>
            <a:r>
              <a:rPr lang="en-US" b="0" i="0">
                <a:solidFill>
                  <a:schemeClr val="dk1"/>
                </a:solidFill>
              </a:rPr>
              <a:t>CSU and UC AP course credit</a:t>
            </a:r>
            <a:endParaRPr b="0" i="0">
              <a:solidFill>
                <a:schemeClr val="dk1"/>
              </a:solidFill>
            </a:endParaRPr>
          </a:p>
          <a:p>
            <a:pPr marL="0" marR="0" lvl="0" indent="0" algn="l" rtl="0">
              <a:lnSpc>
                <a:spcPct val="90000"/>
              </a:lnSpc>
              <a:spcBef>
                <a:spcPts val="0"/>
              </a:spcBef>
              <a:spcAft>
                <a:spcPts val="0"/>
              </a:spcAft>
              <a:buNone/>
            </a:pPr>
            <a:endParaRPr b="0" i="0">
              <a:solidFill>
                <a:schemeClr val="dk1"/>
              </a:solidFill>
            </a:endParaRPr>
          </a:p>
          <a:p>
            <a:pPr marL="457200" marR="0" lvl="0" indent="-381000" algn="l" rtl="0">
              <a:lnSpc>
                <a:spcPct val="90000"/>
              </a:lnSpc>
              <a:spcBef>
                <a:spcPts val="0"/>
              </a:spcBef>
              <a:spcAft>
                <a:spcPts val="0"/>
              </a:spcAft>
              <a:buClr>
                <a:schemeClr val="dk1"/>
              </a:buClr>
              <a:buSzPts val="2400"/>
              <a:buChar char="•"/>
            </a:pPr>
            <a:r>
              <a:rPr lang="en-US" b="0" i="0">
                <a:solidFill>
                  <a:schemeClr val="dk1"/>
                </a:solidFill>
              </a:rPr>
              <a:t>CSU and UC articulation agreements </a:t>
            </a:r>
            <a:endParaRPr b="0" i="0">
              <a:solidFill>
                <a:schemeClr val="dk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title"/>
          </p:nvPr>
        </p:nvSpPr>
        <p:spPr>
          <a:xfrm>
            <a:off x="426850" y="889175"/>
            <a:ext cx="11340000" cy="1015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261300"/>
              </a:buClr>
              <a:buSzPts val="6000"/>
              <a:buFont typeface="Georgia"/>
              <a:buNone/>
            </a:pPr>
            <a:r>
              <a:rPr lang="en-US" sz="4800"/>
              <a:t>Resources - College Board</a:t>
            </a:r>
            <a:endParaRPr sz="4800" b="1" i="1" u="none" strike="noStrike" cap="none">
              <a:solidFill>
                <a:srgbClr val="261300"/>
              </a:solidFill>
              <a:latin typeface="Georgia"/>
              <a:ea typeface="Georgia"/>
              <a:cs typeface="Georgia"/>
              <a:sym typeface="Georgia"/>
            </a:endParaRPr>
          </a:p>
        </p:txBody>
      </p:sp>
      <p:sp>
        <p:nvSpPr>
          <p:cNvPr id="265" name="Shape 265"/>
          <p:cNvSpPr txBox="1">
            <a:spLocks noGrp="1"/>
          </p:cNvSpPr>
          <p:nvPr>
            <p:ph type="ftr" idx="11"/>
          </p:nvPr>
        </p:nvSpPr>
        <p:spPr>
          <a:xfrm>
            <a:off x="4038600" y="6356352"/>
            <a:ext cx="4114800" cy="365100"/>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Clr>
                <a:schemeClr val="dk1"/>
              </a:buClr>
              <a:buFont typeface="Arial"/>
              <a:buNone/>
            </a:pPr>
            <a:r>
              <a:rPr lang="en-US"/>
              <a:t>ASCCC Plenary Session, April 12-14, 2018</a:t>
            </a:r>
            <a:endParaRPr/>
          </a:p>
          <a:p>
            <a:pPr marL="0" marR="0" lvl="0" indent="0" algn="ctr" rtl="0">
              <a:spcBef>
                <a:spcPts val="0"/>
              </a:spcBef>
              <a:spcAft>
                <a:spcPts val="0"/>
              </a:spcAft>
              <a:buNone/>
            </a:pPr>
            <a:endParaRPr/>
          </a:p>
        </p:txBody>
      </p:sp>
      <p:sp>
        <p:nvSpPr>
          <p:cNvPr id="266" name="Shape 266"/>
          <p:cNvSpPr txBox="1">
            <a:spLocks noGrp="1"/>
          </p:cNvSpPr>
          <p:nvPr>
            <p:ph type="sldNum" idx="12"/>
          </p:nvPr>
        </p:nvSpPr>
        <p:spPr>
          <a:xfrm>
            <a:off x="8610600" y="6356352"/>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888"/>
                </a:solidFill>
                <a:latin typeface="Arial"/>
                <a:ea typeface="Arial"/>
                <a:cs typeface="Arial"/>
                <a:sym typeface="Arial"/>
              </a:rPr>
              <a:t>17</a:t>
            </a:fld>
            <a:endParaRPr sz="1200" b="0" i="0" u="none" strike="noStrike" cap="none">
              <a:solidFill>
                <a:srgbClr val="888888"/>
              </a:solidFill>
              <a:latin typeface="Arial"/>
              <a:ea typeface="Arial"/>
              <a:cs typeface="Arial"/>
              <a:sym typeface="Arial"/>
            </a:endParaRPr>
          </a:p>
        </p:txBody>
      </p:sp>
      <p:sp>
        <p:nvSpPr>
          <p:cNvPr id="267" name="Shape 267"/>
          <p:cNvSpPr txBox="1">
            <a:spLocks noGrp="1"/>
          </p:cNvSpPr>
          <p:nvPr>
            <p:ph type="body" idx="1"/>
          </p:nvPr>
        </p:nvSpPr>
        <p:spPr>
          <a:xfrm>
            <a:off x="1010200" y="2248925"/>
            <a:ext cx="10343700" cy="3984900"/>
          </a:xfrm>
          <a:prstGeom prst="rect">
            <a:avLst/>
          </a:prstGeom>
          <a:noFill/>
          <a:ln>
            <a:noFill/>
          </a:ln>
        </p:spPr>
        <p:txBody>
          <a:bodyPr spcFirstLastPara="1" wrap="square" lIns="91425" tIns="45700" rIns="91425" bIns="45700" anchor="t" anchorCtr="0">
            <a:noAutofit/>
          </a:bodyPr>
          <a:lstStyle/>
          <a:p>
            <a:pPr marL="457200" marR="0" lvl="0" indent="-381000" algn="l" rtl="0">
              <a:lnSpc>
                <a:spcPct val="90000"/>
              </a:lnSpc>
              <a:spcBef>
                <a:spcPts val="0"/>
              </a:spcBef>
              <a:spcAft>
                <a:spcPts val="0"/>
              </a:spcAft>
              <a:buClr>
                <a:schemeClr val="dk1"/>
              </a:buClr>
              <a:buSzPts val="2400"/>
              <a:buChar char="•"/>
            </a:pPr>
            <a:r>
              <a:rPr lang="en-US" i="0">
                <a:solidFill>
                  <a:schemeClr val="dk1"/>
                </a:solidFill>
              </a:rPr>
              <a:t>AP high school course information; </a:t>
            </a:r>
            <a:r>
              <a:rPr lang="en-US" b="0" i="0">
                <a:solidFill>
                  <a:schemeClr val="dk1"/>
                </a:solidFill>
              </a:rPr>
              <a:t>curriculum framework, course description, and course content</a:t>
            </a:r>
            <a:endParaRPr b="0" i="0">
              <a:solidFill>
                <a:schemeClr val="dk1"/>
              </a:solidFill>
            </a:endParaRPr>
          </a:p>
          <a:p>
            <a:pPr marL="0" marR="0" lvl="0" indent="0" algn="l" rtl="0">
              <a:lnSpc>
                <a:spcPct val="90000"/>
              </a:lnSpc>
              <a:spcBef>
                <a:spcPts val="0"/>
              </a:spcBef>
              <a:spcAft>
                <a:spcPts val="0"/>
              </a:spcAft>
              <a:buNone/>
            </a:pPr>
            <a:endParaRPr b="0" i="0">
              <a:solidFill>
                <a:schemeClr val="dk1"/>
              </a:solidFill>
            </a:endParaRPr>
          </a:p>
          <a:p>
            <a:pPr marL="457200" marR="0" lvl="0" indent="-381000" algn="l" rtl="0">
              <a:lnSpc>
                <a:spcPct val="90000"/>
              </a:lnSpc>
              <a:spcBef>
                <a:spcPts val="0"/>
              </a:spcBef>
              <a:spcAft>
                <a:spcPts val="0"/>
              </a:spcAft>
              <a:buClr>
                <a:schemeClr val="dk1"/>
              </a:buClr>
              <a:buSzPts val="2400"/>
              <a:buChar char="•"/>
            </a:pPr>
            <a:r>
              <a:rPr lang="en-US" i="0">
                <a:solidFill>
                  <a:schemeClr val="dk1"/>
                </a:solidFill>
              </a:rPr>
              <a:t>AP examination information;  </a:t>
            </a:r>
            <a:r>
              <a:rPr lang="en-US" b="0" i="0">
                <a:solidFill>
                  <a:schemeClr val="dk1"/>
                </a:solidFill>
              </a:rPr>
              <a:t>development, question examples, and scoring information</a:t>
            </a:r>
            <a:endParaRPr b="0" i="0">
              <a:solidFill>
                <a:schemeClr val="dk1"/>
              </a:solidFill>
            </a:endParaRPr>
          </a:p>
          <a:p>
            <a:pPr marL="0" marR="0" lvl="0" indent="0" algn="l" rtl="0">
              <a:lnSpc>
                <a:spcPct val="90000"/>
              </a:lnSpc>
              <a:spcBef>
                <a:spcPts val="0"/>
              </a:spcBef>
              <a:spcAft>
                <a:spcPts val="0"/>
              </a:spcAft>
              <a:buNone/>
            </a:pPr>
            <a:endParaRPr i="0">
              <a:solidFill>
                <a:schemeClr val="dk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Shape 273"/>
          <p:cNvSpPr txBox="1">
            <a:spLocks noGrp="1"/>
          </p:cNvSpPr>
          <p:nvPr>
            <p:ph type="title"/>
          </p:nvPr>
        </p:nvSpPr>
        <p:spPr>
          <a:xfrm>
            <a:off x="241875" y="618825"/>
            <a:ext cx="11724000" cy="12858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261300"/>
              </a:buClr>
              <a:buSzPts val="6000"/>
              <a:buFont typeface="Georgia"/>
              <a:buNone/>
            </a:pPr>
            <a:r>
              <a:rPr lang="en-US" sz="4800"/>
              <a:t>Resources - CSU AP Course Policies</a:t>
            </a:r>
            <a:endParaRPr sz="4800" b="1" i="1" u="none" strike="noStrike" cap="none">
              <a:solidFill>
                <a:srgbClr val="261300"/>
              </a:solidFill>
              <a:latin typeface="Georgia"/>
              <a:ea typeface="Georgia"/>
              <a:cs typeface="Georgia"/>
              <a:sym typeface="Georgia"/>
            </a:endParaRPr>
          </a:p>
        </p:txBody>
      </p:sp>
      <p:sp>
        <p:nvSpPr>
          <p:cNvPr id="274" name="Shape 274"/>
          <p:cNvSpPr txBox="1">
            <a:spLocks noGrp="1"/>
          </p:cNvSpPr>
          <p:nvPr>
            <p:ph type="ftr" idx="11"/>
          </p:nvPr>
        </p:nvSpPr>
        <p:spPr>
          <a:xfrm>
            <a:off x="4038600" y="6356352"/>
            <a:ext cx="4114800" cy="365100"/>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Clr>
                <a:schemeClr val="dk1"/>
              </a:buClr>
              <a:buFont typeface="Arial"/>
              <a:buNone/>
            </a:pPr>
            <a:r>
              <a:rPr lang="en-US"/>
              <a:t>ASCCC Plenary Session, April 12-14, 2018</a:t>
            </a:r>
            <a:endParaRPr/>
          </a:p>
          <a:p>
            <a:pPr marL="0" marR="0" lvl="0" indent="0" algn="ctr" rtl="0">
              <a:spcBef>
                <a:spcPts val="0"/>
              </a:spcBef>
              <a:spcAft>
                <a:spcPts val="0"/>
              </a:spcAft>
              <a:buNone/>
            </a:pPr>
            <a:endParaRPr/>
          </a:p>
        </p:txBody>
      </p:sp>
      <p:sp>
        <p:nvSpPr>
          <p:cNvPr id="275" name="Shape 275"/>
          <p:cNvSpPr txBox="1">
            <a:spLocks noGrp="1"/>
          </p:cNvSpPr>
          <p:nvPr>
            <p:ph type="sldNum" idx="12"/>
          </p:nvPr>
        </p:nvSpPr>
        <p:spPr>
          <a:xfrm>
            <a:off x="8610600" y="6356352"/>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888"/>
                </a:solidFill>
                <a:latin typeface="Arial"/>
                <a:ea typeface="Arial"/>
                <a:cs typeface="Arial"/>
                <a:sym typeface="Arial"/>
              </a:rPr>
              <a:t>18</a:t>
            </a:fld>
            <a:endParaRPr sz="1200" b="0" i="0" u="none" strike="noStrike" cap="none">
              <a:solidFill>
                <a:srgbClr val="888888"/>
              </a:solidFill>
              <a:latin typeface="Arial"/>
              <a:ea typeface="Arial"/>
              <a:cs typeface="Arial"/>
              <a:sym typeface="Arial"/>
            </a:endParaRPr>
          </a:p>
        </p:txBody>
      </p:sp>
      <p:sp>
        <p:nvSpPr>
          <p:cNvPr id="276" name="Shape 276"/>
          <p:cNvSpPr txBox="1">
            <a:spLocks noGrp="1"/>
          </p:cNvSpPr>
          <p:nvPr>
            <p:ph type="body" idx="1"/>
          </p:nvPr>
        </p:nvSpPr>
        <p:spPr>
          <a:xfrm>
            <a:off x="241875" y="2006050"/>
            <a:ext cx="11724000" cy="4350300"/>
          </a:xfrm>
          <a:prstGeom prst="rect">
            <a:avLst/>
          </a:prstGeom>
          <a:noFill/>
          <a:ln>
            <a:noFill/>
          </a:ln>
        </p:spPr>
        <p:txBody>
          <a:bodyPr spcFirstLastPara="1" wrap="square" lIns="91425" tIns="45700" rIns="91425" bIns="45700" anchor="t" anchorCtr="0">
            <a:noAutofit/>
          </a:bodyPr>
          <a:lstStyle/>
          <a:p>
            <a:pPr marL="0" lvl="0" indent="0" rtl="0">
              <a:spcBef>
                <a:spcPts val="0"/>
              </a:spcBef>
              <a:spcAft>
                <a:spcPts val="0"/>
              </a:spcAft>
              <a:buNone/>
            </a:pPr>
            <a:r>
              <a:rPr lang="en-US" b="0" i="0">
                <a:solidFill>
                  <a:schemeClr val="dk1"/>
                </a:solidFill>
              </a:rPr>
              <a:t>UC Systemwide AP Policy - specific unit value: </a:t>
            </a:r>
            <a:endParaRPr b="0" i="0">
              <a:solidFill>
                <a:schemeClr val="dk1"/>
              </a:solidFill>
            </a:endParaRPr>
          </a:p>
          <a:p>
            <a:pPr marL="0" lvl="0" indent="0" rtl="0">
              <a:spcBef>
                <a:spcPts val="0"/>
              </a:spcBef>
              <a:spcAft>
                <a:spcPts val="0"/>
              </a:spcAft>
              <a:buNone/>
            </a:pPr>
            <a:r>
              <a:rPr lang="en-US" b="0" i="0">
                <a:solidFill>
                  <a:schemeClr val="dk1"/>
                </a:solidFill>
              </a:rPr>
              <a:t>there is none.</a:t>
            </a:r>
            <a:endParaRPr b="0" i="0">
              <a:solidFill>
                <a:schemeClr val="dk1"/>
              </a:solidFill>
            </a:endParaRPr>
          </a:p>
          <a:p>
            <a:pPr marL="0" lvl="0" indent="0" rtl="0">
              <a:spcBef>
                <a:spcPts val="0"/>
              </a:spcBef>
              <a:spcAft>
                <a:spcPts val="0"/>
              </a:spcAft>
              <a:buNone/>
            </a:pPr>
            <a:endParaRPr b="0" i="0">
              <a:solidFill>
                <a:schemeClr val="dk1"/>
              </a:solidFill>
            </a:endParaRPr>
          </a:p>
          <a:p>
            <a:pPr marL="0" lvl="0" indent="0" rtl="0">
              <a:spcBef>
                <a:spcPts val="0"/>
              </a:spcBef>
              <a:spcAft>
                <a:spcPts val="0"/>
              </a:spcAft>
              <a:buNone/>
            </a:pPr>
            <a:r>
              <a:rPr lang="en-US" b="0" i="0">
                <a:solidFill>
                  <a:schemeClr val="dk1"/>
                </a:solidFill>
              </a:rPr>
              <a:t>CSU Graduation AP Policies - each CSU campuses identifies specific local course and/or GE Area credit for AP.</a:t>
            </a:r>
            <a:endParaRPr b="0" i="0">
              <a:solidFill>
                <a:schemeClr val="dk1"/>
              </a:solidFill>
            </a:endParaRPr>
          </a:p>
          <a:p>
            <a:pPr marL="0" lvl="0" indent="0" rtl="0">
              <a:spcBef>
                <a:spcPts val="0"/>
              </a:spcBef>
              <a:spcAft>
                <a:spcPts val="0"/>
              </a:spcAft>
              <a:buNone/>
            </a:pPr>
            <a:endParaRPr b="0" i="0">
              <a:solidFill>
                <a:schemeClr val="dk1"/>
              </a:solidFill>
            </a:endParaRPr>
          </a:p>
          <a:p>
            <a:pPr marL="0" lvl="0" indent="0" rtl="0">
              <a:spcBef>
                <a:spcPts val="0"/>
              </a:spcBef>
              <a:spcAft>
                <a:spcPts val="0"/>
              </a:spcAft>
              <a:buNone/>
            </a:pPr>
            <a:r>
              <a:rPr lang="en-US" b="0" i="0">
                <a:solidFill>
                  <a:schemeClr val="dk1"/>
                </a:solidFill>
              </a:rPr>
              <a:t>Transfer CSU GE/B AP list - CSU: ASA-2017-13</a:t>
            </a:r>
            <a:endParaRPr b="0" i="0">
              <a:solidFill>
                <a:schemeClr val="dk1"/>
              </a:solidFill>
            </a:endParaRPr>
          </a:p>
          <a:p>
            <a:pPr marL="0" lvl="0" indent="0" rtl="0">
              <a:spcBef>
                <a:spcPts val="0"/>
              </a:spcBef>
              <a:spcAft>
                <a:spcPts val="0"/>
              </a:spcAft>
              <a:buNone/>
            </a:pPr>
            <a:r>
              <a:rPr lang="en-US" b="0" i="0" u="sng">
                <a:solidFill>
                  <a:schemeClr val="hlink"/>
                </a:solidFill>
                <a:hlinkClick r:id="rId3"/>
              </a:rPr>
              <a:t>https://www2.calstate.edu/apply/transfer/Pages/advanced-placement-ap.aspx</a:t>
            </a:r>
            <a:endParaRPr b="0" i="0">
              <a:solidFill>
                <a:schemeClr val="dk1"/>
              </a:solidFill>
            </a:endParaRPr>
          </a:p>
          <a:p>
            <a:pPr marL="0" lvl="0" indent="0" rtl="0">
              <a:spcBef>
                <a:spcPts val="0"/>
              </a:spcBef>
              <a:spcAft>
                <a:spcPts val="0"/>
              </a:spcAft>
              <a:buClr>
                <a:schemeClr val="dk1"/>
              </a:buClr>
              <a:buSzPts val="1100"/>
              <a:buFont typeface="Arial"/>
              <a:buNone/>
            </a:pPr>
            <a:endParaRPr b="0" i="0">
              <a:solidFill>
                <a:schemeClr val="dk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a:spLocks noGrp="1"/>
          </p:cNvSpPr>
          <p:nvPr>
            <p:ph type="title"/>
          </p:nvPr>
        </p:nvSpPr>
        <p:spPr>
          <a:xfrm>
            <a:off x="227650" y="561925"/>
            <a:ext cx="11795100" cy="13428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261300"/>
              </a:buClr>
              <a:buSzPts val="6000"/>
              <a:buFont typeface="Georgia"/>
              <a:buNone/>
            </a:pPr>
            <a:r>
              <a:rPr lang="en-US" sz="4800"/>
              <a:t>Resources - UC AP Course Policies</a:t>
            </a:r>
            <a:endParaRPr sz="4800" b="1" i="1" u="none" strike="noStrike" cap="none">
              <a:solidFill>
                <a:srgbClr val="261300"/>
              </a:solidFill>
              <a:latin typeface="Georgia"/>
              <a:ea typeface="Georgia"/>
              <a:cs typeface="Georgia"/>
              <a:sym typeface="Georgia"/>
            </a:endParaRPr>
          </a:p>
        </p:txBody>
      </p:sp>
      <p:sp>
        <p:nvSpPr>
          <p:cNvPr id="283" name="Shape 283"/>
          <p:cNvSpPr txBox="1">
            <a:spLocks noGrp="1"/>
          </p:cNvSpPr>
          <p:nvPr>
            <p:ph type="ftr" idx="11"/>
          </p:nvPr>
        </p:nvSpPr>
        <p:spPr>
          <a:xfrm>
            <a:off x="4038600" y="6356352"/>
            <a:ext cx="4114800" cy="365100"/>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Clr>
                <a:schemeClr val="dk1"/>
              </a:buClr>
              <a:buFont typeface="Arial"/>
              <a:buNone/>
            </a:pPr>
            <a:r>
              <a:rPr lang="en-US"/>
              <a:t>ASCCC Plenary Session, April 12-14, 2018</a:t>
            </a:r>
            <a:endParaRPr/>
          </a:p>
          <a:p>
            <a:pPr marL="0" marR="0" lvl="0" indent="0" algn="ctr" rtl="0">
              <a:spcBef>
                <a:spcPts val="0"/>
              </a:spcBef>
              <a:spcAft>
                <a:spcPts val="0"/>
              </a:spcAft>
              <a:buNone/>
            </a:pPr>
            <a:endParaRPr/>
          </a:p>
        </p:txBody>
      </p:sp>
      <p:sp>
        <p:nvSpPr>
          <p:cNvPr id="284" name="Shape 284"/>
          <p:cNvSpPr txBox="1">
            <a:spLocks noGrp="1"/>
          </p:cNvSpPr>
          <p:nvPr>
            <p:ph type="sldNum" idx="12"/>
          </p:nvPr>
        </p:nvSpPr>
        <p:spPr>
          <a:xfrm>
            <a:off x="8610600" y="6356352"/>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888"/>
                </a:solidFill>
                <a:latin typeface="Arial"/>
                <a:ea typeface="Arial"/>
                <a:cs typeface="Arial"/>
                <a:sym typeface="Arial"/>
              </a:rPr>
              <a:t>19</a:t>
            </a:fld>
            <a:endParaRPr sz="1200" b="0" i="0" u="none" strike="noStrike" cap="none">
              <a:solidFill>
                <a:srgbClr val="888888"/>
              </a:solidFill>
              <a:latin typeface="Arial"/>
              <a:ea typeface="Arial"/>
              <a:cs typeface="Arial"/>
              <a:sym typeface="Arial"/>
            </a:endParaRPr>
          </a:p>
        </p:txBody>
      </p:sp>
      <p:sp>
        <p:nvSpPr>
          <p:cNvPr id="285" name="Shape 285"/>
          <p:cNvSpPr txBox="1">
            <a:spLocks noGrp="1"/>
          </p:cNvSpPr>
          <p:nvPr>
            <p:ph type="body" idx="1"/>
          </p:nvPr>
        </p:nvSpPr>
        <p:spPr>
          <a:xfrm>
            <a:off x="227650" y="1814000"/>
            <a:ext cx="11795100" cy="42828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r>
              <a:rPr lang="en-US" b="0" i="0">
                <a:solidFill>
                  <a:schemeClr val="dk1"/>
                </a:solidFill>
              </a:rPr>
              <a:t>UC Systemwide AP Policy - specific unit value:</a:t>
            </a:r>
            <a:endParaRPr b="0" i="0">
              <a:solidFill>
                <a:schemeClr val="dk1"/>
              </a:solidFill>
            </a:endParaRPr>
          </a:p>
          <a:p>
            <a:pPr marL="0" marR="0" lvl="0" indent="0" algn="l" rtl="0">
              <a:lnSpc>
                <a:spcPct val="90000"/>
              </a:lnSpc>
              <a:spcBef>
                <a:spcPts val="0"/>
              </a:spcBef>
              <a:spcAft>
                <a:spcPts val="0"/>
              </a:spcAft>
              <a:buNone/>
            </a:pPr>
            <a:r>
              <a:rPr lang="en-US" b="0" i="0" u="sng">
                <a:solidFill>
                  <a:schemeClr val="hlink"/>
                </a:solidFill>
                <a:hlinkClick r:id="rId3"/>
              </a:rPr>
              <a:t>http://admission.universityofcalifornia.edu/counselors/exam-credit/ap-credits/index.html</a:t>
            </a:r>
            <a:endParaRPr b="0" i="0">
              <a:solidFill>
                <a:schemeClr val="dk1"/>
              </a:solidFill>
            </a:endParaRPr>
          </a:p>
          <a:p>
            <a:pPr marL="0" marR="0" lvl="0" indent="0" algn="l" rtl="0">
              <a:lnSpc>
                <a:spcPct val="90000"/>
              </a:lnSpc>
              <a:spcBef>
                <a:spcPts val="0"/>
              </a:spcBef>
              <a:spcAft>
                <a:spcPts val="0"/>
              </a:spcAft>
              <a:buNone/>
            </a:pPr>
            <a:endParaRPr b="0" i="0">
              <a:solidFill>
                <a:schemeClr val="dk1"/>
              </a:solidFill>
            </a:endParaRPr>
          </a:p>
          <a:p>
            <a:pPr marL="0" marR="0" lvl="0" indent="0" algn="l" rtl="0">
              <a:lnSpc>
                <a:spcPct val="90000"/>
              </a:lnSpc>
              <a:spcBef>
                <a:spcPts val="0"/>
              </a:spcBef>
              <a:spcAft>
                <a:spcPts val="0"/>
              </a:spcAft>
              <a:buNone/>
            </a:pPr>
            <a:r>
              <a:rPr lang="en-US" b="0" i="0">
                <a:solidFill>
                  <a:schemeClr val="dk1"/>
                </a:solidFill>
              </a:rPr>
              <a:t>UC Graduation AP Policies - each UC campuses identifies specific local course and/or GE Area credit for AP.</a:t>
            </a:r>
            <a:endParaRPr b="0" i="0">
              <a:solidFill>
                <a:schemeClr val="dk1"/>
              </a:solidFill>
            </a:endParaRPr>
          </a:p>
          <a:p>
            <a:pPr marL="0" marR="0" lvl="0" indent="0" algn="l" rtl="0">
              <a:lnSpc>
                <a:spcPct val="90000"/>
              </a:lnSpc>
              <a:spcBef>
                <a:spcPts val="0"/>
              </a:spcBef>
              <a:spcAft>
                <a:spcPts val="0"/>
              </a:spcAft>
              <a:buNone/>
            </a:pPr>
            <a:endParaRPr b="0" i="0">
              <a:solidFill>
                <a:schemeClr val="dk1"/>
              </a:solidFill>
            </a:endParaRPr>
          </a:p>
          <a:p>
            <a:pPr marL="0" marR="0" lvl="0" indent="0" algn="l" rtl="0">
              <a:lnSpc>
                <a:spcPct val="90000"/>
              </a:lnSpc>
              <a:spcBef>
                <a:spcPts val="0"/>
              </a:spcBef>
              <a:spcAft>
                <a:spcPts val="0"/>
              </a:spcAft>
              <a:buNone/>
            </a:pPr>
            <a:r>
              <a:rPr lang="en-US" b="0" i="0">
                <a:solidFill>
                  <a:schemeClr val="dk1"/>
                </a:solidFill>
              </a:rPr>
              <a:t>Transfer GE IGETC AP list - IGETC Standards 1.8 p. 10</a:t>
            </a:r>
            <a:endParaRPr b="0" i="0">
              <a:solidFill>
                <a:schemeClr val="dk1"/>
              </a:solidFill>
            </a:endParaRPr>
          </a:p>
          <a:p>
            <a:pPr marL="0" marR="0" lvl="0" indent="0" algn="l" rtl="0">
              <a:lnSpc>
                <a:spcPct val="90000"/>
              </a:lnSpc>
              <a:spcBef>
                <a:spcPts val="0"/>
              </a:spcBef>
              <a:spcAft>
                <a:spcPts val="0"/>
              </a:spcAft>
              <a:buNone/>
            </a:pPr>
            <a:r>
              <a:rPr lang="en-US" b="0" i="0" u="sng">
                <a:solidFill>
                  <a:schemeClr val="hlink"/>
                </a:solidFill>
                <a:hlinkClick r:id="rId4"/>
              </a:rPr>
              <a:t>http://icas-ca.org/Websites/icasca/images/IGETC%20Standards%20version%201.8%20final%20version.doc.pdf</a:t>
            </a:r>
            <a:endParaRPr b="0" i="0">
              <a:solidFill>
                <a:schemeClr val="dk1"/>
              </a:solidFill>
            </a:endParaRPr>
          </a:p>
          <a:p>
            <a:pPr marL="0" marR="0" lvl="0" indent="0" algn="l" rtl="0">
              <a:lnSpc>
                <a:spcPct val="90000"/>
              </a:lnSpc>
              <a:spcBef>
                <a:spcPts val="0"/>
              </a:spcBef>
              <a:spcAft>
                <a:spcPts val="0"/>
              </a:spcAft>
              <a:buNone/>
            </a:pPr>
            <a:endParaRPr b="0" i="0">
              <a:solidFill>
                <a:schemeClr val="dk1"/>
              </a:solidFill>
            </a:endParaRPr>
          </a:p>
          <a:p>
            <a:pPr marL="0" marR="0" lvl="0" indent="0" algn="l" rtl="0">
              <a:lnSpc>
                <a:spcPct val="90000"/>
              </a:lnSpc>
              <a:spcBef>
                <a:spcPts val="0"/>
              </a:spcBef>
              <a:spcAft>
                <a:spcPts val="0"/>
              </a:spcAft>
              <a:buNone/>
            </a:pPr>
            <a:endParaRPr b="0" i="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838200" y="675750"/>
            <a:ext cx="10515600" cy="939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261300"/>
              </a:buClr>
              <a:buSzPts val="6000"/>
              <a:buFont typeface="Georgia"/>
              <a:buNone/>
            </a:pPr>
            <a:r>
              <a:rPr lang="en-US" sz="4800"/>
              <a:t>Breakout Topics</a:t>
            </a:r>
            <a:endParaRPr sz="4800" b="1" i="1" u="none" strike="noStrike" cap="none">
              <a:solidFill>
                <a:srgbClr val="261300"/>
              </a:solidFill>
              <a:latin typeface="Georgia"/>
              <a:ea typeface="Georgia"/>
              <a:cs typeface="Georgia"/>
              <a:sym typeface="Georgia"/>
            </a:endParaRPr>
          </a:p>
        </p:txBody>
      </p:sp>
      <p:sp>
        <p:nvSpPr>
          <p:cNvPr id="131" name="Shape 131"/>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Clr>
                <a:schemeClr val="dk1"/>
              </a:buClr>
              <a:buFont typeface="Arial"/>
              <a:buNone/>
            </a:pPr>
            <a:r>
              <a:rPr lang="en-US"/>
              <a:t>ASCCC Plenary Session, April 12-14, 2018</a:t>
            </a:r>
            <a:endParaRPr/>
          </a:p>
          <a:p>
            <a:pPr marL="0" marR="0" lvl="0" indent="0" algn="ctr" rtl="0">
              <a:spcBef>
                <a:spcPts val="0"/>
              </a:spcBef>
              <a:spcAft>
                <a:spcPts val="0"/>
              </a:spcAft>
              <a:buNone/>
            </a:pPr>
            <a:endParaRPr/>
          </a:p>
        </p:txBody>
      </p:sp>
      <p:sp>
        <p:nvSpPr>
          <p:cNvPr id="132" name="Shape 132"/>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888"/>
                </a:solidFill>
                <a:latin typeface="Arial"/>
                <a:ea typeface="Arial"/>
                <a:cs typeface="Arial"/>
                <a:sym typeface="Arial"/>
              </a:rPr>
              <a:t>2</a:t>
            </a:fld>
            <a:endParaRPr sz="1200" b="0" i="0" u="none" strike="noStrike" cap="none">
              <a:solidFill>
                <a:srgbClr val="888888"/>
              </a:solidFill>
              <a:latin typeface="Arial"/>
              <a:ea typeface="Arial"/>
              <a:cs typeface="Arial"/>
              <a:sym typeface="Arial"/>
            </a:endParaRPr>
          </a:p>
        </p:txBody>
      </p:sp>
      <p:sp>
        <p:nvSpPr>
          <p:cNvPr id="133" name="Shape 133"/>
          <p:cNvSpPr txBox="1">
            <a:spLocks noGrp="1"/>
          </p:cNvSpPr>
          <p:nvPr>
            <p:ph type="body" idx="1"/>
          </p:nvPr>
        </p:nvSpPr>
        <p:spPr>
          <a:xfrm>
            <a:off x="1010200" y="2211850"/>
            <a:ext cx="10158900" cy="4509900"/>
          </a:xfrm>
          <a:prstGeom prst="rect">
            <a:avLst/>
          </a:prstGeom>
          <a:noFill/>
          <a:ln>
            <a:noFill/>
          </a:ln>
        </p:spPr>
        <p:txBody>
          <a:bodyPr spcFirstLastPara="1" wrap="square" lIns="91425" tIns="45700" rIns="91425" bIns="45700" anchor="t" anchorCtr="0">
            <a:noAutofit/>
          </a:bodyPr>
          <a:lstStyle/>
          <a:p>
            <a:pPr marL="457200" marR="0" lvl="0" indent="-381000" algn="l" rtl="0">
              <a:lnSpc>
                <a:spcPct val="90000"/>
              </a:lnSpc>
              <a:spcBef>
                <a:spcPts val="0"/>
              </a:spcBef>
              <a:spcAft>
                <a:spcPts val="0"/>
              </a:spcAft>
              <a:buSzPts val="2400"/>
              <a:buChar char="•"/>
            </a:pPr>
            <a:r>
              <a:rPr lang="en-US" b="0" i="0"/>
              <a:t>Advanced Placement Examination Stats</a:t>
            </a:r>
            <a:endParaRPr b="0" i="0"/>
          </a:p>
          <a:p>
            <a:pPr marL="457200" marR="0" lvl="0" indent="-381000" algn="l" rtl="0">
              <a:lnSpc>
                <a:spcPct val="90000"/>
              </a:lnSpc>
              <a:spcBef>
                <a:spcPts val="0"/>
              </a:spcBef>
              <a:spcAft>
                <a:spcPts val="0"/>
              </a:spcAft>
              <a:buSzPts val="2400"/>
              <a:buChar char="•"/>
            </a:pPr>
            <a:r>
              <a:rPr lang="en-US" b="0" i="0"/>
              <a:t>Assembly Bill  1985</a:t>
            </a:r>
            <a:endParaRPr b="0" i="0"/>
          </a:p>
          <a:p>
            <a:pPr marL="457200" marR="0" lvl="0" indent="-381000" algn="l" rtl="0">
              <a:lnSpc>
                <a:spcPct val="90000"/>
              </a:lnSpc>
              <a:spcBef>
                <a:spcPts val="0"/>
              </a:spcBef>
              <a:spcAft>
                <a:spcPts val="0"/>
              </a:spcAft>
              <a:buSzPts val="2400"/>
              <a:buChar char="•"/>
            </a:pPr>
            <a:r>
              <a:rPr lang="en-US" b="0" i="0"/>
              <a:t>GE Area vs Course credit</a:t>
            </a:r>
            <a:endParaRPr b="0" i="0"/>
          </a:p>
          <a:p>
            <a:pPr marL="457200" marR="0" lvl="0" indent="-381000" algn="l" rtl="0">
              <a:lnSpc>
                <a:spcPct val="90000"/>
              </a:lnSpc>
              <a:spcBef>
                <a:spcPts val="0"/>
              </a:spcBef>
              <a:spcAft>
                <a:spcPts val="0"/>
              </a:spcAft>
              <a:buSzPts val="2400"/>
              <a:buChar char="•"/>
            </a:pPr>
            <a:r>
              <a:rPr lang="en-US" b="0" i="0"/>
              <a:t>Faculty Responsibility</a:t>
            </a:r>
            <a:endParaRPr b="0" i="0"/>
          </a:p>
          <a:p>
            <a:pPr marL="457200" marR="0" lvl="0" indent="-381000" algn="l" rtl="0">
              <a:lnSpc>
                <a:spcPct val="90000"/>
              </a:lnSpc>
              <a:spcBef>
                <a:spcPts val="0"/>
              </a:spcBef>
              <a:spcAft>
                <a:spcPts val="0"/>
              </a:spcAft>
              <a:buSzPts val="2400"/>
              <a:buChar char="•"/>
            </a:pPr>
            <a:r>
              <a:rPr lang="en-US" b="0" i="0"/>
              <a:t>Resources</a:t>
            </a:r>
            <a:endParaRPr b="0" i="0"/>
          </a:p>
          <a:p>
            <a:pPr marL="457200" marR="0" lvl="0" indent="-381000" algn="l" rtl="0">
              <a:lnSpc>
                <a:spcPct val="90000"/>
              </a:lnSpc>
              <a:spcBef>
                <a:spcPts val="0"/>
              </a:spcBef>
              <a:spcAft>
                <a:spcPts val="0"/>
              </a:spcAft>
              <a:buSzPts val="2400"/>
              <a:buChar char="•"/>
            </a:pPr>
            <a:r>
              <a:rPr lang="en-US" b="0" i="0"/>
              <a:t>Effective Practices </a:t>
            </a:r>
            <a:endParaRPr b="0" i="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Shape 291"/>
          <p:cNvSpPr txBox="1">
            <a:spLocks noGrp="1"/>
          </p:cNvSpPr>
          <p:nvPr>
            <p:ph type="title"/>
          </p:nvPr>
        </p:nvSpPr>
        <p:spPr>
          <a:xfrm>
            <a:off x="838200" y="904876"/>
            <a:ext cx="10515600" cy="9144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a:t>Sample Policy/Procedure</a:t>
            </a:r>
            <a:endParaRPr/>
          </a:p>
        </p:txBody>
      </p:sp>
      <p:sp>
        <p:nvSpPr>
          <p:cNvPr id="292" name="Shape 292"/>
          <p:cNvSpPr txBox="1">
            <a:spLocks noGrp="1"/>
          </p:cNvSpPr>
          <p:nvPr>
            <p:ph type="body" idx="1"/>
          </p:nvPr>
        </p:nvSpPr>
        <p:spPr>
          <a:xfrm>
            <a:off x="838200" y="1825625"/>
            <a:ext cx="10515600" cy="4351200"/>
          </a:xfrm>
          <a:prstGeom prst="rect">
            <a:avLst/>
          </a:prstGeom>
        </p:spPr>
        <p:txBody>
          <a:bodyPr spcFirstLastPara="1" wrap="square" lIns="91425" tIns="91425" rIns="91425" bIns="91425" anchor="t" anchorCtr="0">
            <a:noAutofit/>
          </a:bodyPr>
          <a:lstStyle/>
          <a:p>
            <a:pPr marL="0" lvl="0" indent="0">
              <a:spcBef>
                <a:spcPts val="1000"/>
              </a:spcBef>
              <a:spcAft>
                <a:spcPts val="0"/>
              </a:spcAft>
              <a:buNone/>
            </a:pPr>
            <a:r>
              <a:rPr lang="en-US" b="0" i="0"/>
              <a:t>Southwestern College Board Policy 5017</a:t>
            </a:r>
            <a:endParaRPr b="0" i="0"/>
          </a:p>
          <a:p>
            <a:pPr marL="0" lvl="0" indent="0">
              <a:spcBef>
                <a:spcPts val="1000"/>
              </a:spcBef>
              <a:spcAft>
                <a:spcPts val="0"/>
              </a:spcAft>
              <a:buNone/>
            </a:pPr>
            <a:r>
              <a:rPr lang="en-US" b="0" i="0"/>
              <a:t>Southwestern College Administrative Procedure 5017</a:t>
            </a:r>
            <a:endParaRPr b="0" i="0"/>
          </a:p>
        </p:txBody>
      </p:sp>
      <p:sp>
        <p:nvSpPr>
          <p:cNvPr id="293" name="Shape 293"/>
          <p:cNvSpPr txBox="1">
            <a:spLocks noGrp="1"/>
          </p:cNvSpPr>
          <p:nvPr>
            <p:ph type="sldNum" idx="12"/>
          </p:nvPr>
        </p:nvSpPr>
        <p:spPr>
          <a:xfrm>
            <a:off x="8610600" y="6356352"/>
            <a:ext cx="27432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Shape 299"/>
          <p:cNvSpPr txBox="1">
            <a:spLocks noGrp="1"/>
          </p:cNvSpPr>
          <p:nvPr>
            <p:ph type="title"/>
          </p:nvPr>
        </p:nvSpPr>
        <p:spPr>
          <a:xfrm>
            <a:off x="838200" y="904876"/>
            <a:ext cx="10515600" cy="9144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a:t>Recent Resolutions and References</a:t>
            </a:r>
            <a:endParaRPr/>
          </a:p>
        </p:txBody>
      </p:sp>
      <p:sp>
        <p:nvSpPr>
          <p:cNvPr id="300" name="Shape 300"/>
          <p:cNvSpPr txBox="1">
            <a:spLocks noGrp="1"/>
          </p:cNvSpPr>
          <p:nvPr>
            <p:ph type="body" idx="1"/>
          </p:nvPr>
        </p:nvSpPr>
        <p:spPr>
          <a:xfrm>
            <a:off x="838200" y="1825625"/>
            <a:ext cx="10515600" cy="4351200"/>
          </a:xfrm>
          <a:prstGeom prst="rect">
            <a:avLst/>
          </a:prstGeom>
        </p:spPr>
        <p:txBody>
          <a:bodyPr spcFirstLastPara="1" wrap="square" lIns="91425" tIns="91425" rIns="91425" bIns="91425" anchor="t" anchorCtr="0">
            <a:noAutofit/>
          </a:bodyPr>
          <a:lstStyle/>
          <a:p>
            <a:pPr marL="0" lvl="0" indent="0">
              <a:spcBef>
                <a:spcPts val="1000"/>
              </a:spcBef>
              <a:spcAft>
                <a:spcPts val="0"/>
              </a:spcAft>
              <a:buNone/>
            </a:pPr>
            <a:endParaRPr/>
          </a:p>
          <a:p>
            <a:pPr marL="0" lvl="0" indent="0">
              <a:spcBef>
                <a:spcPts val="1000"/>
              </a:spcBef>
              <a:spcAft>
                <a:spcPts val="0"/>
              </a:spcAft>
              <a:buNone/>
            </a:pPr>
            <a:r>
              <a:rPr lang="en-US" b="0" i="0" u="sng">
                <a:solidFill>
                  <a:schemeClr val="hlink"/>
                </a:solidFill>
                <a:hlinkClick r:id="rId3"/>
              </a:rPr>
              <a:t>“Faculty Primacy and AP Credit”</a:t>
            </a:r>
            <a:r>
              <a:rPr lang="en-US" b="0" i="0"/>
              <a:t> </a:t>
            </a:r>
            <a:r>
              <a:rPr lang="en-US" b="0"/>
              <a:t>Rostrum</a:t>
            </a:r>
            <a:r>
              <a:rPr lang="en-US" b="0" i="0"/>
              <a:t> article </a:t>
            </a:r>
            <a:endParaRPr b="0" i="0"/>
          </a:p>
          <a:p>
            <a:pPr marL="0" lvl="0" indent="0">
              <a:spcBef>
                <a:spcPts val="1000"/>
              </a:spcBef>
              <a:spcAft>
                <a:spcPts val="0"/>
              </a:spcAft>
              <a:buNone/>
            </a:pPr>
            <a:r>
              <a:rPr lang="en-US" b="0" i="0" u="sng">
                <a:solidFill>
                  <a:schemeClr val="hlink"/>
                </a:solidFill>
                <a:hlinkClick r:id="rId4"/>
              </a:rPr>
              <a:t>Resolution SP 16 18.03 “Local Determination of Advanced Placement Credit at California Community Colleges”</a:t>
            </a:r>
            <a:r>
              <a:rPr lang="en-US" b="0" i="0"/>
              <a:t> </a:t>
            </a:r>
            <a:endParaRPr b="0" i="0"/>
          </a:p>
          <a:p>
            <a:pPr marL="0" lvl="0" indent="0">
              <a:spcBef>
                <a:spcPts val="1000"/>
              </a:spcBef>
              <a:spcAft>
                <a:spcPts val="0"/>
              </a:spcAft>
              <a:buClr>
                <a:schemeClr val="dk1"/>
              </a:buClr>
              <a:buSzPts val="1100"/>
              <a:buFont typeface="Arial"/>
              <a:buNone/>
            </a:pPr>
            <a:r>
              <a:rPr lang="en-US" b="0" i="0" u="sng">
                <a:solidFill>
                  <a:schemeClr val="hlink"/>
                </a:solidFill>
                <a:hlinkClick r:id="rId5"/>
              </a:rPr>
              <a:t>“Advanced Placement Examination Credit Policy for General Education” </a:t>
            </a:r>
            <a:r>
              <a:rPr lang="en-US" b="0"/>
              <a:t>Rostrum</a:t>
            </a:r>
            <a:r>
              <a:rPr lang="en-US" b="0" i="0"/>
              <a:t> article</a:t>
            </a:r>
            <a:endParaRPr b="0" i="0"/>
          </a:p>
          <a:p>
            <a:pPr marL="0" lvl="0" indent="0">
              <a:spcBef>
                <a:spcPts val="1000"/>
              </a:spcBef>
              <a:spcAft>
                <a:spcPts val="0"/>
              </a:spcAft>
              <a:buClr>
                <a:schemeClr val="dk1"/>
              </a:buClr>
              <a:buSzPts val="1100"/>
              <a:buFont typeface="Arial"/>
              <a:buNone/>
            </a:pPr>
            <a:r>
              <a:rPr lang="en-US" b="0" i="0" u="sng">
                <a:solidFill>
                  <a:schemeClr val="hlink"/>
                </a:solidFill>
                <a:hlinkClick r:id="rId6"/>
              </a:rPr>
              <a:t>“California Community College General Education Advanced Placement Policy Frequently Asked Questions”</a:t>
            </a:r>
            <a:endParaRPr b="0" i="0"/>
          </a:p>
        </p:txBody>
      </p:sp>
      <p:sp>
        <p:nvSpPr>
          <p:cNvPr id="301" name="Shape 301"/>
          <p:cNvSpPr txBox="1">
            <a:spLocks noGrp="1"/>
          </p:cNvSpPr>
          <p:nvPr>
            <p:ph type="sldNum" idx="12"/>
          </p:nvPr>
        </p:nvSpPr>
        <p:spPr>
          <a:xfrm>
            <a:off x="8610600" y="6356352"/>
            <a:ext cx="27432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Shape 306"/>
          <p:cNvSpPr/>
          <p:nvPr/>
        </p:nvSpPr>
        <p:spPr>
          <a:xfrm>
            <a:off x="477329" y="569191"/>
            <a:ext cx="60960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0" i="0" u="none" strike="noStrike" cap="none">
                <a:solidFill>
                  <a:schemeClr val="dk1"/>
                </a:solidFill>
                <a:latin typeface="Arial"/>
                <a:ea typeface="Arial"/>
                <a:cs typeface="Arial"/>
                <a:sym typeface="Arial"/>
              </a:rPr>
              <a:t>“</a:t>
            </a:r>
            <a:endParaRPr sz="1800">
              <a:solidFill>
                <a:schemeClr val="dk1"/>
              </a:solidFill>
              <a:latin typeface="Arial"/>
              <a:ea typeface="Arial"/>
              <a:cs typeface="Arial"/>
              <a:sym typeface="Arial"/>
            </a:endParaRPr>
          </a:p>
        </p:txBody>
      </p:sp>
      <p:sp>
        <p:nvSpPr>
          <p:cNvPr id="307" name="Shape 307"/>
          <p:cNvSpPr txBox="1">
            <a:spLocks noGrp="1"/>
          </p:cNvSpPr>
          <p:nvPr>
            <p:ph type="ftr" idx="11"/>
          </p:nvPr>
        </p:nvSpPr>
        <p:spPr>
          <a:xfrm>
            <a:off x="4038600" y="6356352"/>
            <a:ext cx="4114800" cy="365100"/>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Clr>
                <a:schemeClr val="dk1"/>
              </a:buClr>
              <a:buFont typeface="Arial"/>
              <a:buNone/>
            </a:pPr>
            <a:r>
              <a:rPr lang="en-US"/>
              <a:t>ASCCC Plenary Session, April 12-14, 2018</a:t>
            </a:r>
            <a:endParaRPr/>
          </a:p>
          <a:p>
            <a:pPr marL="0" marR="0" lvl="0" indent="0" algn="ctr" rtl="0">
              <a:spcBef>
                <a:spcPts val="0"/>
              </a:spcBef>
              <a:spcAft>
                <a:spcPts val="0"/>
              </a:spcAft>
              <a:buNone/>
            </a:pPr>
            <a:endParaRPr/>
          </a:p>
        </p:txBody>
      </p:sp>
      <p:sp>
        <p:nvSpPr>
          <p:cNvPr id="308" name="Shape 308"/>
          <p:cNvSpPr txBox="1">
            <a:spLocks noGrp="1"/>
          </p:cNvSpPr>
          <p:nvPr>
            <p:ph type="sldNum" idx="12"/>
          </p:nvPr>
        </p:nvSpPr>
        <p:spPr>
          <a:xfrm>
            <a:off x="8610600" y="6356352"/>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a:solidFill>
                  <a:srgbClr val="888888"/>
                </a:solidFill>
                <a:latin typeface="Arial"/>
                <a:ea typeface="Arial"/>
                <a:cs typeface="Arial"/>
                <a:sym typeface="Arial"/>
              </a:rPr>
              <a:t>22</a:t>
            </a:fld>
            <a:endParaRPr sz="1200">
              <a:solidFill>
                <a:srgbClr val="888888"/>
              </a:solidFill>
              <a:latin typeface="Arial"/>
              <a:ea typeface="Arial"/>
              <a:cs typeface="Arial"/>
              <a:sym typeface="Arial"/>
            </a:endParaRPr>
          </a:p>
        </p:txBody>
      </p:sp>
      <p:sp>
        <p:nvSpPr>
          <p:cNvPr id="309" name="Shape 309"/>
          <p:cNvSpPr txBox="1"/>
          <p:nvPr/>
        </p:nvSpPr>
        <p:spPr>
          <a:xfrm>
            <a:off x="838200" y="4386265"/>
            <a:ext cx="10515600" cy="15003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rgbClr val="1A0D00"/>
              </a:buClr>
              <a:buSzPts val="2400"/>
              <a:buFont typeface="Arial"/>
              <a:buNone/>
            </a:pPr>
            <a:r>
              <a:rPr lang="en-US" sz="2400" b="1" i="1" u="none" cap="none">
                <a:solidFill>
                  <a:srgbClr val="1A0D00"/>
                </a:solidFill>
                <a:latin typeface="Georgia"/>
                <a:ea typeface="Georgia"/>
                <a:cs typeface="Georgia"/>
                <a:sym typeface="Georgia"/>
              </a:rPr>
              <a:t>QUESTIONS? </a:t>
            </a:r>
            <a:endParaRPr sz="2400" b="1" i="1" u="none" cap="none">
              <a:solidFill>
                <a:srgbClr val="1A0D00"/>
              </a:solidFill>
              <a:latin typeface="Georgia"/>
              <a:ea typeface="Georgia"/>
              <a:cs typeface="Georgia"/>
              <a:sym typeface="Georgi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838200" y="675750"/>
            <a:ext cx="10515600" cy="939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261300"/>
              </a:buClr>
              <a:buSzPts val="6000"/>
              <a:buFont typeface="Georgia"/>
              <a:buNone/>
            </a:pPr>
            <a:r>
              <a:rPr lang="en-US" sz="4800"/>
              <a:t>Description</a:t>
            </a:r>
            <a:endParaRPr sz="4800" b="1" i="1" u="none" strike="noStrike" cap="none">
              <a:solidFill>
                <a:srgbClr val="261300"/>
              </a:solidFill>
              <a:latin typeface="Georgia"/>
              <a:ea typeface="Georgia"/>
              <a:cs typeface="Georgia"/>
              <a:sym typeface="Georgia"/>
            </a:endParaRPr>
          </a:p>
        </p:txBody>
      </p:sp>
      <p:sp>
        <p:nvSpPr>
          <p:cNvPr id="140" name="Shape 140"/>
          <p:cNvSpPr txBox="1">
            <a:spLocks noGrp="1"/>
          </p:cNvSpPr>
          <p:nvPr>
            <p:ph type="ftr" idx="11"/>
          </p:nvPr>
        </p:nvSpPr>
        <p:spPr>
          <a:xfrm>
            <a:off x="4038600" y="6356352"/>
            <a:ext cx="4114800" cy="365100"/>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Clr>
                <a:schemeClr val="dk1"/>
              </a:buClr>
              <a:buFont typeface="Arial"/>
              <a:buNone/>
            </a:pPr>
            <a:r>
              <a:rPr lang="en-US"/>
              <a:t>ASCCC Plenary Session, April 12-14, 2018</a:t>
            </a:r>
            <a:endParaRPr/>
          </a:p>
          <a:p>
            <a:pPr marL="0" marR="0" lvl="0" indent="0" algn="ctr" rtl="0">
              <a:spcBef>
                <a:spcPts val="0"/>
              </a:spcBef>
              <a:spcAft>
                <a:spcPts val="0"/>
              </a:spcAft>
              <a:buNone/>
            </a:pPr>
            <a:endParaRPr/>
          </a:p>
        </p:txBody>
      </p:sp>
      <p:sp>
        <p:nvSpPr>
          <p:cNvPr id="141" name="Shape 141"/>
          <p:cNvSpPr txBox="1">
            <a:spLocks noGrp="1"/>
          </p:cNvSpPr>
          <p:nvPr>
            <p:ph type="sldNum" idx="12"/>
          </p:nvPr>
        </p:nvSpPr>
        <p:spPr>
          <a:xfrm>
            <a:off x="8610600" y="6356352"/>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888"/>
                </a:solidFill>
                <a:latin typeface="Arial"/>
                <a:ea typeface="Arial"/>
                <a:cs typeface="Arial"/>
                <a:sym typeface="Arial"/>
              </a:rPr>
              <a:t>3</a:t>
            </a:fld>
            <a:endParaRPr sz="1200" b="0" i="0" u="none" strike="noStrike" cap="none">
              <a:solidFill>
                <a:srgbClr val="888888"/>
              </a:solidFill>
              <a:latin typeface="Arial"/>
              <a:ea typeface="Arial"/>
              <a:cs typeface="Arial"/>
              <a:sym typeface="Arial"/>
            </a:endParaRPr>
          </a:p>
        </p:txBody>
      </p:sp>
      <p:sp>
        <p:nvSpPr>
          <p:cNvPr id="142" name="Shape 142"/>
          <p:cNvSpPr txBox="1">
            <a:spLocks noGrp="1"/>
          </p:cNvSpPr>
          <p:nvPr>
            <p:ph type="body" idx="1"/>
          </p:nvPr>
        </p:nvSpPr>
        <p:spPr>
          <a:xfrm>
            <a:off x="1010200" y="2174800"/>
            <a:ext cx="10158900" cy="36582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r>
              <a:rPr lang="en-US" b="0" i="0"/>
              <a:t>Advanced Placement (AP) is a long-standing acceleration process to associate degree completion, certificate obtainment, and meeting transfer requirements to 4-year institutions for students. As specialists in learning and assessment, faculty have pioneered the AP efforts in higher education. This presentation will provide information on faculty roles in shaping the AP process as subject matter experts. The discussion will include how to ensure faculty established standards are aligned with college level performance to validate AP curriculum, and how AP exam questions are created through a collaborative peer process.</a:t>
            </a:r>
            <a:endParaRPr b="0" i="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838200" y="904876"/>
            <a:ext cx="10515600" cy="9144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a:t>Why Are You Here? </a:t>
            </a:r>
            <a:endParaRPr/>
          </a:p>
        </p:txBody>
      </p:sp>
      <p:sp>
        <p:nvSpPr>
          <p:cNvPr id="149" name="Shape 149"/>
          <p:cNvSpPr txBox="1">
            <a:spLocks noGrp="1"/>
          </p:cNvSpPr>
          <p:nvPr>
            <p:ph type="body" idx="1"/>
          </p:nvPr>
        </p:nvSpPr>
        <p:spPr>
          <a:xfrm>
            <a:off x="838200" y="2125350"/>
            <a:ext cx="10515600" cy="4051500"/>
          </a:xfrm>
          <a:prstGeom prst="rect">
            <a:avLst/>
          </a:prstGeom>
        </p:spPr>
        <p:txBody>
          <a:bodyPr spcFirstLastPara="1" wrap="square" lIns="91425" tIns="91425" rIns="91425" bIns="91425" anchor="t" anchorCtr="0">
            <a:noAutofit/>
          </a:bodyPr>
          <a:lstStyle/>
          <a:p>
            <a:pPr marL="0" lvl="0" indent="0">
              <a:spcBef>
                <a:spcPts val="1000"/>
              </a:spcBef>
              <a:spcAft>
                <a:spcPts val="0"/>
              </a:spcAft>
              <a:buNone/>
            </a:pPr>
            <a:r>
              <a:rPr lang="en-US" b="0" i="0"/>
              <a:t>What do you want to know?</a:t>
            </a:r>
            <a:endParaRPr b="0" i="0"/>
          </a:p>
          <a:p>
            <a:pPr marL="0" lvl="0" indent="0">
              <a:spcBef>
                <a:spcPts val="1000"/>
              </a:spcBef>
              <a:spcAft>
                <a:spcPts val="0"/>
              </a:spcAft>
              <a:buNone/>
            </a:pPr>
            <a:r>
              <a:rPr lang="en-US" b="0" i="0"/>
              <a:t>What kinds of issues are you seeing? </a:t>
            </a:r>
            <a:endParaRPr b="0" i="0"/>
          </a:p>
        </p:txBody>
      </p:sp>
      <p:sp>
        <p:nvSpPr>
          <p:cNvPr id="150" name="Shape 150"/>
          <p:cNvSpPr txBox="1">
            <a:spLocks noGrp="1"/>
          </p:cNvSpPr>
          <p:nvPr>
            <p:ph type="sldNum" idx="12"/>
          </p:nvPr>
        </p:nvSpPr>
        <p:spPr>
          <a:xfrm>
            <a:off x="8610600" y="6356352"/>
            <a:ext cx="27432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320100" y="618875"/>
            <a:ext cx="11681400" cy="11667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261300"/>
              </a:buClr>
              <a:buSzPts val="6000"/>
              <a:buFont typeface="Georgia"/>
              <a:buNone/>
            </a:pPr>
            <a:r>
              <a:rPr lang="en-US" sz="4800"/>
              <a:t>AP Examination Stats</a:t>
            </a:r>
            <a:endParaRPr sz="4800" b="1" i="1" u="none" strike="noStrike" cap="none">
              <a:solidFill>
                <a:srgbClr val="261300"/>
              </a:solidFill>
              <a:latin typeface="Georgia"/>
              <a:ea typeface="Georgia"/>
              <a:cs typeface="Georgia"/>
              <a:sym typeface="Georgia"/>
            </a:endParaRPr>
          </a:p>
        </p:txBody>
      </p:sp>
      <p:sp>
        <p:nvSpPr>
          <p:cNvPr id="157" name="Shape 157"/>
          <p:cNvSpPr txBox="1">
            <a:spLocks noGrp="1"/>
          </p:cNvSpPr>
          <p:nvPr>
            <p:ph type="ftr" idx="11"/>
          </p:nvPr>
        </p:nvSpPr>
        <p:spPr>
          <a:xfrm>
            <a:off x="4038600" y="6356352"/>
            <a:ext cx="4114800" cy="365100"/>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Clr>
                <a:schemeClr val="dk1"/>
              </a:buClr>
              <a:buFont typeface="Arial"/>
              <a:buNone/>
            </a:pPr>
            <a:r>
              <a:rPr lang="en-US"/>
              <a:t>ASCCC Plenary Session, April 12-14, 2018</a:t>
            </a:r>
            <a:endParaRPr/>
          </a:p>
          <a:p>
            <a:pPr marL="0" marR="0" lvl="0" indent="0" algn="ctr" rtl="0">
              <a:spcBef>
                <a:spcPts val="0"/>
              </a:spcBef>
              <a:spcAft>
                <a:spcPts val="0"/>
              </a:spcAft>
              <a:buNone/>
            </a:pPr>
            <a:endParaRPr/>
          </a:p>
        </p:txBody>
      </p:sp>
      <p:sp>
        <p:nvSpPr>
          <p:cNvPr id="158" name="Shape 158"/>
          <p:cNvSpPr txBox="1">
            <a:spLocks noGrp="1"/>
          </p:cNvSpPr>
          <p:nvPr>
            <p:ph type="sldNum" idx="12"/>
          </p:nvPr>
        </p:nvSpPr>
        <p:spPr>
          <a:xfrm>
            <a:off x="8610600" y="6356352"/>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888"/>
                </a:solidFill>
                <a:latin typeface="Arial"/>
                <a:ea typeface="Arial"/>
                <a:cs typeface="Arial"/>
                <a:sym typeface="Arial"/>
              </a:rPr>
              <a:t>5</a:t>
            </a:fld>
            <a:endParaRPr sz="1200" b="0" i="0" u="none" strike="noStrike" cap="none">
              <a:solidFill>
                <a:srgbClr val="888888"/>
              </a:solidFill>
              <a:latin typeface="Arial"/>
              <a:ea typeface="Arial"/>
              <a:cs typeface="Arial"/>
              <a:sym typeface="Arial"/>
            </a:endParaRPr>
          </a:p>
        </p:txBody>
      </p:sp>
      <p:sp>
        <p:nvSpPr>
          <p:cNvPr id="159" name="Shape 159"/>
          <p:cNvSpPr txBox="1">
            <a:spLocks noGrp="1"/>
          </p:cNvSpPr>
          <p:nvPr>
            <p:ph type="body" idx="1"/>
          </p:nvPr>
        </p:nvSpPr>
        <p:spPr>
          <a:xfrm>
            <a:off x="611825" y="2150075"/>
            <a:ext cx="10998300" cy="37071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r>
              <a:rPr lang="en-US" b="0" i="0"/>
              <a:t>Number  of AP Examinations taken are increasing:</a:t>
            </a:r>
            <a:endParaRPr b="0" i="0"/>
          </a:p>
          <a:p>
            <a:pPr marL="0" marR="0" lvl="0" indent="0" algn="l" rtl="0">
              <a:lnSpc>
                <a:spcPct val="90000"/>
              </a:lnSpc>
              <a:spcBef>
                <a:spcPts val="0"/>
              </a:spcBef>
              <a:spcAft>
                <a:spcPts val="0"/>
              </a:spcAft>
              <a:buNone/>
            </a:pPr>
            <a:endParaRPr b="0" i="0"/>
          </a:p>
          <a:p>
            <a:pPr marL="457200" marR="0" lvl="0" indent="-381000" algn="l" rtl="0">
              <a:lnSpc>
                <a:spcPct val="90000"/>
              </a:lnSpc>
              <a:spcBef>
                <a:spcPts val="0"/>
              </a:spcBef>
              <a:spcAft>
                <a:spcPts val="0"/>
              </a:spcAft>
              <a:buSzPts val="2400"/>
              <a:buChar char="•"/>
            </a:pPr>
            <a:r>
              <a:rPr lang="en-US" i="0"/>
              <a:t>2006 </a:t>
            </a:r>
            <a:endParaRPr i="0"/>
          </a:p>
          <a:p>
            <a:pPr marL="457200" marR="0" lvl="0" indent="0" algn="l" rtl="0">
              <a:lnSpc>
                <a:spcPct val="90000"/>
              </a:lnSpc>
              <a:spcBef>
                <a:spcPts val="0"/>
              </a:spcBef>
              <a:spcAft>
                <a:spcPts val="0"/>
              </a:spcAft>
              <a:buNone/>
            </a:pPr>
            <a:r>
              <a:rPr lang="en-US" b="0" i="0"/>
              <a:t>2,266,038 AP examinations in the United States with California accounting for </a:t>
            </a:r>
            <a:r>
              <a:rPr lang="en-US" b="0" i="0">
                <a:solidFill>
                  <a:srgbClr val="000000"/>
                </a:solidFill>
              </a:rPr>
              <a:t>405,711</a:t>
            </a:r>
            <a:endParaRPr b="0" i="0">
              <a:solidFill>
                <a:srgbClr val="000000"/>
              </a:solidFill>
            </a:endParaRPr>
          </a:p>
          <a:p>
            <a:pPr marL="457200" marR="0" lvl="0" indent="0" algn="l" rtl="0">
              <a:lnSpc>
                <a:spcPct val="90000"/>
              </a:lnSpc>
              <a:spcBef>
                <a:spcPts val="0"/>
              </a:spcBef>
              <a:spcAft>
                <a:spcPts val="0"/>
              </a:spcAft>
              <a:buNone/>
            </a:pPr>
            <a:endParaRPr b="0" i="0"/>
          </a:p>
          <a:p>
            <a:pPr marL="457200" marR="0" lvl="0" indent="-381000" algn="l" rtl="0">
              <a:lnSpc>
                <a:spcPct val="90000"/>
              </a:lnSpc>
              <a:spcBef>
                <a:spcPts val="0"/>
              </a:spcBef>
              <a:spcAft>
                <a:spcPts val="0"/>
              </a:spcAft>
              <a:buSzPts val="2400"/>
              <a:buChar char="•"/>
            </a:pPr>
            <a:r>
              <a:rPr lang="en-US" i="0"/>
              <a:t>2016 </a:t>
            </a:r>
            <a:endParaRPr i="0"/>
          </a:p>
          <a:p>
            <a:pPr marL="457200" marR="0" lvl="0" indent="0" algn="l" rtl="0">
              <a:lnSpc>
                <a:spcPct val="90000"/>
              </a:lnSpc>
              <a:spcBef>
                <a:spcPts val="0"/>
              </a:spcBef>
              <a:spcAft>
                <a:spcPts val="0"/>
              </a:spcAft>
              <a:buNone/>
            </a:pPr>
            <a:r>
              <a:rPr lang="en-US" b="0" i="0"/>
              <a:t>4,559,273 AP examinations in the United States with California accounting for </a:t>
            </a:r>
            <a:r>
              <a:rPr lang="en-US" b="0" i="0">
                <a:solidFill>
                  <a:srgbClr val="000000"/>
                </a:solidFill>
              </a:rPr>
              <a:t>743,280</a:t>
            </a:r>
            <a:endParaRPr b="0" i="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227650" y="904875"/>
            <a:ext cx="11837700" cy="10797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261300"/>
              </a:buClr>
              <a:buSzPts val="6000"/>
              <a:buFont typeface="Georgia"/>
              <a:buNone/>
            </a:pPr>
            <a:r>
              <a:rPr lang="en-US" sz="4800"/>
              <a:t>Assembly Bill 1985 (2016, Williams)</a:t>
            </a:r>
            <a:endParaRPr sz="4800"/>
          </a:p>
        </p:txBody>
      </p:sp>
      <p:sp>
        <p:nvSpPr>
          <p:cNvPr id="166" name="Shape 166"/>
          <p:cNvSpPr txBox="1">
            <a:spLocks noGrp="1"/>
          </p:cNvSpPr>
          <p:nvPr>
            <p:ph type="ftr" idx="11"/>
          </p:nvPr>
        </p:nvSpPr>
        <p:spPr>
          <a:xfrm>
            <a:off x="4038600" y="6356352"/>
            <a:ext cx="4114800" cy="365100"/>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Clr>
                <a:schemeClr val="dk1"/>
              </a:buClr>
              <a:buFont typeface="Arial"/>
              <a:buNone/>
            </a:pPr>
            <a:r>
              <a:rPr lang="en-US"/>
              <a:t>ASCCC Plenary Session, April 12-14, 2018</a:t>
            </a:r>
            <a:endParaRPr/>
          </a:p>
          <a:p>
            <a:pPr marL="0" marR="0" lvl="0" indent="0" algn="ctr" rtl="0">
              <a:spcBef>
                <a:spcPts val="0"/>
              </a:spcBef>
              <a:spcAft>
                <a:spcPts val="0"/>
              </a:spcAft>
              <a:buNone/>
            </a:pPr>
            <a:endParaRPr/>
          </a:p>
        </p:txBody>
      </p:sp>
      <p:sp>
        <p:nvSpPr>
          <p:cNvPr id="167" name="Shape 167"/>
          <p:cNvSpPr txBox="1">
            <a:spLocks noGrp="1"/>
          </p:cNvSpPr>
          <p:nvPr>
            <p:ph type="sldNum" idx="12"/>
          </p:nvPr>
        </p:nvSpPr>
        <p:spPr>
          <a:xfrm>
            <a:off x="8610600" y="6356352"/>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888"/>
                </a:solidFill>
                <a:latin typeface="Arial"/>
                <a:ea typeface="Arial"/>
                <a:cs typeface="Arial"/>
                <a:sym typeface="Arial"/>
              </a:rPr>
              <a:t>6</a:t>
            </a:fld>
            <a:endParaRPr sz="1200" b="0" i="0" u="none" strike="noStrike" cap="none">
              <a:solidFill>
                <a:srgbClr val="888888"/>
              </a:solidFill>
              <a:latin typeface="Arial"/>
              <a:ea typeface="Arial"/>
              <a:cs typeface="Arial"/>
              <a:sym typeface="Arial"/>
            </a:endParaRPr>
          </a:p>
        </p:txBody>
      </p:sp>
      <p:sp>
        <p:nvSpPr>
          <p:cNvPr id="168" name="Shape 168"/>
          <p:cNvSpPr txBox="1">
            <a:spLocks noGrp="1"/>
          </p:cNvSpPr>
          <p:nvPr>
            <p:ph type="body" idx="1"/>
          </p:nvPr>
        </p:nvSpPr>
        <p:spPr>
          <a:xfrm>
            <a:off x="768325" y="2310725"/>
            <a:ext cx="10870200" cy="4170000"/>
          </a:xfrm>
          <a:prstGeom prst="rect">
            <a:avLst/>
          </a:prstGeom>
          <a:noFill/>
          <a:ln>
            <a:noFill/>
          </a:ln>
        </p:spPr>
        <p:txBody>
          <a:bodyPr spcFirstLastPara="1" wrap="square" lIns="91425" tIns="45700" rIns="91425" bIns="45700" anchor="t" anchorCtr="0">
            <a:noAutofit/>
          </a:bodyPr>
          <a:lstStyle/>
          <a:p>
            <a:pPr marL="0" lvl="0" indent="0" rtl="0">
              <a:lnSpc>
                <a:spcPct val="115000"/>
              </a:lnSpc>
              <a:spcBef>
                <a:spcPts val="400"/>
              </a:spcBef>
              <a:spcAft>
                <a:spcPts val="0"/>
              </a:spcAft>
              <a:buClr>
                <a:schemeClr val="dk1"/>
              </a:buClr>
              <a:buSzPts val="1100"/>
              <a:buFont typeface="Arial"/>
              <a:buNone/>
            </a:pPr>
            <a:r>
              <a:rPr lang="en-US" b="0" i="0">
                <a:solidFill>
                  <a:schemeClr val="dk1"/>
                </a:solidFill>
              </a:rPr>
              <a:t>The law requires the Chancellor of the California Community Colleges, in collaboration with the Academic Senate of California Community Colleges, to develop and </a:t>
            </a:r>
            <a:r>
              <a:rPr lang="en-US" i="0">
                <a:solidFill>
                  <a:srgbClr val="000000"/>
                </a:solidFill>
              </a:rPr>
              <a:t>require each community college district </a:t>
            </a:r>
            <a:r>
              <a:rPr lang="en-US" b="0" i="0">
                <a:solidFill>
                  <a:srgbClr val="000000"/>
                </a:solidFill>
              </a:rPr>
              <a:t>to begin adoption and implementation of a</a:t>
            </a:r>
            <a:r>
              <a:rPr lang="en-US" i="0">
                <a:solidFill>
                  <a:srgbClr val="000000"/>
                </a:solidFill>
              </a:rPr>
              <a:t> uniform policy, regarding Advanced Placement (AP) Credit</a:t>
            </a:r>
            <a:r>
              <a:rPr lang="en-US" b="0" i="0">
                <a:solidFill>
                  <a:srgbClr val="000000"/>
                </a:solidFill>
              </a:rPr>
              <a:t>.</a:t>
            </a:r>
            <a:endParaRPr b="0" i="0">
              <a:solidFill>
                <a:srgbClr val="000000"/>
              </a:solidFill>
            </a:endParaRPr>
          </a:p>
          <a:p>
            <a:pPr marL="0" marR="0" lvl="0" indent="0" algn="l" rtl="0">
              <a:lnSpc>
                <a:spcPct val="90000"/>
              </a:lnSpc>
              <a:spcBef>
                <a:spcPts val="1200"/>
              </a:spcBef>
              <a:spcAft>
                <a:spcPts val="0"/>
              </a:spcAft>
              <a:buNone/>
            </a:pPr>
            <a:endParaRPr i="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838200" y="904876"/>
            <a:ext cx="10515600" cy="9144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261300"/>
              </a:buClr>
              <a:buSzPts val="6000"/>
              <a:buFont typeface="Georgia"/>
              <a:buNone/>
            </a:pPr>
            <a:r>
              <a:rPr lang="en-US" sz="4800"/>
              <a:t>Assembly Bill 1985</a:t>
            </a:r>
            <a:endParaRPr sz="4800"/>
          </a:p>
        </p:txBody>
      </p:sp>
      <p:sp>
        <p:nvSpPr>
          <p:cNvPr id="175" name="Shape 175"/>
          <p:cNvSpPr txBox="1">
            <a:spLocks noGrp="1"/>
          </p:cNvSpPr>
          <p:nvPr>
            <p:ph type="ftr" idx="11"/>
          </p:nvPr>
        </p:nvSpPr>
        <p:spPr>
          <a:xfrm>
            <a:off x="4038600" y="6356352"/>
            <a:ext cx="4114800" cy="365100"/>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Clr>
                <a:schemeClr val="dk1"/>
              </a:buClr>
              <a:buFont typeface="Arial"/>
              <a:buNone/>
            </a:pPr>
            <a:r>
              <a:rPr lang="en-US"/>
              <a:t>ASCCC Plenary Session, April 12-14, 2018</a:t>
            </a:r>
            <a:endParaRPr/>
          </a:p>
          <a:p>
            <a:pPr marL="0" marR="0" lvl="0" indent="0" algn="ctr" rtl="0">
              <a:spcBef>
                <a:spcPts val="0"/>
              </a:spcBef>
              <a:spcAft>
                <a:spcPts val="0"/>
              </a:spcAft>
              <a:buNone/>
            </a:pPr>
            <a:endParaRPr/>
          </a:p>
        </p:txBody>
      </p:sp>
      <p:sp>
        <p:nvSpPr>
          <p:cNvPr id="176" name="Shape 176"/>
          <p:cNvSpPr txBox="1">
            <a:spLocks noGrp="1"/>
          </p:cNvSpPr>
          <p:nvPr>
            <p:ph type="sldNum" idx="12"/>
          </p:nvPr>
        </p:nvSpPr>
        <p:spPr>
          <a:xfrm>
            <a:off x="8610600" y="6356352"/>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888"/>
                </a:solidFill>
                <a:latin typeface="Arial"/>
                <a:ea typeface="Arial"/>
                <a:cs typeface="Arial"/>
                <a:sym typeface="Arial"/>
              </a:rPr>
              <a:t>7</a:t>
            </a:fld>
            <a:endParaRPr sz="1200" b="0" i="0" u="none" strike="noStrike" cap="none">
              <a:solidFill>
                <a:srgbClr val="888888"/>
              </a:solidFill>
              <a:latin typeface="Arial"/>
              <a:ea typeface="Arial"/>
              <a:cs typeface="Arial"/>
              <a:sym typeface="Arial"/>
            </a:endParaRPr>
          </a:p>
        </p:txBody>
      </p:sp>
      <p:sp>
        <p:nvSpPr>
          <p:cNvPr id="177" name="Shape 177"/>
          <p:cNvSpPr txBox="1">
            <a:spLocks noGrp="1"/>
          </p:cNvSpPr>
          <p:nvPr>
            <p:ph type="body" idx="1"/>
          </p:nvPr>
        </p:nvSpPr>
        <p:spPr>
          <a:xfrm>
            <a:off x="654500" y="2248925"/>
            <a:ext cx="11083800" cy="38166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r>
              <a:rPr lang="en-US" b="0" i="0">
                <a:solidFill>
                  <a:schemeClr val="dk1"/>
                </a:solidFill>
              </a:rPr>
              <a:t>Any student who passes a College Board AP examination with a </a:t>
            </a:r>
            <a:r>
              <a:rPr lang="en-US" i="0">
                <a:solidFill>
                  <a:srgbClr val="000000"/>
                </a:solidFill>
              </a:rPr>
              <a:t>minimum score of three</a:t>
            </a:r>
            <a:r>
              <a:rPr lang="en-US" b="0" i="0">
                <a:solidFill>
                  <a:schemeClr val="dk1"/>
                </a:solidFill>
              </a:rPr>
              <a:t> in a subject matter similar to that of the AP Examination, the student will be </a:t>
            </a:r>
            <a:r>
              <a:rPr lang="en-US" i="0">
                <a:solidFill>
                  <a:srgbClr val="000000"/>
                </a:solidFill>
              </a:rPr>
              <a:t>awarded credit in a general education area</a:t>
            </a:r>
            <a:r>
              <a:rPr lang="en-US" b="0" i="0">
                <a:solidFill>
                  <a:schemeClr val="dk1"/>
                </a:solidFill>
              </a:rPr>
              <a:t>. Each community college is required to post the most recent AP credit policy on its website.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838200" y="874925"/>
            <a:ext cx="10515600" cy="11667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261300"/>
              </a:buClr>
              <a:buSzPts val="6000"/>
              <a:buFont typeface="Georgia"/>
              <a:buNone/>
            </a:pPr>
            <a:r>
              <a:rPr lang="en-US" sz="4800"/>
              <a:t>CCC GE AP Credit Policy</a:t>
            </a:r>
            <a:endParaRPr sz="4800" b="1" i="1" u="none" strike="noStrike" cap="none">
              <a:solidFill>
                <a:srgbClr val="261300"/>
              </a:solidFill>
              <a:latin typeface="Georgia"/>
              <a:ea typeface="Georgia"/>
              <a:cs typeface="Georgia"/>
              <a:sym typeface="Georgia"/>
            </a:endParaRPr>
          </a:p>
        </p:txBody>
      </p:sp>
      <p:sp>
        <p:nvSpPr>
          <p:cNvPr id="184" name="Shape 184"/>
          <p:cNvSpPr txBox="1">
            <a:spLocks noGrp="1"/>
          </p:cNvSpPr>
          <p:nvPr>
            <p:ph type="ftr" idx="11"/>
          </p:nvPr>
        </p:nvSpPr>
        <p:spPr>
          <a:xfrm>
            <a:off x="4038600" y="6356352"/>
            <a:ext cx="4114800" cy="365100"/>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Clr>
                <a:schemeClr val="dk1"/>
              </a:buClr>
              <a:buFont typeface="Arial"/>
              <a:buNone/>
            </a:pPr>
            <a:r>
              <a:rPr lang="en-US"/>
              <a:t>ASCCC Plenary Session, April 12-14, 2018</a:t>
            </a:r>
            <a:endParaRPr/>
          </a:p>
          <a:p>
            <a:pPr marL="0" marR="0" lvl="0" indent="0" algn="ctr" rtl="0">
              <a:spcBef>
                <a:spcPts val="0"/>
              </a:spcBef>
              <a:spcAft>
                <a:spcPts val="0"/>
              </a:spcAft>
              <a:buNone/>
            </a:pPr>
            <a:endParaRPr/>
          </a:p>
        </p:txBody>
      </p:sp>
      <p:sp>
        <p:nvSpPr>
          <p:cNvPr id="185" name="Shape 185"/>
          <p:cNvSpPr txBox="1">
            <a:spLocks noGrp="1"/>
          </p:cNvSpPr>
          <p:nvPr>
            <p:ph type="sldNum" idx="12"/>
          </p:nvPr>
        </p:nvSpPr>
        <p:spPr>
          <a:xfrm>
            <a:off x="8610600" y="6356352"/>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888"/>
                </a:solidFill>
                <a:latin typeface="Arial"/>
                <a:ea typeface="Arial"/>
                <a:cs typeface="Arial"/>
                <a:sym typeface="Arial"/>
              </a:rPr>
              <a:t>8</a:t>
            </a:fld>
            <a:endParaRPr sz="1200" b="0" i="0" u="none" strike="noStrike" cap="none">
              <a:solidFill>
                <a:srgbClr val="888888"/>
              </a:solidFill>
              <a:latin typeface="Arial"/>
              <a:ea typeface="Arial"/>
              <a:cs typeface="Arial"/>
              <a:sym typeface="Arial"/>
            </a:endParaRPr>
          </a:p>
        </p:txBody>
      </p:sp>
      <p:sp>
        <p:nvSpPr>
          <p:cNvPr id="186" name="Shape 186"/>
          <p:cNvSpPr txBox="1">
            <a:spLocks noGrp="1"/>
          </p:cNvSpPr>
          <p:nvPr>
            <p:ph type="body" idx="1"/>
          </p:nvPr>
        </p:nvSpPr>
        <p:spPr>
          <a:xfrm>
            <a:off x="838200" y="2298350"/>
            <a:ext cx="10601400" cy="39357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r>
              <a:rPr lang="en-US" b="0" i="0">
                <a:solidFill>
                  <a:schemeClr val="dk1"/>
                </a:solidFill>
              </a:rPr>
              <a:t>If the college does not have a course similar in content to the AP Examination then the college shall award credit for the indicated GE Area as shown on the </a:t>
            </a:r>
            <a:r>
              <a:rPr lang="en-US" i="0">
                <a:solidFill>
                  <a:srgbClr val="000000"/>
                </a:solidFill>
              </a:rPr>
              <a:t>California Community College GE AP List</a:t>
            </a:r>
            <a:r>
              <a:rPr lang="en-US" b="0" i="0">
                <a:solidFill>
                  <a:schemeClr val="dk1"/>
                </a:solidFill>
              </a:rPr>
              <a:t>. </a:t>
            </a:r>
            <a:endParaRPr b="0" i="0">
              <a:solidFill>
                <a:schemeClr val="dk1"/>
              </a:solidFill>
            </a:endParaRPr>
          </a:p>
          <a:p>
            <a:pPr marL="0" marR="0" lvl="0" indent="0" algn="l" rtl="0">
              <a:lnSpc>
                <a:spcPct val="90000"/>
              </a:lnSpc>
              <a:spcBef>
                <a:spcPts val="0"/>
              </a:spcBef>
              <a:spcAft>
                <a:spcPts val="0"/>
              </a:spcAft>
              <a:buNone/>
            </a:pPr>
            <a:endParaRPr b="0" i="0">
              <a:solidFill>
                <a:schemeClr val="dk1"/>
              </a:solidFill>
            </a:endParaRPr>
          </a:p>
          <a:p>
            <a:pPr marL="0" marR="0" lvl="0" indent="0" algn="l" rtl="0">
              <a:lnSpc>
                <a:spcPct val="90000"/>
              </a:lnSpc>
              <a:spcBef>
                <a:spcPts val="0"/>
              </a:spcBef>
              <a:spcAft>
                <a:spcPts val="0"/>
              </a:spcAft>
              <a:buNone/>
            </a:pPr>
            <a:r>
              <a:rPr lang="en-US" b="0" i="0">
                <a:solidFill>
                  <a:schemeClr val="dk1"/>
                </a:solidFill>
              </a:rPr>
              <a:t>If there is no GE Area that fits the AP Examination, the college may award elective credit.</a:t>
            </a:r>
            <a:endParaRPr b="0" i="0">
              <a:solidFill>
                <a:schemeClr val="dk1"/>
              </a:solidFill>
            </a:endParaRPr>
          </a:p>
          <a:p>
            <a:pPr marL="0" lvl="0" indent="0" rtl="0">
              <a:lnSpc>
                <a:spcPct val="115000"/>
              </a:lnSpc>
              <a:spcBef>
                <a:spcPts val="500"/>
              </a:spcBef>
              <a:spcAft>
                <a:spcPts val="0"/>
              </a:spcAft>
              <a:buNone/>
            </a:pPr>
            <a:endParaRPr b="0" i="0">
              <a:solidFill>
                <a:srgbClr val="AD0101"/>
              </a:solidFill>
            </a:endParaRPr>
          </a:p>
          <a:p>
            <a:pPr marL="0" lvl="0" indent="0" rtl="0">
              <a:lnSpc>
                <a:spcPct val="115000"/>
              </a:lnSpc>
              <a:spcBef>
                <a:spcPts val="600"/>
              </a:spcBef>
              <a:spcAft>
                <a:spcPts val="0"/>
              </a:spcAft>
              <a:buClr>
                <a:schemeClr val="dk1"/>
              </a:buClr>
              <a:buSzPts val="1100"/>
              <a:buFont typeface="Arial"/>
              <a:buNone/>
            </a:pPr>
            <a:endParaRPr b="0" i="0">
              <a:solidFill>
                <a:schemeClr val="dk1"/>
              </a:solidFill>
            </a:endParaRPr>
          </a:p>
          <a:p>
            <a:pPr marL="0" marR="0" lvl="0" indent="0" algn="l" rtl="0">
              <a:lnSpc>
                <a:spcPct val="90000"/>
              </a:lnSpc>
              <a:spcBef>
                <a:spcPts val="60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838200" y="732650"/>
            <a:ext cx="10515600" cy="11868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261300"/>
              </a:buClr>
              <a:buSzPts val="6000"/>
              <a:buFont typeface="Georgia"/>
              <a:buNone/>
            </a:pPr>
            <a:r>
              <a:rPr lang="en-US" sz="4800"/>
              <a:t>CCC GE AP List</a:t>
            </a:r>
            <a:endParaRPr sz="4800" b="1" i="1" u="none" strike="noStrike" cap="none">
              <a:solidFill>
                <a:srgbClr val="261300"/>
              </a:solidFill>
              <a:latin typeface="Georgia"/>
              <a:ea typeface="Georgia"/>
              <a:cs typeface="Georgia"/>
              <a:sym typeface="Georgia"/>
            </a:endParaRPr>
          </a:p>
        </p:txBody>
      </p:sp>
      <p:sp>
        <p:nvSpPr>
          <p:cNvPr id="193" name="Shape 193"/>
          <p:cNvSpPr txBox="1">
            <a:spLocks noGrp="1"/>
          </p:cNvSpPr>
          <p:nvPr>
            <p:ph type="ftr" idx="11"/>
          </p:nvPr>
        </p:nvSpPr>
        <p:spPr>
          <a:xfrm>
            <a:off x="4038600" y="6356352"/>
            <a:ext cx="4114800" cy="365100"/>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Clr>
                <a:schemeClr val="dk1"/>
              </a:buClr>
              <a:buFont typeface="Arial"/>
              <a:buNone/>
            </a:pPr>
            <a:r>
              <a:rPr lang="en-US"/>
              <a:t>ASCCC Plenary Session, April 12-14, 2018</a:t>
            </a:r>
            <a:endParaRPr/>
          </a:p>
          <a:p>
            <a:pPr marL="0" marR="0" lvl="0" indent="0" algn="ctr" rtl="0">
              <a:spcBef>
                <a:spcPts val="0"/>
              </a:spcBef>
              <a:spcAft>
                <a:spcPts val="0"/>
              </a:spcAft>
              <a:buNone/>
            </a:pPr>
            <a:endParaRPr/>
          </a:p>
        </p:txBody>
      </p:sp>
      <p:sp>
        <p:nvSpPr>
          <p:cNvPr id="194" name="Shape 194"/>
          <p:cNvSpPr txBox="1">
            <a:spLocks noGrp="1"/>
          </p:cNvSpPr>
          <p:nvPr>
            <p:ph type="sldNum" idx="12"/>
          </p:nvPr>
        </p:nvSpPr>
        <p:spPr>
          <a:xfrm>
            <a:off x="8610600" y="6356352"/>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888"/>
                </a:solidFill>
                <a:latin typeface="Arial"/>
                <a:ea typeface="Arial"/>
                <a:cs typeface="Arial"/>
                <a:sym typeface="Arial"/>
              </a:rPr>
              <a:t>9</a:t>
            </a:fld>
            <a:endParaRPr sz="1200" b="0" i="0" u="none" strike="noStrike" cap="none">
              <a:solidFill>
                <a:srgbClr val="888888"/>
              </a:solidFill>
              <a:latin typeface="Arial"/>
              <a:ea typeface="Arial"/>
              <a:cs typeface="Arial"/>
              <a:sym typeface="Arial"/>
            </a:endParaRPr>
          </a:p>
        </p:txBody>
      </p:sp>
      <p:sp>
        <p:nvSpPr>
          <p:cNvPr id="195" name="Shape 195"/>
          <p:cNvSpPr txBox="1">
            <a:spLocks noGrp="1"/>
          </p:cNvSpPr>
          <p:nvPr>
            <p:ph type="body" idx="1"/>
          </p:nvPr>
        </p:nvSpPr>
        <p:spPr>
          <a:xfrm>
            <a:off x="113825" y="2248925"/>
            <a:ext cx="11923200" cy="3761100"/>
          </a:xfrm>
          <a:prstGeom prst="rect">
            <a:avLst/>
          </a:prstGeom>
          <a:noFill/>
          <a:ln>
            <a:noFill/>
          </a:ln>
        </p:spPr>
        <p:txBody>
          <a:bodyPr spcFirstLastPara="1" wrap="square" lIns="91425" tIns="45700" rIns="91425" bIns="45700" anchor="t" anchorCtr="0">
            <a:noAutofit/>
          </a:bodyPr>
          <a:lstStyle/>
          <a:p>
            <a:pPr marL="0" lvl="0" indent="0" rtl="0">
              <a:lnSpc>
                <a:spcPct val="115000"/>
              </a:lnSpc>
              <a:spcBef>
                <a:spcPts val="600"/>
              </a:spcBef>
              <a:spcAft>
                <a:spcPts val="0"/>
              </a:spcAft>
              <a:buNone/>
            </a:pPr>
            <a:r>
              <a:rPr lang="en-US" i="0" dirty="0">
                <a:solidFill>
                  <a:schemeClr val="dk1"/>
                </a:solidFill>
              </a:rPr>
              <a:t>California Community College General Education Advanced Placement (CCC GE AP) List:</a:t>
            </a:r>
            <a:endParaRPr i="0" dirty="0">
              <a:solidFill>
                <a:schemeClr val="dk1"/>
              </a:solidFill>
            </a:endParaRPr>
          </a:p>
          <a:p>
            <a:pPr marL="0" lvl="0" indent="0" rtl="0">
              <a:lnSpc>
                <a:spcPct val="115000"/>
              </a:lnSpc>
              <a:spcBef>
                <a:spcPts val="600"/>
              </a:spcBef>
              <a:spcAft>
                <a:spcPts val="0"/>
              </a:spcAft>
              <a:buNone/>
            </a:pPr>
            <a:r>
              <a:rPr lang="en-US" b="0" i="0" dirty="0">
                <a:solidFill>
                  <a:schemeClr val="dk1"/>
                </a:solidFill>
              </a:rPr>
              <a:t>Examples:</a:t>
            </a:r>
            <a:endParaRPr b="0" i="0" dirty="0">
              <a:solidFill>
                <a:schemeClr val="dk1"/>
              </a:solidFill>
            </a:endParaRPr>
          </a:p>
          <a:p>
            <a:pPr marL="0" lvl="0" indent="0" rtl="0">
              <a:lnSpc>
                <a:spcPct val="115000"/>
              </a:lnSpc>
              <a:spcBef>
                <a:spcPts val="0"/>
              </a:spcBef>
              <a:spcAft>
                <a:spcPts val="0"/>
              </a:spcAft>
              <a:buNone/>
            </a:pPr>
            <a:r>
              <a:rPr lang="en-US" b="0" i="0" dirty="0">
                <a:solidFill>
                  <a:schemeClr val="dk1"/>
                </a:solidFill>
              </a:rPr>
              <a:t>     																	</a:t>
            </a:r>
            <a:r>
              <a:rPr lang="en-US" i="0" dirty="0">
                <a:solidFill>
                  <a:schemeClr val="dk1"/>
                </a:solidFill>
              </a:rPr>
              <a:t>Minimum</a:t>
            </a:r>
            <a:endParaRPr i="0" dirty="0">
              <a:solidFill>
                <a:schemeClr val="dk1"/>
              </a:solidFill>
            </a:endParaRPr>
          </a:p>
          <a:p>
            <a:pPr marL="0" lvl="0" indent="0" rtl="0">
              <a:lnSpc>
                <a:spcPct val="115000"/>
              </a:lnSpc>
              <a:spcBef>
                <a:spcPts val="0"/>
              </a:spcBef>
              <a:spcAft>
                <a:spcPts val="0"/>
              </a:spcAft>
              <a:buNone/>
            </a:pPr>
            <a:r>
              <a:rPr lang="en-US" i="0" u="sng" dirty="0">
                <a:solidFill>
                  <a:schemeClr val="dk1"/>
                </a:solidFill>
              </a:rPr>
              <a:t>AP Examination   			CCC GE Areas   		Semester Units</a:t>
            </a:r>
            <a:endParaRPr i="0" u="sng" dirty="0">
              <a:solidFill>
                <a:schemeClr val="dk1"/>
              </a:solidFill>
            </a:endParaRPr>
          </a:p>
          <a:p>
            <a:pPr marL="0" lvl="0" indent="0" rtl="0">
              <a:lnSpc>
                <a:spcPct val="115000"/>
              </a:lnSpc>
              <a:spcBef>
                <a:spcPts val="600"/>
              </a:spcBef>
              <a:spcAft>
                <a:spcPts val="0"/>
              </a:spcAft>
              <a:buNone/>
            </a:pPr>
            <a:r>
              <a:rPr lang="en-US" i="0" dirty="0">
                <a:solidFill>
                  <a:schemeClr val="dk1"/>
                </a:solidFill>
              </a:rPr>
              <a:t>Art History   				Humanities   				3</a:t>
            </a:r>
            <a:endParaRPr i="0" dirty="0">
              <a:solidFill>
                <a:schemeClr val="dk1"/>
              </a:solidFill>
            </a:endParaRPr>
          </a:p>
          <a:p>
            <a:pPr marL="0" lvl="0" indent="0" rtl="0">
              <a:lnSpc>
                <a:spcPct val="115000"/>
              </a:lnSpc>
              <a:spcBef>
                <a:spcPts val="500"/>
              </a:spcBef>
              <a:spcAft>
                <a:spcPts val="0"/>
              </a:spcAft>
              <a:buNone/>
            </a:pPr>
            <a:r>
              <a:rPr lang="en-US" i="0" dirty="0">
                <a:solidFill>
                  <a:schemeClr val="dk1"/>
                </a:solidFill>
              </a:rPr>
              <a:t>Computer Science A			N/A						3</a:t>
            </a:r>
            <a:endParaRPr i="0" dirty="0">
              <a:solidFill>
                <a:schemeClr val="dk1"/>
              </a:solidFill>
            </a:endParaRPr>
          </a:p>
          <a:p>
            <a:pPr marL="0" marR="0" lvl="0" indent="0" algn="l" rtl="0">
              <a:lnSpc>
                <a:spcPct val="90000"/>
              </a:lnSpc>
              <a:spcBef>
                <a:spcPts val="600"/>
              </a:spcBef>
              <a:spcAft>
                <a:spcPts val="0"/>
              </a:spcAft>
              <a:buNone/>
            </a:pPr>
            <a:endParaRPr dirty="0"/>
          </a:p>
        </p:txBody>
      </p:sp>
    </p:spTree>
  </p:cSld>
  <p:clrMapOvr>
    <a:masterClrMapping/>
  </p:clrMapOvr>
</p:sld>
</file>

<file path=ppt/theme/theme1.xml><?xml version="1.0" encoding="utf-8"?>
<a:theme xmlns:a="http://schemas.openxmlformats.org/drawingml/2006/main" name="1_Office Theme">
  <a:themeElements>
    <a:clrScheme name="Custom 1">
      <a:dk1>
        <a:srgbClr val="000000"/>
      </a:dk1>
      <a:lt1>
        <a:srgbClr val="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Custom 1">
      <a:dk1>
        <a:srgbClr val="000000"/>
      </a:dk1>
      <a:lt1>
        <a:srgbClr val="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TotalTime>
  <Words>1518</Words>
  <Application>Microsoft Macintosh PowerPoint</Application>
  <PresentationFormat>Widescreen</PresentationFormat>
  <Paragraphs>188</Paragraphs>
  <Slides>22</Slides>
  <Notes>22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22</vt:i4>
      </vt:variant>
    </vt:vector>
  </HeadingPairs>
  <TitlesOfParts>
    <vt:vector size="26" baseType="lpstr">
      <vt:lpstr>Arial</vt:lpstr>
      <vt:lpstr>Georgia</vt:lpstr>
      <vt:lpstr>1_Office Theme</vt:lpstr>
      <vt:lpstr>Office Theme</vt:lpstr>
      <vt:lpstr>Faculty Role in AP Credit</vt:lpstr>
      <vt:lpstr>Breakout Topics</vt:lpstr>
      <vt:lpstr>Description</vt:lpstr>
      <vt:lpstr>Why Are You Here? </vt:lpstr>
      <vt:lpstr>AP Examination Stats</vt:lpstr>
      <vt:lpstr>Assembly Bill 1985 (2016, Williams)</vt:lpstr>
      <vt:lpstr>Assembly Bill 1985</vt:lpstr>
      <vt:lpstr>CCC GE AP Credit Policy</vt:lpstr>
      <vt:lpstr>CCC GE AP List</vt:lpstr>
      <vt:lpstr>CCC GE AP Credit Policy</vt:lpstr>
      <vt:lpstr>PowerPoint Presentation</vt:lpstr>
      <vt:lpstr>Discipline Faculty Responsibility</vt:lpstr>
      <vt:lpstr>Discipline Faculty Responsibility</vt:lpstr>
      <vt:lpstr>Discipline Faculty Responsibility</vt:lpstr>
      <vt:lpstr>Resources</vt:lpstr>
      <vt:lpstr>Resources - Articulation Officer (AO)</vt:lpstr>
      <vt:lpstr>Resources - College Board</vt:lpstr>
      <vt:lpstr>Resources - CSU AP Course Policies</vt:lpstr>
      <vt:lpstr>Resources - UC AP Course Policies</vt:lpstr>
      <vt:lpstr>Sample Policy/Procedure</vt:lpstr>
      <vt:lpstr>Recent Resolutions and References</vt:lpstr>
      <vt:lpstr>PowerPoint Presentation</vt:lpstr>
    </vt:vector>
  </TitlesOfParts>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Role in AP Credit</dc:title>
  <cp:lastModifiedBy>Randy Beach</cp:lastModifiedBy>
  <cp:revision>1</cp:revision>
  <dcterms:modified xsi:type="dcterms:W3CDTF">2018-04-13T03:28:14Z</dcterms:modified>
</cp:coreProperties>
</file>