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80" r:id="rId4"/>
    <p:sldId id="294" r:id="rId5"/>
    <p:sldId id="297" r:id="rId6"/>
    <p:sldId id="298" r:id="rId7"/>
    <p:sldId id="299" r:id="rId8"/>
    <p:sldId id="296" r:id="rId9"/>
    <p:sldId id="284" r:id="rId10"/>
    <p:sldId id="261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3"/>
    <p:restoredTop sz="94569"/>
  </p:normalViewPr>
  <p:slideViewPr>
    <p:cSldViewPr snapToGrid="0" snapToObjects="1">
      <p:cViewPr varScale="1">
        <p:scale>
          <a:sx n="61" d="100"/>
          <a:sy n="61" d="100"/>
        </p:scale>
        <p:origin x="1330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0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CE65F-CFEF-4243-AECD-31BEA686892E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05C51-BF6E-E449-A301-0F4BB6542C38}">
      <dgm:prSet phldrT="[Text]"/>
      <dgm:spPr/>
      <dgm:t>
        <a:bodyPr/>
        <a:lstStyle/>
        <a:p>
          <a:r>
            <a:rPr lang="en-US" dirty="0"/>
            <a:t>Clear pathways and programs</a:t>
          </a:r>
        </a:p>
      </dgm:t>
    </dgm:pt>
    <dgm:pt modelId="{B59B4505-E813-064C-96D1-A6AC0B104DB6}" type="parTrans" cxnId="{E7F4DA84-81C9-BD4E-9808-3E5DA47444F4}">
      <dgm:prSet/>
      <dgm:spPr/>
      <dgm:t>
        <a:bodyPr/>
        <a:lstStyle/>
        <a:p>
          <a:endParaRPr lang="en-US"/>
        </a:p>
      </dgm:t>
    </dgm:pt>
    <dgm:pt modelId="{F79C4E78-F559-AA4E-BC2D-F78342EC830A}" type="sibTrans" cxnId="{E7F4DA84-81C9-BD4E-9808-3E5DA47444F4}">
      <dgm:prSet/>
      <dgm:spPr/>
      <dgm:t>
        <a:bodyPr/>
        <a:lstStyle/>
        <a:p>
          <a:endParaRPr lang="en-US"/>
        </a:p>
      </dgm:t>
    </dgm:pt>
    <dgm:pt modelId="{E2A28B8B-37A8-1B41-81C4-6AF1E4FEB0FA}">
      <dgm:prSet phldrT="[Text]" custT="1"/>
      <dgm:spPr/>
      <dgm:t>
        <a:bodyPr/>
        <a:lstStyle/>
        <a:p>
          <a:r>
            <a:rPr lang="en-US" sz="1400" dirty="0"/>
            <a:t>Curriculum</a:t>
          </a:r>
        </a:p>
      </dgm:t>
    </dgm:pt>
    <dgm:pt modelId="{EB124BF8-A84A-B443-B957-3EBB1F38139B}" type="parTrans" cxnId="{D3D65AA7-F77C-2C46-AA24-2EE77F5982DF}">
      <dgm:prSet/>
      <dgm:spPr/>
      <dgm:t>
        <a:bodyPr/>
        <a:lstStyle/>
        <a:p>
          <a:endParaRPr lang="en-US"/>
        </a:p>
      </dgm:t>
    </dgm:pt>
    <dgm:pt modelId="{B7663A3B-9785-C641-B84E-E94611BB3D6E}" type="sibTrans" cxnId="{D3D65AA7-F77C-2C46-AA24-2EE77F5982DF}">
      <dgm:prSet/>
      <dgm:spPr/>
      <dgm:t>
        <a:bodyPr/>
        <a:lstStyle/>
        <a:p>
          <a:endParaRPr lang="en-US"/>
        </a:p>
      </dgm:t>
    </dgm:pt>
    <dgm:pt modelId="{05BFC133-399A-0D47-B69E-BB11F649CBED}">
      <dgm:prSet phldrT="[Text]"/>
      <dgm:spPr/>
      <dgm:t>
        <a:bodyPr/>
        <a:lstStyle/>
        <a:p>
          <a:r>
            <a:rPr lang="en-US" dirty="0"/>
            <a:t>Guided Exploration and Progress</a:t>
          </a:r>
        </a:p>
      </dgm:t>
    </dgm:pt>
    <dgm:pt modelId="{F0098D94-17DE-044C-BB6B-86E30E410F5D}" type="parTrans" cxnId="{A27ED0DE-9C96-9B44-87E8-F6E06CA7FDED}">
      <dgm:prSet/>
      <dgm:spPr/>
      <dgm:t>
        <a:bodyPr/>
        <a:lstStyle/>
        <a:p>
          <a:endParaRPr lang="en-US"/>
        </a:p>
      </dgm:t>
    </dgm:pt>
    <dgm:pt modelId="{612C8D6B-9495-514A-A5B4-4B9FD50AC390}" type="sibTrans" cxnId="{A27ED0DE-9C96-9B44-87E8-F6E06CA7FDED}">
      <dgm:prSet/>
      <dgm:spPr/>
      <dgm:t>
        <a:bodyPr/>
        <a:lstStyle/>
        <a:p>
          <a:endParaRPr lang="en-US"/>
        </a:p>
      </dgm:t>
    </dgm:pt>
    <dgm:pt modelId="{6AB71816-34A7-0C4E-81D5-9C8C133E3B25}">
      <dgm:prSet phldrT="[Text]" custT="1"/>
      <dgm:spPr/>
      <dgm:t>
        <a:bodyPr/>
        <a:lstStyle/>
        <a:p>
          <a:r>
            <a:rPr lang="en-US" sz="1400" dirty="0"/>
            <a:t>Curriculum</a:t>
          </a:r>
        </a:p>
      </dgm:t>
    </dgm:pt>
    <dgm:pt modelId="{9D8695C3-8740-3A47-B58E-38DABDE33116}" type="parTrans" cxnId="{EB155BBF-3748-2941-A2DF-101B3A54AE25}">
      <dgm:prSet/>
      <dgm:spPr/>
      <dgm:t>
        <a:bodyPr/>
        <a:lstStyle/>
        <a:p>
          <a:endParaRPr lang="en-US"/>
        </a:p>
      </dgm:t>
    </dgm:pt>
    <dgm:pt modelId="{134F6593-05F0-C549-BB66-36DE7A48325F}" type="sibTrans" cxnId="{EB155BBF-3748-2941-A2DF-101B3A54AE25}">
      <dgm:prSet/>
      <dgm:spPr/>
      <dgm:t>
        <a:bodyPr/>
        <a:lstStyle/>
        <a:p>
          <a:endParaRPr lang="en-US"/>
        </a:p>
      </dgm:t>
    </dgm:pt>
    <dgm:pt modelId="{F3D98577-6CBC-5C48-B36D-2C537012475E}">
      <dgm:prSet phldrT="[Text]"/>
      <dgm:spPr/>
      <dgm:t>
        <a:bodyPr/>
        <a:lstStyle/>
        <a:p>
          <a:r>
            <a:rPr lang="en-US" dirty="0"/>
            <a:t>Academic and Student Support</a:t>
          </a:r>
        </a:p>
      </dgm:t>
    </dgm:pt>
    <dgm:pt modelId="{BC55AF75-F510-A04E-A4FE-C155AC9D1E02}" type="parTrans" cxnId="{E8664606-6759-6340-ADE2-6D87F1A17DDD}">
      <dgm:prSet/>
      <dgm:spPr/>
      <dgm:t>
        <a:bodyPr/>
        <a:lstStyle/>
        <a:p>
          <a:endParaRPr lang="en-US"/>
        </a:p>
      </dgm:t>
    </dgm:pt>
    <dgm:pt modelId="{FAAB0B14-4AA4-934C-8691-C550B1493C9E}" type="sibTrans" cxnId="{E8664606-6759-6340-ADE2-6D87F1A17DDD}">
      <dgm:prSet/>
      <dgm:spPr/>
      <dgm:t>
        <a:bodyPr/>
        <a:lstStyle/>
        <a:p>
          <a:endParaRPr lang="en-US"/>
        </a:p>
      </dgm:t>
    </dgm:pt>
    <dgm:pt modelId="{7A57615B-4E59-C045-8E9A-3B80201363C3}">
      <dgm:prSet phldrT="[Text]" custT="1"/>
      <dgm:spPr/>
      <dgm:t>
        <a:bodyPr/>
        <a:lstStyle/>
        <a:p>
          <a:r>
            <a:rPr lang="en-US" sz="1400" dirty="0"/>
            <a:t>Curriculum</a:t>
          </a:r>
        </a:p>
      </dgm:t>
    </dgm:pt>
    <dgm:pt modelId="{CEB42F53-7123-884D-B719-FCE5E77627E7}" type="parTrans" cxnId="{EAF97366-A513-5949-A249-461055264157}">
      <dgm:prSet/>
      <dgm:spPr/>
      <dgm:t>
        <a:bodyPr/>
        <a:lstStyle/>
        <a:p>
          <a:endParaRPr lang="en-US"/>
        </a:p>
      </dgm:t>
    </dgm:pt>
    <dgm:pt modelId="{1342B31A-41C1-1143-A17E-055A878962CF}" type="sibTrans" cxnId="{EAF97366-A513-5949-A249-461055264157}">
      <dgm:prSet/>
      <dgm:spPr/>
      <dgm:t>
        <a:bodyPr/>
        <a:lstStyle/>
        <a:p>
          <a:endParaRPr lang="en-US"/>
        </a:p>
      </dgm:t>
    </dgm:pt>
    <dgm:pt modelId="{B74EDBB3-E128-DA45-82A4-8AD797CBA545}">
      <dgm:prSet phldrT="[Text]"/>
      <dgm:spPr/>
      <dgm:t>
        <a:bodyPr/>
        <a:lstStyle/>
        <a:p>
          <a:r>
            <a:rPr lang="en-US" dirty="0"/>
            <a:t>Teaching </a:t>
          </a:r>
          <a:r>
            <a:rPr lang="en-US"/>
            <a:t>and Learning</a:t>
          </a:r>
          <a:endParaRPr lang="en-US" dirty="0"/>
        </a:p>
      </dgm:t>
    </dgm:pt>
    <dgm:pt modelId="{F542A9E6-7610-0240-9132-B6EE5EC86A67}" type="parTrans" cxnId="{BDA0AC30-89F9-A148-A203-DFDA3DC5AD8C}">
      <dgm:prSet/>
      <dgm:spPr/>
      <dgm:t>
        <a:bodyPr/>
        <a:lstStyle/>
        <a:p>
          <a:endParaRPr lang="en-US"/>
        </a:p>
      </dgm:t>
    </dgm:pt>
    <dgm:pt modelId="{88653128-1052-C54F-8A42-656D6B88E59D}" type="sibTrans" cxnId="{BDA0AC30-89F9-A148-A203-DFDA3DC5AD8C}">
      <dgm:prSet/>
      <dgm:spPr/>
      <dgm:t>
        <a:bodyPr/>
        <a:lstStyle/>
        <a:p>
          <a:endParaRPr lang="en-US"/>
        </a:p>
      </dgm:t>
    </dgm:pt>
    <dgm:pt modelId="{5FE18A65-22AC-C34D-9A8A-CA54BCBF719A}">
      <dgm:prSet custT="1"/>
      <dgm:spPr/>
      <dgm:t>
        <a:bodyPr/>
        <a:lstStyle/>
        <a:p>
          <a:r>
            <a:rPr lang="en-US" sz="1400" dirty="0"/>
            <a:t>Educational Programs</a:t>
          </a:r>
        </a:p>
      </dgm:t>
    </dgm:pt>
    <dgm:pt modelId="{E596220B-6725-5C4F-AE16-8F20863DFA6D}" type="parTrans" cxnId="{3F5C15B1-41DD-4E42-B641-C25A705F13C8}">
      <dgm:prSet/>
      <dgm:spPr/>
      <dgm:t>
        <a:bodyPr/>
        <a:lstStyle/>
        <a:p>
          <a:endParaRPr lang="en-US"/>
        </a:p>
      </dgm:t>
    </dgm:pt>
    <dgm:pt modelId="{8B23CF91-D0EC-F74C-A1DD-75304A38BCB2}" type="sibTrans" cxnId="{3F5C15B1-41DD-4E42-B641-C25A705F13C8}">
      <dgm:prSet/>
      <dgm:spPr/>
      <dgm:t>
        <a:bodyPr/>
        <a:lstStyle/>
        <a:p>
          <a:endParaRPr lang="en-US"/>
        </a:p>
      </dgm:t>
    </dgm:pt>
    <dgm:pt modelId="{8E7EE51A-958B-E140-A533-CCA84DE97297}">
      <dgm:prSet custT="1"/>
      <dgm:spPr/>
      <dgm:t>
        <a:bodyPr/>
        <a:lstStyle/>
        <a:p>
          <a:r>
            <a:rPr lang="en-US" sz="1400" dirty="0"/>
            <a:t>Degree and Certificate Requirements</a:t>
          </a:r>
        </a:p>
      </dgm:t>
    </dgm:pt>
    <dgm:pt modelId="{04EDD710-F34B-8E42-AE7B-0F334232689A}" type="parTrans" cxnId="{8D4794AC-3D14-9749-A211-B71ED8E6E4A6}">
      <dgm:prSet/>
      <dgm:spPr/>
      <dgm:t>
        <a:bodyPr/>
        <a:lstStyle/>
        <a:p>
          <a:endParaRPr lang="en-US"/>
        </a:p>
      </dgm:t>
    </dgm:pt>
    <dgm:pt modelId="{2EC525CA-3C04-B249-8BCF-7359A4ED0190}" type="sibTrans" cxnId="{8D4794AC-3D14-9749-A211-B71ED8E6E4A6}">
      <dgm:prSet/>
      <dgm:spPr/>
      <dgm:t>
        <a:bodyPr/>
        <a:lstStyle/>
        <a:p>
          <a:endParaRPr lang="en-US"/>
        </a:p>
      </dgm:t>
    </dgm:pt>
    <dgm:pt modelId="{A723BB35-C22E-4F43-91CB-49A4135F9DD9}">
      <dgm:prSet custT="1"/>
      <dgm:spPr/>
      <dgm:t>
        <a:bodyPr/>
        <a:lstStyle/>
        <a:p>
          <a:r>
            <a:rPr lang="en-US" sz="1400" dirty="0"/>
            <a:t>Student Preparation and Success</a:t>
          </a:r>
        </a:p>
      </dgm:t>
    </dgm:pt>
    <dgm:pt modelId="{E81A21B1-55B4-3C4A-8157-FF48A443F2DE}" type="parTrans" cxnId="{1C443E70-C79B-744D-A3CB-5A3DE85C0FAF}">
      <dgm:prSet/>
      <dgm:spPr/>
      <dgm:t>
        <a:bodyPr/>
        <a:lstStyle/>
        <a:p>
          <a:endParaRPr lang="en-US"/>
        </a:p>
      </dgm:t>
    </dgm:pt>
    <dgm:pt modelId="{2FFF4DCD-91D8-8F4E-BBE4-025DC7834B13}" type="sibTrans" cxnId="{1C443E70-C79B-744D-A3CB-5A3DE85C0FAF}">
      <dgm:prSet/>
      <dgm:spPr/>
      <dgm:t>
        <a:bodyPr/>
        <a:lstStyle/>
        <a:p>
          <a:endParaRPr lang="en-US"/>
        </a:p>
      </dgm:t>
    </dgm:pt>
    <dgm:pt modelId="{89FCA79A-04EE-C145-9760-87FB4AA2CC55}">
      <dgm:prSet custT="1"/>
      <dgm:spPr/>
      <dgm:t>
        <a:bodyPr/>
        <a:lstStyle/>
        <a:p>
          <a:r>
            <a:rPr lang="en-US" sz="1400" dirty="0"/>
            <a:t>Student Preparation and Success</a:t>
          </a:r>
        </a:p>
      </dgm:t>
    </dgm:pt>
    <dgm:pt modelId="{1108BFF4-B7B0-9746-B186-8D5D88211915}" type="parTrans" cxnId="{DB04D22E-E0A6-AE48-B787-ED7B09509804}">
      <dgm:prSet/>
      <dgm:spPr/>
      <dgm:t>
        <a:bodyPr/>
        <a:lstStyle/>
        <a:p>
          <a:endParaRPr lang="en-US"/>
        </a:p>
      </dgm:t>
    </dgm:pt>
    <dgm:pt modelId="{F9FD58A1-2431-EE41-BC15-210014A5F074}" type="sibTrans" cxnId="{DB04D22E-E0A6-AE48-B787-ED7B09509804}">
      <dgm:prSet/>
      <dgm:spPr/>
      <dgm:t>
        <a:bodyPr/>
        <a:lstStyle/>
        <a:p>
          <a:endParaRPr lang="en-US"/>
        </a:p>
      </dgm:t>
    </dgm:pt>
    <dgm:pt modelId="{9B467866-3DBB-FB47-B63D-0EC0241590CE}">
      <dgm:prSet custT="1"/>
      <dgm:spPr/>
      <dgm:t>
        <a:bodyPr/>
        <a:lstStyle/>
        <a:p>
          <a:r>
            <a:rPr lang="en-US" sz="1400" dirty="0"/>
            <a:t>Educational Programs</a:t>
          </a:r>
        </a:p>
      </dgm:t>
    </dgm:pt>
    <dgm:pt modelId="{4B14A92E-24E2-5A4C-AAA6-943E102FA9F3}" type="parTrans" cxnId="{F75B854C-BA16-0F4A-9E57-DE094DC34452}">
      <dgm:prSet/>
      <dgm:spPr/>
      <dgm:t>
        <a:bodyPr/>
        <a:lstStyle/>
        <a:p>
          <a:endParaRPr lang="en-US"/>
        </a:p>
      </dgm:t>
    </dgm:pt>
    <dgm:pt modelId="{8043E63C-FC4E-B844-A260-C75D9102E79C}" type="sibTrans" cxnId="{F75B854C-BA16-0F4A-9E57-DE094DC34452}">
      <dgm:prSet/>
      <dgm:spPr/>
      <dgm:t>
        <a:bodyPr/>
        <a:lstStyle/>
        <a:p>
          <a:endParaRPr lang="en-US"/>
        </a:p>
      </dgm:t>
    </dgm:pt>
    <dgm:pt modelId="{69A22550-D11B-B74B-8D27-51778B522887}">
      <dgm:prSet custT="1"/>
      <dgm:spPr/>
      <dgm:t>
        <a:bodyPr/>
        <a:lstStyle/>
        <a:p>
          <a:r>
            <a:rPr lang="en-US" sz="1400" dirty="0"/>
            <a:t>Student Preparation and Success</a:t>
          </a:r>
        </a:p>
      </dgm:t>
    </dgm:pt>
    <dgm:pt modelId="{E58122E2-BB28-234A-8093-A7F96BF39281}" type="parTrans" cxnId="{F8443FC6-E6F2-5E4E-924A-3BFE22878FC9}">
      <dgm:prSet/>
      <dgm:spPr/>
      <dgm:t>
        <a:bodyPr/>
        <a:lstStyle/>
        <a:p>
          <a:endParaRPr lang="en-US"/>
        </a:p>
      </dgm:t>
    </dgm:pt>
    <dgm:pt modelId="{23BA0530-5A99-7B4D-A663-9239FF76890C}" type="sibTrans" cxnId="{F8443FC6-E6F2-5E4E-924A-3BFE22878FC9}">
      <dgm:prSet/>
      <dgm:spPr/>
      <dgm:t>
        <a:bodyPr/>
        <a:lstStyle/>
        <a:p>
          <a:endParaRPr lang="en-US"/>
        </a:p>
      </dgm:t>
    </dgm:pt>
    <dgm:pt modelId="{F31D0E80-E037-F34C-8EDF-51DD1F803E66}">
      <dgm:prSet custT="1"/>
      <dgm:spPr/>
      <dgm:t>
        <a:bodyPr/>
        <a:lstStyle/>
        <a:p>
          <a:r>
            <a:rPr lang="en-US" sz="1400" dirty="0"/>
            <a:t>Educational Programs</a:t>
          </a:r>
        </a:p>
      </dgm:t>
    </dgm:pt>
    <dgm:pt modelId="{518339E1-9C0E-0345-B1DA-83384FFDE631}" type="parTrans" cxnId="{2794FA26-CB2C-954E-A32A-7A3DCDAB0D5A}">
      <dgm:prSet/>
      <dgm:spPr/>
      <dgm:t>
        <a:bodyPr/>
        <a:lstStyle/>
        <a:p>
          <a:endParaRPr lang="en-US"/>
        </a:p>
      </dgm:t>
    </dgm:pt>
    <dgm:pt modelId="{16757FC7-FA0B-AB4C-856A-7677639605CF}" type="sibTrans" cxnId="{2794FA26-CB2C-954E-A32A-7A3DCDAB0D5A}">
      <dgm:prSet/>
      <dgm:spPr/>
      <dgm:t>
        <a:bodyPr/>
        <a:lstStyle/>
        <a:p>
          <a:endParaRPr lang="en-US"/>
        </a:p>
      </dgm:t>
    </dgm:pt>
    <dgm:pt modelId="{DE3B4323-BDC6-3D4F-842E-4C28B7C1DFEE}">
      <dgm:prSet custT="1"/>
      <dgm:spPr/>
      <dgm:t>
        <a:bodyPr/>
        <a:lstStyle/>
        <a:p>
          <a:r>
            <a:rPr lang="en-US" sz="1400" dirty="0"/>
            <a:t>Student Preparation and Success</a:t>
          </a:r>
        </a:p>
      </dgm:t>
    </dgm:pt>
    <dgm:pt modelId="{51C87886-AC85-F34C-A110-91F14836F0D8}" type="parTrans" cxnId="{322FBA0F-3487-D341-B225-27AA46DF8188}">
      <dgm:prSet/>
      <dgm:spPr/>
      <dgm:t>
        <a:bodyPr/>
        <a:lstStyle/>
        <a:p>
          <a:endParaRPr lang="en-US"/>
        </a:p>
      </dgm:t>
    </dgm:pt>
    <dgm:pt modelId="{B6D28B62-1D3B-944E-BC49-20029F574BA2}" type="sibTrans" cxnId="{322FBA0F-3487-D341-B225-27AA46DF8188}">
      <dgm:prSet/>
      <dgm:spPr/>
      <dgm:t>
        <a:bodyPr/>
        <a:lstStyle/>
        <a:p>
          <a:endParaRPr lang="en-US"/>
        </a:p>
      </dgm:t>
    </dgm:pt>
    <dgm:pt modelId="{8FE4CFC5-C33D-EB41-819E-8A9A5A051B66}">
      <dgm:prSet phldrT="[Text]" custT="1"/>
      <dgm:spPr/>
      <dgm:t>
        <a:bodyPr/>
        <a:lstStyle/>
        <a:p>
          <a:r>
            <a:rPr lang="en-US" sz="1400" dirty="0"/>
            <a:t>Curriculum</a:t>
          </a:r>
        </a:p>
      </dgm:t>
    </dgm:pt>
    <dgm:pt modelId="{FD601784-877A-7F41-AD74-05FACECF6C31}" type="sibTrans" cxnId="{FC0A0E12-CC77-1641-A08A-713D8E9D8A91}">
      <dgm:prSet/>
      <dgm:spPr/>
      <dgm:t>
        <a:bodyPr/>
        <a:lstStyle/>
        <a:p>
          <a:endParaRPr lang="en-US"/>
        </a:p>
      </dgm:t>
    </dgm:pt>
    <dgm:pt modelId="{943EAEE8-9A91-CA46-AA3B-F2ABBEB9157D}" type="parTrans" cxnId="{FC0A0E12-CC77-1641-A08A-713D8E9D8A91}">
      <dgm:prSet/>
      <dgm:spPr/>
      <dgm:t>
        <a:bodyPr/>
        <a:lstStyle/>
        <a:p>
          <a:endParaRPr lang="en-US"/>
        </a:p>
      </dgm:t>
    </dgm:pt>
    <dgm:pt modelId="{EF7BB8C6-4848-7B47-AFB3-C2F8AB1D0C26}" type="pres">
      <dgm:prSet presAssocID="{F36CE65F-CFEF-4243-AECD-31BEA686892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C2AA272-EE5E-114B-8DC5-32863548BF21}" type="pres">
      <dgm:prSet presAssocID="{F36CE65F-CFEF-4243-AECD-31BEA686892E}" presName="children" presStyleCnt="0"/>
      <dgm:spPr/>
    </dgm:pt>
    <dgm:pt modelId="{641E83A4-312F-6E4D-A003-BF552635FBA9}" type="pres">
      <dgm:prSet presAssocID="{F36CE65F-CFEF-4243-AECD-31BEA686892E}" presName="child1group" presStyleCnt="0"/>
      <dgm:spPr/>
    </dgm:pt>
    <dgm:pt modelId="{80B42364-F2F9-E84A-948B-597900802512}" type="pres">
      <dgm:prSet presAssocID="{F36CE65F-CFEF-4243-AECD-31BEA686892E}" presName="child1" presStyleLbl="bgAcc1" presStyleIdx="0" presStyleCnt="4" custScaleX="139107" custScaleY="111998" custLinFactNeighborX="-12104"/>
      <dgm:spPr/>
    </dgm:pt>
    <dgm:pt modelId="{ACD041F1-0CBD-D74A-A4BF-B19A6A6E4ABE}" type="pres">
      <dgm:prSet presAssocID="{F36CE65F-CFEF-4243-AECD-31BEA686892E}" presName="child1Text" presStyleLbl="bgAcc1" presStyleIdx="0" presStyleCnt="4">
        <dgm:presLayoutVars>
          <dgm:bulletEnabled val="1"/>
        </dgm:presLayoutVars>
      </dgm:prSet>
      <dgm:spPr/>
    </dgm:pt>
    <dgm:pt modelId="{A8F0276F-1107-C643-AE88-C1ACCE8868EB}" type="pres">
      <dgm:prSet presAssocID="{F36CE65F-CFEF-4243-AECD-31BEA686892E}" presName="child2group" presStyleCnt="0"/>
      <dgm:spPr/>
    </dgm:pt>
    <dgm:pt modelId="{33AF96FA-FFE6-C34E-BBBC-A7FE1809A2C0}" type="pres">
      <dgm:prSet presAssocID="{F36CE65F-CFEF-4243-AECD-31BEA686892E}" presName="child2" presStyleLbl="bgAcc1" presStyleIdx="1" presStyleCnt="4" custScaleX="137750" custLinFactNeighborX="11164" custLinFactNeighborY="-4499"/>
      <dgm:spPr/>
    </dgm:pt>
    <dgm:pt modelId="{0355A7F7-B51B-E644-81B7-C9960A7361B4}" type="pres">
      <dgm:prSet presAssocID="{F36CE65F-CFEF-4243-AECD-31BEA686892E}" presName="child2Text" presStyleLbl="bgAcc1" presStyleIdx="1" presStyleCnt="4">
        <dgm:presLayoutVars>
          <dgm:bulletEnabled val="1"/>
        </dgm:presLayoutVars>
      </dgm:prSet>
      <dgm:spPr/>
    </dgm:pt>
    <dgm:pt modelId="{B6C76DAE-05F6-664A-84F6-77D74AE67CA5}" type="pres">
      <dgm:prSet presAssocID="{F36CE65F-CFEF-4243-AECD-31BEA686892E}" presName="child3group" presStyleCnt="0"/>
      <dgm:spPr/>
    </dgm:pt>
    <dgm:pt modelId="{D18DD8A1-DA29-B74E-8631-277C99C11976}" type="pres">
      <dgm:prSet presAssocID="{F36CE65F-CFEF-4243-AECD-31BEA686892E}" presName="child3" presStyleLbl="bgAcc1" presStyleIdx="2" presStyleCnt="4" custScaleX="137674" custLinFactNeighborX="13160" custLinFactNeighborY="-1500"/>
      <dgm:spPr/>
    </dgm:pt>
    <dgm:pt modelId="{F302BA81-37F4-8F4D-B8A9-70EEEBC69C36}" type="pres">
      <dgm:prSet presAssocID="{F36CE65F-CFEF-4243-AECD-31BEA686892E}" presName="child3Text" presStyleLbl="bgAcc1" presStyleIdx="2" presStyleCnt="4">
        <dgm:presLayoutVars>
          <dgm:bulletEnabled val="1"/>
        </dgm:presLayoutVars>
      </dgm:prSet>
      <dgm:spPr/>
    </dgm:pt>
    <dgm:pt modelId="{91B1C03C-4451-CA4C-AC1B-F9ED1699E964}" type="pres">
      <dgm:prSet presAssocID="{F36CE65F-CFEF-4243-AECD-31BEA686892E}" presName="child4group" presStyleCnt="0"/>
      <dgm:spPr/>
    </dgm:pt>
    <dgm:pt modelId="{1B275871-E10B-3149-9F47-BCBA3FB813E4}" type="pres">
      <dgm:prSet presAssocID="{F36CE65F-CFEF-4243-AECD-31BEA686892E}" presName="child4" presStyleLbl="bgAcc1" presStyleIdx="3" presStyleCnt="4" custScaleX="135741" custLinFactNeighborX="-8460" custLinFactNeighborY="-1500"/>
      <dgm:spPr/>
    </dgm:pt>
    <dgm:pt modelId="{06B4635F-DBEB-3749-8013-582F3D87D356}" type="pres">
      <dgm:prSet presAssocID="{F36CE65F-CFEF-4243-AECD-31BEA686892E}" presName="child4Text" presStyleLbl="bgAcc1" presStyleIdx="3" presStyleCnt="4">
        <dgm:presLayoutVars>
          <dgm:bulletEnabled val="1"/>
        </dgm:presLayoutVars>
      </dgm:prSet>
      <dgm:spPr/>
    </dgm:pt>
    <dgm:pt modelId="{8D09CD47-FCDE-E74A-980C-31BEA5B0E9B5}" type="pres">
      <dgm:prSet presAssocID="{F36CE65F-CFEF-4243-AECD-31BEA686892E}" presName="childPlaceholder" presStyleCnt="0"/>
      <dgm:spPr/>
    </dgm:pt>
    <dgm:pt modelId="{ADE4AE70-A0D1-BF4B-81B6-028D8F9BFEE6}" type="pres">
      <dgm:prSet presAssocID="{F36CE65F-CFEF-4243-AECD-31BEA686892E}" presName="circle" presStyleCnt="0"/>
      <dgm:spPr/>
    </dgm:pt>
    <dgm:pt modelId="{9E6FBC5E-AFD8-224E-B38B-2688BF122A53}" type="pres">
      <dgm:prSet presAssocID="{F36CE65F-CFEF-4243-AECD-31BEA686892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079145D-538C-A44A-87FF-74C6D5CC5B54}" type="pres">
      <dgm:prSet presAssocID="{F36CE65F-CFEF-4243-AECD-31BEA686892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2F583B56-7564-C449-AC6E-423BBCEF5717}" type="pres">
      <dgm:prSet presAssocID="{F36CE65F-CFEF-4243-AECD-31BEA686892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E81C20FF-AA47-8340-803D-CF9568D13FD7}" type="pres">
      <dgm:prSet presAssocID="{F36CE65F-CFEF-4243-AECD-31BEA686892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467176C-6AE5-1A41-AF73-33AC281B25F1}" type="pres">
      <dgm:prSet presAssocID="{F36CE65F-CFEF-4243-AECD-31BEA686892E}" presName="quadrantPlaceholder" presStyleCnt="0"/>
      <dgm:spPr/>
    </dgm:pt>
    <dgm:pt modelId="{2F88C87E-C720-B44E-B2A9-1A1153783123}" type="pres">
      <dgm:prSet presAssocID="{F36CE65F-CFEF-4243-AECD-31BEA686892E}" presName="center1" presStyleLbl="fgShp" presStyleIdx="0" presStyleCnt="2"/>
      <dgm:spPr/>
    </dgm:pt>
    <dgm:pt modelId="{78BCF01A-CD1E-DF43-B23A-3259CC41584B}" type="pres">
      <dgm:prSet presAssocID="{F36CE65F-CFEF-4243-AECD-31BEA686892E}" presName="center2" presStyleLbl="fgShp" presStyleIdx="1" presStyleCnt="2"/>
      <dgm:spPr/>
    </dgm:pt>
  </dgm:ptLst>
  <dgm:cxnLst>
    <dgm:cxn modelId="{683D2001-D0DE-124D-AC96-EB466D58F1A2}" type="presOf" srcId="{89FCA79A-04EE-C145-9760-87FB4AA2CC55}" destId="{0355A7F7-B51B-E644-81B7-C9960A7361B4}" srcOrd="1" destOrd="1" presId="urn:microsoft.com/office/officeart/2005/8/layout/cycle4"/>
    <dgm:cxn modelId="{04E81406-3CFE-5F4E-A9D1-3F204E48BABB}" type="presOf" srcId="{69A22550-D11B-B74B-8D27-51778B522887}" destId="{06B4635F-DBEB-3749-8013-582F3D87D356}" srcOrd="1" destOrd="1" presId="urn:microsoft.com/office/officeart/2005/8/layout/cycle4"/>
    <dgm:cxn modelId="{E8664606-6759-6340-ADE2-6D87F1A17DDD}" srcId="{F36CE65F-CFEF-4243-AECD-31BEA686892E}" destId="{F3D98577-6CBC-5C48-B36D-2C537012475E}" srcOrd="2" destOrd="0" parTransId="{BC55AF75-F510-A04E-A4FE-C155AC9D1E02}" sibTransId="{FAAB0B14-4AA4-934C-8691-C550B1493C9E}"/>
    <dgm:cxn modelId="{322FBA0F-3487-D341-B225-27AA46DF8188}" srcId="{F3D98577-6CBC-5C48-B36D-2C537012475E}" destId="{DE3B4323-BDC6-3D4F-842E-4C28B7C1DFEE}" srcOrd="1" destOrd="0" parTransId="{51C87886-AC85-F34C-A110-91F14836F0D8}" sibTransId="{B6D28B62-1D3B-944E-BC49-20029F574BA2}"/>
    <dgm:cxn modelId="{FC0A0E12-CC77-1641-A08A-713D8E9D8A91}" srcId="{B74EDBB3-E128-DA45-82A4-8AD797CBA545}" destId="{8FE4CFC5-C33D-EB41-819E-8A9A5A051B66}" srcOrd="0" destOrd="0" parTransId="{943EAEE8-9A91-CA46-AA3B-F2ABBEB9157D}" sibTransId="{FD601784-877A-7F41-AD74-05FACECF6C31}"/>
    <dgm:cxn modelId="{2C8F1D14-86DE-C04F-8995-3B7B8A536157}" type="presOf" srcId="{7A57615B-4E59-C045-8E9A-3B80201363C3}" destId="{D18DD8A1-DA29-B74E-8631-277C99C11976}" srcOrd="0" destOrd="0" presId="urn:microsoft.com/office/officeart/2005/8/layout/cycle4"/>
    <dgm:cxn modelId="{24F3401F-009C-1345-9CAC-CD6A016C11AD}" type="presOf" srcId="{9B467866-3DBB-FB47-B63D-0EC0241590CE}" destId="{0355A7F7-B51B-E644-81B7-C9960A7361B4}" srcOrd="1" destOrd="2" presId="urn:microsoft.com/office/officeart/2005/8/layout/cycle4"/>
    <dgm:cxn modelId="{1279A720-1F69-F645-89A8-E93508E403B7}" type="presOf" srcId="{9B467866-3DBB-FB47-B63D-0EC0241590CE}" destId="{33AF96FA-FFE6-C34E-BBBC-A7FE1809A2C0}" srcOrd="0" destOrd="2" presId="urn:microsoft.com/office/officeart/2005/8/layout/cycle4"/>
    <dgm:cxn modelId="{D302FD20-363A-EE40-956B-AFEF4F906241}" type="presOf" srcId="{5FE18A65-22AC-C34D-9A8A-CA54BCBF719A}" destId="{ACD041F1-0CBD-D74A-A4BF-B19A6A6E4ABE}" srcOrd="1" destOrd="1" presId="urn:microsoft.com/office/officeart/2005/8/layout/cycle4"/>
    <dgm:cxn modelId="{AA073222-E957-A449-AA6F-FF0C15DE733B}" type="presOf" srcId="{E2A28B8B-37A8-1B41-81C4-6AF1E4FEB0FA}" destId="{80B42364-F2F9-E84A-948B-597900802512}" srcOrd="0" destOrd="0" presId="urn:microsoft.com/office/officeart/2005/8/layout/cycle4"/>
    <dgm:cxn modelId="{2794FA26-CB2C-954E-A32A-7A3DCDAB0D5A}" srcId="{B74EDBB3-E128-DA45-82A4-8AD797CBA545}" destId="{F31D0E80-E037-F34C-8EDF-51DD1F803E66}" srcOrd="2" destOrd="0" parTransId="{518339E1-9C0E-0345-B1DA-83384FFDE631}" sibTransId="{16757FC7-FA0B-AB4C-856A-7677639605CF}"/>
    <dgm:cxn modelId="{DDA43228-2BE2-C340-9059-E24F233A9982}" type="presOf" srcId="{6AB71816-34A7-0C4E-81D5-9C8C133E3B25}" destId="{0355A7F7-B51B-E644-81B7-C9960A7361B4}" srcOrd="1" destOrd="0" presId="urn:microsoft.com/office/officeart/2005/8/layout/cycle4"/>
    <dgm:cxn modelId="{DB04D22E-E0A6-AE48-B787-ED7B09509804}" srcId="{05BFC133-399A-0D47-B69E-BB11F649CBED}" destId="{89FCA79A-04EE-C145-9760-87FB4AA2CC55}" srcOrd="1" destOrd="0" parTransId="{1108BFF4-B7B0-9746-B186-8D5D88211915}" sibTransId="{F9FD58A1-2431-EE41-BC15-210014A5F074}"/>
    <dgm:cxn modelId="{BDA0AC30-89F9-A148-A203-DFDA3DC5AD8C}" srcId="{F36CE65F-CFEF-4243-AECD-31BEA686892E}" destId="{B74EDBB3-E128-DA45-82A4-8AD797CBA545}" srcOrd="3" destOrd="0" parTransId="{F542A9E6-7610-0240-9132-B6EE5EC86A67}" sibTransId="{88653128-1052-C54F-8A42-656D6B88E59D}"/>
    <dgm:cxn modelId="{BC18D160-5B0A-D241-83A7-BC26709D134F}" type="presOf" srcId="{B74EDBB3-E128-DA45-82A4-8AD797CBA545}" destId="{E81C20FF-AA47-8340-803D-CF9568D13FD7}" srcOrd="0" destOrd="0" presId="urn:microsoft.com/office/officeart/2005/8/layout/cycle4"/>
    <dgm:cxn modelId="{EAF97366-A513-5949-A249-461055264157}" srcId="{F3D98577-6CBC-5C48-B36D-2C537012475E}" destId="{7A57615B-4E59-C045-8E9A-3B80201363C3}" srcOrd="0" destOrd="0" parTransId="{CEB42F53-7123-884D-B719-FCE5E77627E7}" sibTransId="{1342B31A-41C1-1143-A17E-055A878962CF}"/>
    <dgm:cxn modelId="{C9585168-51A8-CC44-BBCA-003D3837A598}" type="presOf" srcId="{F36CE65F-CFEF-4243-AECD-31BEA686892E}" destId="{EF7BB8C6-4848-7B47-AFB3-C2F8AB1D0C26}" srcOrd="0" destOrd="0" presId="urn:microsoft.com/office/officeart/2005/8/layout/cycle4"/>
    <dgm:cxn modelId="{C7804049-5BF4-B649-911A-9B5A7B0E7DF5}" type="presOf" srcId="{05BFC133-399A-0D47-B69E-BB11F649CBED}" destId="{0079145D-538C-A44A-87FF-74C6D5CC5B54}" srcOrd="0" destOrd="0" presId="urn:microsoft.com/office/officeart/2005/8/layout/cycle4"/>
    <dgm:cxn modelId="{F75B854C-BA16-0F4A-9E57-DE094DC34452}" srcId="{05BFC133-399A-0D47-B69E-BB11F649CBED}" destId="{9B467866-3DBB-FB47-B63D-0EC0241590CE}" srcOrd="2" destOrd="0" parTransId="{4B14A92E-24E2-5A4C-AAA6-943E102FA9F3}" sibTransId="{8043E63C-FC4E-B844-A260-C75D9102E79C}"/>
    <dgm:cxn modelId="{7EBCAD6E-29BA-0645-AC04-DCD6A5F4FA95}" type="presOf" srcId="{DE3B4323-BDC6-3D4F-842E-4C28B7C1DFEE}" destId="{D18DD8A1-DA29-B74E-8631-277C99C11976}" srcOrd="0" destOrd="1" presId="urn:microsoft.com/office/officeart/2005/8/layout/cycle4"/>
    <dgm:cxn modelId="{D371506F-AFB7-BB4B-8B67-2B13146494D2}" type="presOf" srcId="{8E7EE51A-958B-E140-A533-CCA84DE97297}" destId="{80B42364-F2F9-E84A-948B-597900802512}" srcOrd="0" destOrd="2" presId="urn:microsoft.com/office/officeart/2005/8/layout/cycle4"/>
    <dgm:cxn modelId="{A11EF16F-FF37-3142-A7C6-6308A10BB6AD}" type="presOf" srcId="{8E7EE51A-958B-E140-A533-CCA84DE97297}" destId="{ACD041F1-0CBD-D74A-A4BF-B19A6A6E4ABE}" srcOrd="1" destOrd="2" presId="urn:microsoft.com/office/officeart/2005/8/layout/cycle4"/>
    <dgm:cxn modelId="{1C443E70-C79B-744D-A3CB-5A3DE85C0FAF}" srcId="{69C05C51-BF6E-E449-A301-0F4BB6542C38}" destId="{A723BB35-C22E-4F43-91CB-49A4135F9DD9}" srcOrd="3" destOrd="0" parTransId="{E81A21B1-55B4-3C4A-8157-FF48A443F2DE}" sibTransId="{2FFF4DCD-91D8-8F4E-BBE4-025DC7834B13}"/>
    <dgm:cxn modelId="{A32F1378-57E2-744E-83F3-C94C82C11191}" type="presOf" srcId="{8FE4CFC5-C33D-EB41-819E-8A9A5A051B66}" destId="{1B275871-E10B-3149-9F47-BCBA3FB813E4}" srcOrd="0" destOrd="0" presId="urn:microsoft.com/office/officeart/2005/8/layout/cycle4"/>
    <dgm:cxn modelId="{C2026859-6694-6A41-8C6D-3BD90FF419FA}" type="presOf" srcId="{7A57615B-4E59-C045-8E9A-3B80201363C3}" destId="{F302BA81-37F4-8F4D-B8A9-70EEEBC69C36}" srcOrd="1" destOrd="0" presId="urn:microsoft.com/office/officeart/2005/8/layout/cycle4"/>
    <dgm:cxn modelId="{8D604D7D-3E67-0740-B815-04AF04FAACC2}" type="presOf" srcId="{A723BB35-C22E-4F43-91CB-49A4135F9DD9}" destId="{ACD041F1-0CBD-D74A-A4BF-B19A6A6E4ABE}" srcOrd="1" destOrd="3" presId="urn:microsoft.com/office/officeart/2005/8/layout/cycle4"/>
    <dgm:cxn modelId="{AE530383-BEEF-3942-9921-F000B8726C08}" type="presOf" srcId="{DE3B4323-BDC6-3D4F-842E-4C28B7C1DFEE}" destId="{F302BA81-37F4-8F4D-B8A9-70EEEBC69C36}" srcOrd="1" destOrd="1" presId="urn:microsoft.com/office/officeart/2005/8/layout/cycle4"/>
    <dgm:cxn modelId="{E7F4DA84-81C9-BD4E-9808-3E5DA47444F4}" srcId="{F36CE65F-CFEF-4243-AECD-31BEA686892E}" destId="{69C05C51-BF6E-E449-A301-0F4BB6542C38}" srcOrd="0" destOrd="0" parTransId="{B59B4505-E813-064C-96D1-A6AC0B104DB6}" sibTransId="{F79C4E78-F559-AA4E-BC2D-F78342EC830A}"/>
    <dgm:cxn modelId="{7CEDBC8D-5EF5-C340-9418-454676F13668}" type="presOf" srcId="{89FCA79A-04EE-C145-9760-87FB4AA2CC55}" destId="{33AF96FA-FFE6-C34E-BBBC-A7FE1809A2C0}" srcOrd="0" destOrd="1" presId="urn:microsoft.com/office/officeart/2005/8/layout/cycle4"/>
    <dgm:cxn modelId="{DCDDBF9A-88CC-D84F-8BB2-689BE1606714}" type="presOf" srcId="{69C05C51-BF6E-E449-A301-0F4BB6542C38}" destId="{9E6FBC5E-AFD8-224E-B38B-2688BF122A53}" srcOrd="0" destOrd="0" presId="urn:microsoft.com/office/officeart/2005/8/layout/cycle4"/>
    <dgm:cxn modelId="{375DE29E-B0DB-B641-BCE8-D94B15D33EDE}" type="presOf" srcId="{A723BB35-C22E-4F43-91CB-49A4135F9DD9}" destId="{80B42364-F2F9-E84A-948B-597900802512}" srcOrd="0" destOrd="3" presId="urn:microsoft.com/office/officeart/2005/8/layout/cycle4"/>
    <dgm:cxn modelId="{4525A7A1-F6FD-D043-AC9B-CE5C5F410A85}" type="presOf" srcId="{8FE4CFC5-C33D-EB41-819E-8A9A5A051B66}" destId="{06B4635F-DBEB-3749-8013-582F3D87D356}" srcOrd="1" destOrd="0" presId="urn:microsoft.com/office/officeart/2005/8/layout/cycle4"/>
    <dgm:cxn modelId="{D3D65AA7-F77C-2C46-AA24-2EE77F5982DF}" srcId="{69C05C51-BF6E-E449-A301-0F4BB6542C38}" destId="{E2A28B8B-37A8-1B41-81C4-6AF1E4FEB0FA}" srcOrd="0" destOrd="0" parTransId="{EB124BF8-A84A-B443-B957-3EBB1F38139B}" sibTransId="{B7663A3B-9785-C641-B84E-E94611BB3D6E}"/>
    <dgm:cxn modelId="{5F20DBA9-82C4-F94B-82A2-A3A3106A159F}" type="presOf" srcId="{F3D98577-6CBC-5C48-B36D-2C537012475E}" destId="{2F583B56-7564-C449-AC6E-423BBCEF5717}" srcOrd="0" destOrd="0" presId="urn:microsoft.com/office/officeart/2005/8/layout/cycle4"/>
    <dgm:cxn modelId="{F45B76AB-37EE-F44B-8C2E-7AE16561C61C}" type="presOf" srcId="{E2A28B8B-37A8-1B41-81C4-6AF1E4FEB0FA}" destId="{ACD041F1-0CBD-D74A-A4BF-B19A6A6E4ABE}" srcOrd="1" destOrd="0" presId="urn:microsoft.com/office/officeart/2005/8/layout/cycle4"/>
    <dgm:cxn modelId="{8D4794AC-3D14-9749-A211-B71ED8E6E4A6}" srcId="{69C05C51-BF6E-E449-A301-0F4BB6542C38}" destId="{8E7EE51A-958B-E140-A533-CCA84DE97297}" srcOrd="2" destOrd="0" parTransId="{04EDD710-F34B-8E42-AE7B-0F334232689A}" sibTransId="{2EC525CA-3C04-B249-8BCF-7359A4ED0190}"/>
    <dgm:cxn modelId="{3F5C15B1-41DD-4E42-B641-C25A705F13C8}" srcId="{69C05C51-BF6E-E449-A301-0F4BB6542C38}" destId="{5FE18A65-22AC-C34D-9A8A-CA54BCBF719A}" srcOrd="1" destOrd="0" parTransId="{E596220B-6725-5C4F-AE16-8F20863DFA6D}" sibTransId="{8B23CF91-D0EC-F74C-A1DD-75304A38BCB2}"/>
    <dgm:cxn modelId="{ADE681BC-348A-F24E-AA36-0DD354B15157}" type="presOf" srcId="{5FE18A65-22AC-C34D-9A8A-CA54BCBF719A}" destId="{80B42364-F2F9-E84A-948B-597900802512}" srcOrd="0" destOrd="1" presId="urn:microsoft.com/office/officeart/2005/8/layout/cycle4"/>
    <dgm:cxn modelId="{EB155BBF-3748-2941-A2DF-101B3A54AE25}" srcId="{05BFC133-399A-0D47-B69E-BB11F649CBED}" destId="{6AB71816-34A7-0C4E-81D5-9C8C133E3B25}" srcOrd="0" destOrd="0" parTransId="{9D8695C3-8740-3A47-B58E-38DABDE33116}" sibTransId="{134F6593-05F0-C549-BB66-36DE7A48325F}"/>
    <dgm:cxn modelId="{F8443FC6-E6F2-5E4E-924A-3BFE22878FC9}" srcId="{B74EDBB3-E128-DA45-82A4-8AD797CBA545}" destId="{69A22550-D11B-B74B-8D27-51778B522887}" srcOrd="1" destOrd="0" parTransId="{E58122E2-BB28-234A-8093-A7F96BF39281}" sibTransId="{23BA0530-5A99-7B4D-A663-9239FF76890C}"/>
    <dgm:cxn modelId="{A27ED0DE-9C96-9B44-87E8-F6E06CA7FDED}" srcId="{F36CE65F-CFEF-4243-AECD-31BEA686892E}" destId="{05BFC133-399A-0D47-B69E-BB11F649CBED}" srcOrd="1" destOrd="0" parTransId="{F0098D94-17DE-044C-BB6B-86E30E410F5D}" sibTransId="{612C8D6B-9495-514A-A5B4-4B9FD50AC390}"/>
    <dgm:cxn modelId="{438C9AE5-1B1C-9E42-B8DC-54A370E66458}" type="presOf" srcId="{6AB71816-34A7-0C4E-81D5-9C8C133E3B25}" destId="{33AF96FA-FFE6-C34E-BBBC-A7FE1809A2C0}" srcOrd="0" destOrd="0" presId="urn:microsoft.com/office/officeart/2005/8/layout/cycle4"/>
    <dgm:cxn modelId="{27B4C7E8-B05E-634D-8B7A-890378D6C766}" type="presOf" srcId="{69A22550-D11B-B74B-8D27-51778B522887}" destId="{1B275871-E10B-3149-9F47-BCBA3FB813E4}" srcOrd="0" destOrd="1" presId="urn:microsoft.com/office/officeart/2005/8/layout/cycle4"/>
    <dgm:cxn modelId="{5C29E9EE-2BE5-7A43-954A-DFD7013E0E21}" type="presOf" srcId="{F31D0E80-E037-F34C-8EDF-51DD1F803E66}" destId="{06B4635F-DBEB-3749-8013-582F3D87D356}" srcOrd="1" destOrd="2" presId="urn:microsoft.com/office/officeart/2005/8/layout/cycle4"/>
    <dgm:cxn modelId="{826F2FFF-B3EA-664A-BC82-7649A610851B}" type="presOf" srcId="{F31D0E80-E037-F34C-8EDF-51DD1F803E66}" destId="{1B275871-E10B-3149-9F47-BCBA3FB813E4}" srcOrd="0" destOrd="2" presId="urn:microsoft.com/office/officeart/2005/8/layout/cycle4"/>
    <dgm:cxn modelId="{A08CFF83-DBB0-F047-87E9-D75AAA7FD28A}" type="presParOf" srcId="{EF7BB8C6-4848-7B47-AFB3-C2F8AB1D0C26}" destId="{4C2AA272-EE5E-114B-8DC5-32863548BF21}" srcOrd="0" destOrd="0" presId="urn:microsoft.com/office/officeart/2005/8/layout/cycle4"/>
    <dgm:cxn modelId="{9A6F866C-A521-2641-AA2A-BD46284CCCA1}" type="presParOf" srcId="{4C2AA272-EE5E-114B-8DC5-32863548BF21}" destId="{641E83A4-312F-6E4D-A003-BF552635FBA9}" srcOrd="0" destOrd="0" presId="urn:microsoft.com/office/officeart/2005/8/layout/cycle4"/>
    <dgm:cxn modelId="{3CCCCDB2-6B9D-094E-80F4-F5ED0E08EE15}" type="presParOf" srcId="{641E83A4-312F-6E4D-A003-BF552635FBA9}" destId="{80B42364-F2F9-E84A-948B-597900802512}" srcOrd="0" destOrd="0" presId="urn:microsoft.com/office/officeart/2005/8/layout/cycle4"/>
    <dgm:cxn modelId="{0C74A1FC-4813-474E-912C-BCC23B6EA8DD}" type="presParOf" srcId="{641E83A4-312F-6E4D-A003-BF552635FBA9}" destId="{ACD041F1-0CBD-D74A-A4BF-B19A6A6E4ABE}" srcOrd="1" destOrd="0" presId="urn:microsoft.com/office/officeart/2005/8/layout/cycle4"/>
    <dgm:cxn modelId="{C6CDD59F-3589-0241-966C-C421BD877532}" type="presParOf" srcId="{4C2AA272-EE5E-114B-8DC5-32863548BF21}" destId="{A8F0276F-1107-C643-AE88-C1ACCE8868EB}" srcOrd="1" destOrd="0" presId="urn:microsoft.com/office/officeart/2005/8/layout/cycle4"/>
    <dgm:cxn modelId="{CDAEB391-11C4-7E48-991D-3766139DE93B}" type="presParOf" srcId="{A8F0276F-1107-C643-AE88-C1ACCE8868EB}" destId="{33AF96FA-FFE6-C34E-BBBC-A7FE1809A2C0}" srcOrd="0" destOrd="0" presId="urn:microsoft.com/office/officeart/2005/8/layout/cycle4"/>
    <dgm:cxn modelId="{F74DA5CC-8955-4940-8549-70007541BF98}" type="presParOf" srcId="{A8F0276F-1107-C643-AE88-C1ACCE8868EB}" destId="{0355A7F7-B51B-E644-81B7-C9960A7361B4}" srcOrd="1" destOrd="0" presId="urn:microsoft.com/office/officeart/2005/8/layout/cycle4"/>
    <dgm:cxn modelId="{6166250C-5489-F44E-B946-87806C724936}" type="presParOf" srcId="{4C2AA272-EE5E-114B-8DC5-32863548BF21}" destId="{B6C76DAE-05F6-664A-84F6-77D74AE67CA5}" srcOrd="2" destOrd="0" presId="urn:microsoft.com/office/officeart/2005/8/layout/cycle4"/>
    <dgm:cxn modelId="{868669C7-2A27-7A42-9EA5-BA1EF4EFD3CF}" type="presParOf" srcId="{B6C76DAE-05F6-664A-84F6-77D74AE67CA5}" destId="{D18DD8A1-DA29-B74E-8631-277C99C11976}" srcOrd="0" destOrd="0" presId="urn:microsoft.com/office/officeart/2005/8/layout/cycle4"/>
    <dgm:cxn modelId="{A8041A8A-2878-644C-B7A5-37185E72C24C}" type="presParOf" srcId="{B6C76DAE-05F6-664A-84F6-77D74AE67CA5}" destId="{F302BA81-37F4-8F4D-B8A9-70EEEBC69C36}" srcOrd="1" destOrd="0" presId="urn:microsoft.com/office/officeart/2005/8/layout/cycle4"/>
    <dgm:cxn modelId="{6532ADA2-4482-E14A-B4ED-32F72A6EFB19}" type="presParOf" srcId="{4C2AA272-EE5E-114B-8DC5-32863548BF21}" destId="{91B1C03C-4451-CA4C-AC1B-F9ED1699E964}" srcOrd="3" destOrd="0" presId="urn:microsoft.com/office/officeart/2005/8/layout/cycle4"/>
    <dgm:cxn modelId="{DE750BFE-5595-564A-8F18-58D2E6DC5589}" type="presParOf" srcId="{91B1C03C-4451-CA4C-AC1B-F9ED1699E964}" destId="{1B275871-E10B-3149-9F47-BCBA3FB813E4}" srcOrd="0" destOrd="0" presId="urn:microsoft.com/office/officeart/2005/8/layout/cycle4"/>
    <dgm:cxn modelId="{D1B1EB17-BB24-2D45-B9D6-03FD527C7978}" type="presParOf" srcId="{91B1C03C-4451-CA4C-AC1B-F9ED1699E964}" destId="{06B4635F-DBEB-3749-8013-582F3D87D356}" srcOrd="1" destOrd="0" presId="urn:microsoft.com/office/officeart/2005/8/layout/cycle4"/>
    <dgm:cxn modelId="{56DE57BD-D94A-EC43-BF91-B292E64AB021}" type="presParOf" srcId="{4C2AA272-EE5E-114B-8DC5-32863548BF21}" destId="{8D09CD47-FCDE-E74A-980C-31BEA5B0E9B5}" srcOrd="4" destOrd="0" presId="urn:microsoft.com/office/officeart/2005/8/layout/cycle4"/>
    <dgm:cxn modelId="{2107C24B-180E-0D41-8650-1864236EA131}" type="presParOf" srcId="{EF7BB8C6-4848-7B47-AFB3-C2F8AB1D0C26}" destId="{ADE4AE70-A0D1-BF4B-81B6-028D8F9BFEE6}" srcOrd="1" destOrd="0" presId="urn:microsoft.com/office/officeart/2005/8/layout/cycle4"/>
    <dgm:cxn modelId="{04765399-11C8-A24A-A153-0E65EDB8FD59}" type="presParOf" srcId="{ADE4AE70-A0D1-BF4B-81B6-028D8F9BFEE6}" destId="{9E6FBC5E-AFD8-224E-B38B-2688BF122A53}" srcOrd="0" destOrd="0" presId="urn:microsoft.com/office/officeart/2005/8/layout/cycle4"/>
    <dgm:cxn modelId="{23A9240B-7D3A-484F-B1F6-7E0A9180EEBB}" type="presParOf" srcId="{ADE4AE70-A0D1-BF4B-81B6-028D8F9BFEE6}" destId="{0079145D-538C-A44A-87FF-74C6D5CC5B54}" srcOrd="1" destOrd="0" presId="urn:microsoft.com/office/officeart/2005/8/layout/cycle4"/>
    <dgm:cxn modelId="{AC993AAA-3C92-C64D-96A8-D93792E77A4E}" type="presParOf" srcId="{ADE4AE70-A0D1-BF4B-81B6-028D8F9BFEE6}" destId="{2F583B56-7564-C449-AC6E-423BBCEF5717}" srcOrd="2" destOrd="0" presId="urn:microsoft.com/office/officeart/2005/8/layout/cycle4"/>
    <dgm:cxn modelId="{BD4C0173-FC63-C34F-A3EF-953BD45BF881}" type="presParOf" srcId="{ADE4AE70-A0D1-BF4B-81B6-028D8F9BFEE6}" destId="{E81C20FF-AA47-8340-803D-CF9568D13FD7}" srcOrd="3" destOrd="0" presId="urn:microsoft.com/office/officeart/2005/8/layout/cycle4"/>
    <dgm:cxn modelId="{D31426B1-E933-4642-A7DC-F267808A3CC1}" type="presParOf" srcId="{ADE4AE70-A0D1-BF4B-81B6-028D8F9BFEE6}" destId="{E467176C-6AE5-1A41-AF73-33AC281B25F1}" srcOrd="4" destOrd="0" presId="urn:microsoft.com/office/officeart/2005/8/layout/cycle4"/>
    <dgm:cxn modelId="{B5ECAC57-49AD-764B-9D6A-FFBB10250B94}" type="presParOf" srcId="{EF7BB8C6-4848-7B47-AFB3-C2F8AB1D0C26}" destId="{2F88C87E-C720-B44E-B2A9-1A1153783123}" srcOrd="2" destOrd="0" presId="urn:microsoft.com/office/officeart/2005/8/layout/cycle4"/>
    <dgm:cxn modelId="{086982A9-57C2-8144-A44D-771BD3973FBD}" type="presParOf" srcId="{EF7BB8C6-4848-7B47-AFB3-C2F8AB1D0C26}" destId="{78BCF01A-CD1E-DF43-B23A-3259CC41584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DD8A1-DA29-B74E-8631-277C99C11976}">
      <dsp:nvSpPr>
        <dsp:cNvPr id="0" name=""/>
        <dsp:cNvSpPr/>
      </dsp:nvSpPr>
      <dsp:spPr>
        <a:xfrm>
          <a:off x="4695929" y="3091420"/>
          <a:ext cx="3048886" cy="1434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Student Preparation and Success</a:t>
          </a:r>
        </a:p>
      </dsp:txBody>
      <dsp:txXfrm>
        <a:off x="5642107" y="3481567"/>
        <a:ext cx="2071196" cy="1012880"/>
      </dsp:txXfrm>
    </dsp:sp>
    <dsp:sp modelId="{1B275871-E10B-3149-9F47-BCBA3FB813E4}">
      <dsp:nvSpPr>
        <dsp:cNvPr id="0" name=""/>
        <dsp:cNvSpPr/>
      </dsp:nvSpPr>
      <dsp:spPr>
        <a:xfrm>
          <a:off x="625298" y="3091420"/>
          <a:ext cx="3006078" cy="1434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Student Preparation and Success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Educational Programs</a:t>
          </a:r>
        </a:p>
      </dsp:txBody>
      <dsp:txXfrm>
        <a:off x="656810" y="3481567"/>
        <a:ext cx="2041231" cy="1012880"/>
      </dsp:txXfrm>
    </dsp:sp>
    <dsp:sp modelId="{33AF96FA-FFE6-C34E-BBBC-A7FE1809A2C0}">
      <dsp:nvSpPr>
        <dsp:cNvPr id="0" name=""/>
        <dsp:cNvSpPr/>
      </dsp:nvSpPr>
      <dsp:spPr>
        <a:xfrm>
          <a:off x="4650885" y="3"/>
          <a:ext cx="3050569" cy="1434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Student Preparation and Success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Educational Programs</a:t>
          </a:r>
        </a:p>
      </dsp:txBody>
      <dsp:txXfrm>
        <a:off x="5597567" y="31515"/>
        <a:ext cx="2072374" cy="1012880"/>
      </dsp:txXfrm>
    </dsp:sp>
    <dsp:sp modelId="{80B42364-F2F9-E84A-948B-597900802512}">
      <dsp:nvSpPr>
        <dsp:cNvPr id="0" name=""/>
        <dsp:cNvSpPr/>
      </dsp:nvSpPr>
      <dsp:spPr>
        <a:xfrm>
          <a:off x="507328" y="-21514"/>
          <a:ext cx="3080621" cy="1606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Educational Programs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Degree and Certificate Requirements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Student Preparation and Success</a:t>
          </a:r>
        </a:p>
      </dsp:txBody>
      <dsp:txXfrm>
        <a:off x="542621" y="13779"/>
        <a:ext cx="2085848" cy="1134405"/>
      </dsp:txXfrm>
    </dsp:sp>
    <dsp:sp modelId="{9E6FBC5E-AFD8-224E-B38B-2688BF122A53}">
      <dsp:nvSpPr>
        <dsp:cNvPr id="0" name=""/>
        <dsp:cNvSpPr/>
      </dsp:nvSpPr>
      <dsp:spPr>
        <a:xfrm>
          <a:off x="2128860" y="277041"/>
          <a:ext cx="1941110" cy="194111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Clear pathways and programs</a:t>
          </a:r>
        </a:p>
      </dsp:txBody>
      <dsp:txXfrm>
        <a:off x="2697398" y="845579"/>
        <a:ext cx="1372572" cy="1372572"/>
      </dsp:txXfrm>
    </dsp:sp>
    <dsp:sp modelId="{0079145D-538C-A44A-87FF-74C6D5CC5B54}">
      <dsp:nvSpPr>
        <dsp:cNvPr id="0" name=""/>
        <dsp:cNvSpPr/>
      </dsp:nvSpPr>
      <dsp:spPr>
        <a:xfrm rot="5400000">
          <a:off x="4159629" y="277041"/>
          <a:ext cx="1941110" cy="194111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Guided Exploration and Progress</a:t>
          </a:r>
        </a:p>
      </dsp:txBody>
      <dsp:txXfrm rot="-5400000">
        <a:off x="4159629" y="845579"/>
        <a:ext cx="1372572" cy="1372572"/>
      </dsp:txXfrm>
    </dsp:sp>
    <dsp:sp modelId="{2F583B56-7564-C449-AC6E-423BBCEF5717}">
      <dsp:nvSpPr>
        <dsp:cNvPr id="0" name=""/>
        <dsp:cNvSpPr/>
      </dsp:nvSpPr>
      <dsp:spPr>
        <a:xfrm rot="10800000">
          <a:off x="4159629" y="2307810"/>
          <a:ext cx="1941110" cy="194111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Academic and Student Support</a:t>
          </a:r>
        </a:p>
      </dsp:txBody>
      <dsp:txXfrm rot="10800000">
        <a:off x="4159629" y="2307810"/>
        <a:ext cx="1372572" cy="1372572"/>
      </dsp:txXfrm>
    </dsp:sp>
    <dsp:sp modelId="{E81C20FF-AA47-8340-803D-CF9568D13FD7}">
      <dsp:nvSpPr>
        <dsp:cNvPr id="0" name=""/>
        <dsp:cNvSpPr/>
      </dsp:nvSpPr>
      <dsp:spPr>
        <a:xfrm rot="16200000">
          <a:off x="2128860" y="2307810"/>
          <a:ext cx="1941110" cy="194111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Teaching </a:t>
          </a:r>
          <a:r>
            <a:rPr lang="en-US" sz="1700" kern="1200"/>
            <a:t>and Learning</a:t>
          </a:r>
          <a:endParaRPr lang="en-US" sz="1700" kern="1200" dirty="0"/>
        </a:p>
      </dsp:txBody>
      <dsp:txXfrm rot="5400000">
        <a:off x="2697398" y="2307810"/>
        <a:ext cx="1372572" cy="1372572"/>
      </dsp:txXfrm>
    </dsp:sp>
    <dsp:sp modelId="{2F88C87E-C720-B44E-B2A9-1A1153783123}">
      <dsp:nvSpPr>
        <dsp:cNvPr id="0" name=""/>
        <dsp:cNvSpPr/>
      </dsp:nvSpPr>
      <dsp:spPr>
        <a:xfrm>
          <a:off x="3779700" y="1859517"/>
          <a:ext cx="670198" cy="582781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8BCF01A-CD1E-DF43-B23A-3259CC41584B}">
      <dsp:nvSpPr>
        <dsp:cNvPr id="0" name=""/>
        <dsp:cNvSpPr/>
      </dsp:nvSpPr>
      <dsp:spPr>
        <a:xfrm rot="10800000">
          <a:off x="3779700" y="2083664"/>
          <a:ext cx="670198" cy="582781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5 minutes</a:t>
            </a:r>
          </a:p>
          <a:p>
            <a:r>
              <a:rPr lang="en-US" sz="2100" dirty="0"/>
              <a:t>ALL: Welcome- introduce ourselves!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TIME BENDER!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2 minutes</a:t>
            </a:r>
          </a:p>
          <a:p>
            <a:r>
              <a:rPr lang="en-US" sz="2100" dirty="0"/>
              <a:t>CARRIE: Overview- reality!</a:t>
            </a:r>
          </a:p>
          <a:p>
            <a:r>
              <a:rPr lang="en-US" sz="2100" dirty="0"/>
              <a:t>Timeline: CCCCO Self Assessment submitted (all 114 colleges), Multi-Year Work Plan due March 30</a:t>
            </a:r>
            <a:r>
              <a:rPr lang="en-US" sz="2100" baseline="30000" dirty="0"/>
              <a:t>th</a:t>
            </a:r>
            <a:r>
              <a:rPr lang="en-US" sz="2100" dirty="0"/>
              <a:t> (the past!)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0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3 minutes</a:t>
            </a:r>
          </a:p>
          <a:p>
            <a:r>
              <a:rPr lang="en-US" sz="2100" dirty="0"/>
              <a:t>CARRIE: Overview- reality, continued!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20 minutes</a:t>
            </a:r>
          </a:p>
          <a:p>
            <a:r>
              <a:rPr lang="en-US" sz="2100" dirty="0"/>
              <a:t>CARRIE/LORRAINE: Based on the identified principles and frameworks, what do faculty already do to contribute to the success of students?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6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JANET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69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JANET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53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JANET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65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ATTENDEES PONDER THE FOLLOWING… OR ANSWER?</a:t>
            </a:r>
          </a:p>
          <a:p>
            <a:r>
              <a:rPr lang="en-US" sz="2100" dirty="0"/>
              <a:t>JANET: What does must take leadership mean to you? Your campus?</a:t>
            </a:r>
          </a:p>
          <a:p>
            <a:r>
              <a:rPr lang="en-US" sz="2100" dirty="0"/>
              <a:t>LORRAINE: Who are we talking about- from all disciplines and expertise?</a:t>
            </a:r>
          </a:p>
          <a:p>
            <a:r>
              <a:rPr lang="en-US" sz="2100" dirty="0"/>
              <a:t>JANET: What are you doing on your campus to support faculty efforts with time and resources?</a:t>
            </a:r>
          </a:p>
          <a:p>
            <a:r>
              <a:rPr lang="en-US" sz="2100" dirty="0"/>
              <a:t>LORRAINE: If you do not know the answers, how will you find out? </a:t>
            </a:r>
          </a:p>
          <a:p>
            <a:r>
              <a:rPr lang="en-US" sz="2100" dirty="0"/>
              <a:t>CARRIE: What can you do as a 1</a:t>
            </a:r>
            <a:r>
              <a:rPr lang="en-US" sz="2100" baseline="30000" dirty="0"/>
              <a:t>st</a:t>
            </a:r>
            <a:r>
              <a:rPr lang="en-US" sz="2100" dirty="0"/>
              <a:t> step?</a:t>
            </a:r>
          </a:p>
          <a:p>
            <a:r>
              <a:rPr lang="en-US" sz="2100" dirty="0"/>
              <a:t>If, time- participatory activity!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5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5 minutes</a:t>
            </a:r>
          </a:p>
          <a:p>
            <a:r>
              <a:rPr lang="en-US" sz="2100" dirty="0"/>
              <a:t>CARRIE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6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April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April 10,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885" y="1747380"/>
            <a:ext cx="8336071" cy="4791206"/>
          </a:xfrm>
        </p:spPr>
        <p:txBody>
          <a:bodyPr anchor="ctr"/>
          <a:lstStyle/>
          <a:p>
            <a:pPr algn="ctr"/>
            <a:r>
              <a:rPr lang="en-US" sz="4000" b="1" cap="none" dirty="0">
                <a:latin typeface="+mn-lt"/>
                <a:cs typeface="Times New Roman"/>
              </a:rPr>
              <a:t>Engaging All Faculty </a:t>
            </a:r>
            <a:br>
              <a:rPr lang="en-US" sz="4000" b="1" cap="none" dirty="0">
                <a:latin typeface="+mn-lt"/>
                <a:cs typeface="Times New Roman"/>
              </a:rPr>
            </a:br>
            <a:r>
              <a:rPr lang="en-US" sz="4000" b="1" cap="none" dirty="0">
                <a:latin typeface="+mn-lt"/>
                <a:cs typeface="Times New Roman"/>
              </a:rPr>
              <a:t>in Guided Pathways</a:t>
            </a:r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2400" b="1" cap="none" dirty="0">
                <a:latin typeface="+mn-lt"/>
                <a:cs typeface="Times New Roman"/>
              </a:rPr>
            </a:br>
            <a:r>
              <a:rPr lang="en-US" sz="2400" b="1" cap="none" dirty="0">
                <a:latin typeface="+mn-lt"/>
                <a:cs typeface="Times New Roman"/>
              </a:rPr>
              <a:t>Janet Fulks, Faculty Lead- Capacity Building</a:t>
            </a:r>
            <a:br>
              <a:rPr lang="en-US" sz="2400" b="1" cap="none" dirty="0">
                <a:latin typeface="+mn-lt"/>
                <a:cs typeface="Times New Roman"/>
              </a:rPr>
            </a:br>
            <a:r>
              <a:rPr lang="en-US" sz="2400" b="1" cap="none" dirty="0">
                <a:latin typeface="+mn-lt"/>
                <a:cs typeface="Times New Roman"/>
              </a:rPr>
              <a:t>Carrie Roberson, ASCCC North Representative</a:t>
            </a:r>
            <a:br>
              <a:rPr lang="en-US" sz="2400" b="1" cap="none" dirty="0">
                <a:latin typeface="+mn-lt"/>
                <a:cs typeface="Times New Roman"/>
              </a:rPr>
            </a:br>
            <a:r>
              <a:rPr lang="en-US" sz="2400" b="1" cap="none" dirty="0">
                <a:latin typeface="+mn-lt"/>
                <a:cs typeface="Times New Roman"/>
              </a:rPr>
              <a:t>Lorraine Slattery-Farrell, ASCCC South Representative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1950" y="400049"/>
            <a:ext cx="4816258" cy="147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patents4life.com/wp-content/uploads/2014/07/iStock_000041330984_Small.jpg">
            <a:extLst>
              <a:ext uri="{FF2B5EF4-FFF2-40B4-BE49-F238E27FC236}">
                <a16:creationId xmlns:a16="http://schemas.microsoft.com/office/drawing/2014/main" id="{3C278FE6-B20D-42EF-BAE5-12D4530BF71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26" y="1167008"/>
            <a:ext cx="7861318" cy="508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4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CCCCO Guided Pathways </a:t>
            </a:r>
            <a:b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Award Program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9698"/>
            <a:ext cx="8229600" cy="48173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(g) Participating community colleges may use grant funds to implement guided pathways programs for various purposes, including, but not limited to any, or any combination, including all, of the following: 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(1) Faculty and staff release time to review and redesign guided pathways programs, instruction, and support services. 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(2) Professional development in areas related to guided pathways. 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(3) Administrative time to coordinate, communicate, and engage college stakeholders in the process of developing and implementing guided pathways programs.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(4) Upgrades to computer and student information systems to improve tracking of student progress. 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6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  <a:ea typeface="Times New Roman" charset="0"/>
                <a:cs typeface="Times New Roman" charset="0"/>
              </a:rPr>
              <a:t>The 10+1 and Guided Pathways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464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DE67-0E70-4890-BA5D-E058C0BC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4569"/>
            <a:ext cx="8229600" cy="175364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  <a:cs typeface="Times New Roman" panose="02020603050405020304" pitchFamily="18" charset="0"/>
              </a:rPr>
              <a:t>GUIDED PATHWAYS</a:t>
            </a:r>
            <a:br>
              <a:rPr lang="en-US" sz="4800" b="1" dirty="0">
                <a:latin typeface="+mn-lt"/>
                <a:cs typeface="Times New Roman" panose="02020603050405020304" pitchFamily="18" charset="0"/>
              </a:rPr>
            </a:br>
            <a:r>
              <a:rPr lang="en-US" sz="4800" b="1" dirty="0">
                <a:latin typeface="+mn-lt"/>
                <a:cs typeface="Times New Roman" panose="02020603050405020304" pitchFamily="18" charset="0"/>
              </a:rPr>
              <a:t>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85B3-1555-4A07-A1BE-042155EDC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897693"/>
            <a:ext cx="4753627" cy="2887249"/>
          </a:xfrm>
        </p:spPr>
        <p:txBody>
          <a:bodyPr>
            <a:normAutofit fontScale="92500" lnSpcReduction="20000"/>
          </a:bodyPr>
          <a:lstStyle/>
          <a:p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CLARIFY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ENTER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STAY ON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ENSURE LEARNING</a:t>
            </a:r>
          </a:p>
          <a:p>
            <a:endParaRPr lang="en-US" dirty="0"/>
          </a:p>
        </p:txBody>
      </p:sp>
      <p:pic>
        <p:nvPicPr>
          <p:cNvPr id="1028" name="Picture 4" descr="http://ronedmondson.com/wp-content/uploads/2010/12/success-learn-lead.jpg">
            <a:extLst>
              <a:ext uri="{FF2B5EF4-FFF2-40B4-BE49-F238E27FC236}">
                <a16:creationId xmlns:a16="http://schemas.microsoft.com/office/drawing/2014/main" id="{B99D06B5-11D6-4D50-91AD-7ECBAE785F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20" y="2092021"/>
            <a:ext cx="4241684" cy="31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C680B8-A464-427B-A31C-1217E6E775BD}"/>
              </a:ext>
            </a:extLst>
          </p:cNvPr>
          <p:cNvSpPr txBox="1"/>
          <p:nvPr/>
        </p:nvSpPr>
        <p:spPr>
          <a:xfrm>
            <a:off x="757826" y="5348614"/>
            <a:ext cx="6995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What do faculty already do to contribute to the success </a:t>
            </a:r>
            <a:r>
              <a:rPr lang="en-US" sz="2400" i="1"/>
              <a:t>of students?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8938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ASCCC Guided Pathways Task Force Survey given to Academic Senate Presidents Spring 2018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79 responses from 62 different colleges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6"/>
          <a:stretch/>
        </p:blipFill>
        <p:spPr bwMode="auto">
          <a:xfrm>
            <a:off x="0" y="2251515"/>
            <a:ext cx="4510454" cy="38825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453" y="2228410"/>
            <a:ext cx="4633547" cy="382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3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Faculty Driven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55" y="1336431"/>
            <a:ext cx="8229600" cy="5140569"/>
          </a:xfrm>
        </p:spPr>
        <p:txBody>
          <a:bodyPr/>
          <a:lstStyle/>
          <a:p>
            <a:r>
              <a:rPr lang="en-US" dirty="0"/>
              <a:t>70% of respondents felt the GP effort at their college was faculty driven</a:t>
            </a:r>
          </a:p>
          <a:p>
            <a:r>
              <a:rPr lang="en-US" dirty="0"/>
              <a:t>30% that did not agree, had some specific comments about admin driven efforts or inability to contribute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228600" y="2973265"/>
            <a:ext cx="4958860" cy="3276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have ensured this by making every step towards the GP framework subject to Senate approval. Additionally, as Senate President, I co-chair the GP Steering Committee which has a majority of faculty on the committee.</a:t>
            </a:r>
          </a:p>
        </p:txBody>
      </p:sp>
      <p:sp>
        <p:nvSpPr>
          <p:cNvPr id="7" name="Cloud Callout 6"/>
          <p:cNvSpPr/>
          <p:nvPr/>
        </p:nvSpPr>
        <p:spPr>
          <a:xfrm flipH="1">
            <a:off x="5117123" y="2973265"/>
            <a:ext cx="3938952" cy="33484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Efforts are spear-headed by a team that includes a Transfer/GE faculty, a CTE faculty, a Basic Skills faculty, and Counselors. The team works closely with the CIO.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4404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Faculty Driven Processes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58" y="1336431"/>
            <a:ext cx="8741479" cy="51405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90% of respondents did feel there was sufficient faculty voice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Taskforce structure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Ensuring broad dialog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 standing agenda item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Use existing processes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Approve concepts, plans assessments through classified and student senates or groups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Stipend people (faculty, students classified) where there is 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Build into governance structures and improve structures as you go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5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73672-864D-48F5-9B48-6C99C1C8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ENGAGING ALL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2022-68AA-4093-BA89-98DD6909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630"/>
            <a:ext cx="8229600" cy="4128370"/>
          </a:xfrm>
        </p:spPr>
        <p:txBody>
          <a:bodyPr/>
          <a:lstStyle/>
          <a:p>
            <a:pPr marL="571500" indent="-571500">
              <a:spcAft>
                <a:spcPts val="1200"/>
              </a:spcAft>
            </a:pPr>
            <a:r>
              <a:rPr lang="en-US" dirty="0">
                <a:ea typeface="Times New Roman" charset="0"/>
                <a:cs typeface="Times New Roman" charset="0"/>
              </a:rPr>
              <a:t>Academic senates must take leadership in the effort.  </a:t>
            </a:r>
          </a:p>
          <a:p>
            <a:pPr marL="571500" indent="-571500">
              <a:spcAft>
                <a:spcPts val="1200"/>
              </a:spcAft>
            </a:pPr>
            <a:r>
              <a:rPr lang="en-US" dirty="0">
                <a:ea typeface="Times New Roman" charset="0"/>
                <a:cs typeface="Times New Roman" charset="0"/>
              </a:rPr>
              <a:t>Ensure faculty involvement from all disciplines and expertise.</a:t>
            </a:r>
          </a:p>
          <a:p>
            <a:pPr marL="571500" indent="-571500">
              <a:spcAft>
                <a:spcPts val="1200"/>
              </a:spcAft>
            </a:pPr>
            <a:r>
              <a:rPr lang="en-US" dirty="0">
                <a:ea typeface="Times New Roman" charset="0"/>
                <a:cs typeface="Times New Roman" charset="0"/>
              </a:rPr>
              <a:t>Use governance structure and committees to keep faculty involved and engaged.</a:t>
            </a:r>
          </a:p>
          <a:p>
            <a:pPr marL="571500" indent="-571500">
              <a:spcAft>
                <a:spcPts val="1200"/>
              </a:spcAft>
            </a:pPr>
            <a:r>
              <a:rPr lang="en-US" dirty="0">
                <a:ea typeface="Times New Roman" charset="0"/>
                <a:cs typeface="Times New Roman" charset="0"/>
              </a:rPr>
              <a:t>Advocate to support faculty efforts with time and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50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  <a:ea typeface="Times New Roman" charset="0"/>
                <a:cs typeface="Times New Roman" charset="0"/>
              </a:rPr>
              <a:t>ASCCC Guided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0010"/>
            <a:ext cx="8229600" cy="4666989"/>
          </a:xfrm>
        </p:spPr>
        <p:txBody>
          <a:bodyPr>
            <a:normAutofit/>
          </a:bodyPr>
          <a:lstStyle/>
          <a:p>
            <a:r>
              <a:rPr lang="en-US" sz="3200" dirty="0">
                <a:ea typeface="Times New Roman" charset="0"/>
                <a:cs typeface="Times New Roman" charset="0"/>
              </a:rPr>
              <a:t>Guided Pathways Task Force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Faculty Leads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Resource Teams: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Local Visits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Facilitation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“Expert” Assistance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Liaisons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Educational Policies Task Force</a:t>
            </a:r>
          </a:p>
          <a:p>
            <a:pPr marL="0" indent="0"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18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F28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617</TotalTime>
  <Words>530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Clarity</vt:lpstr>
      <vt:lpstr>Engaging All Faculty  in Guided Pathways    Janet Fulks, Faculty Lead- Capacity Building Carrie Roberson, ASCCC North Representative Lorraine Slattery-Farrell, ASCCC South Representative</vt:lpstr>
      <vt:lpstr>CCCCO Guided Pathways  Award Program</vt:lpstr>
      <vt:lpstr>The 10+1 and Guided Pathways</vt:lpstr>
      <vt:lpstr>GUIDED PATHWAYS FRAMEWORKS</vt:lpstr>
      <vt:lpstr>ASCCC Guided Pathways Task Force Survey given to Academic Senate Presidents Spring 2018</vt:lpstr>
      <vt:lpstr>Faculty Driven Processes</vt:lpstr>
      <vt:lpstr>Faculty Driven Processes Key Points</vt:lpstr>
      <vt:lpstr>ENGAGING ALL FACULTY</vt:lpstr>
      <vt:lpstr>ASCCC Guided Pathways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May;Carrie Roberson</dc:creator>
  <cp:lastModifiedBy>Roberson, Carrie</cp:lastModifiedBy>
  <cp:revision>125</cp:revision>
  <cp:lastPrinted>2018-04-10T18:18:15Z</cp:lastPrinted>
  <dcterms:created xsi:type="dcterms:W3CDTF">2015-10-21T19:14:41Z</dcterms:created>
  <dcterms:modified xsi:type="dcterms:W3CDTF">2018-04-10T18:18:38Z</dcterms:modified>
</cp:coreProperties>
</file>