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65" r:id="rId6"/>
    <p:sldId id="261" r:id="rId7"/>
    <p:sldId id="257" r:id="rId8"/>
    <p:sldId id="275" r:id="rId9"/>
    <p:sldId id="269" r:id="rId10"/>
    <p:sldId id="266" r:id="rId11"/>
    <p:sldId id="274" r:id="rId12"/>
    <p:sldId id="273" r:id="rId13"/>
    <p:sldId id="271" r:id="rId14"/>
    <p:sldId id="277" r:id="rId15"/>
    <p:sldId id="278" r:id="rId16"/>
    <p:sldId id="280" r:id="rId17"/>
    <p:sldId id="279" r:id="rId18"/>
    <p:sldId id="281" r:id="rId19"/>
    <p:sldId id="282" r:id="rId20"/>
    <p:sldId id="276" r:id="rId21"/>
    <p:sldId id="262" r:id="rId22"/>
    <p:sldId id="263" r:id="rId23"/>
    <p:sldId id="264" r:id="rId2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/>
    <p:restoredTop sz="75353" autoAdjust="0"/>
  </p:normalViewPr>
  <p:slideViewPr>
    <p:cSldViewPr snapToGrid="0" snapToObjects="1">
      <p:cViewPr>
        <p:scale>
          <a:sx n="90" d="100"/>
          <a:sy n="90" d="100"/>
        </p:scale>
        <p:origin x="1056" y="-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489B5A-F9FF-D34C-8A5E-3F7A0974D57C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9442280-2749-3F4A-B85C-968753728F2E}">
      <dgm:prSet phldrT="[Text]"/>
      <dgm:spPr/>
      <dgm:t>
        <a:bodyPr/>
        <a:lstStyle/>
        <a:p>
          <a:r>
            <a:rPr lang="en-US" dirty="0"/>
            <a:t>“False Dilemma”</a:t>
          </a:r>
        </a:p>
      </dgm:t>
    </dgm:pt>
    <dgm:pt modelId="{C9F59ADE-CA20-2347-9CD1-AECC80940DC0}" type="parTrans" cxnId="{27C00528-131A-A245-B6D5-8284529B1456}">
      <dgm:prSet/>
      <dgm:spPr/>
      <dgm:t>
        <a:bodyPr/>
        <a:lstStyle/>
        <a:p>
          <a:endParaRPr lang="en-US"/>
        </a:p>
      </dgm:t>
    </dgm:pt>
    <dgm:pt modelId="{381BF1B4-AF9E-804B-B120-268D6F2851B2}" type="sibTrans" cxnId="{27C00528-131A-A245-B6D5-8284529B1456}">
      <dgm:prSet/>
      <dgm:spPr/>
      <dgm:t>
        <a:bodyPr/>
        <a:lstStyle/>
        <a:p>
          <a:endParaRPr lang="en-US"/>
        </a:p>
      </dgm:t>
    </dgm:pt>
    <dgm:pt modelId="{AB1BC054-9ED3-E245-95F0-2A023685D6C1}">
      <dgm:prSet phldrT="[Text]" custT="1"/>
      <dgm:spPr/>
      <dgm:t>
        <a:bodyPr/>
        <a:lstStyle/>
        <a:p>
          <a:r>
            <a:rPr lang="en-US" sz="2400" dirty="0"/>
            <a:t>Two alternative points are presented as the only options, but others are available</a:t>
          </a:r>
        </a:p>
      </dgm:t>
    </dgm:pt>
    <dgm:pt modelId="{C9DC3877-B7EF-A948-8A3D-020398A70DC3}" type="parTrans" cxnId="{663A114D-9043-D546-A5E7-B391EF22A977}">
      <dgm:prSet/>
      <dgm:spPr/>
      <dgm:t>
        <a:bodyPr/>
        <a:lstStyle/>
        <a:p>
          <a:endParaRPr lang="en-US"/>
        </a:p>
      </dgm:t>
    </dgm:pt>
    <dgm:pt modelId="{D60C7F7E-9773-1448-B44D-4D615EB03381}" type="sibTrans" cxnId="{663A114D-9043-D546-A5E7-B391EF22A977}">
      <dgm:prSet/>
      <dgm:spPr/>
      <dgm:t>
        <a:bodyPr/>
        <a:lstStyle/>
        <a:p>
          <a:endParaRPr lang="en-US"/>
        </a:p>
      </dgm:t>
    </dgm:pt>
    <dgm:pt modelId="{7F17171C-D748-274B-99FC-C0BA86C15F92}">
      <dgm:prSet phldrT="[Text]"/>
      <dgm:spPr/>
      <dgm:t>
        <a:bodyPr/>
        <a:lstStyle/>
        <a:p>
          <a:r>
            <a:rPr lang="en-US" dirty="0"/>
            <a:t>“Either / Or” </a:t>
          </a:r>
        </a:p>
      </dgm:t>
    </dgm:pt>
    <dgm:pt modelId="{F970AEC6-8E0B-D241-8A60-AAB1561E41BE}" type="parTrans" cxnId="{E418AE2D-3CF5-B844-989D-4755A1E0FE60}">
      <dgm:prSet/>
      <dgm:spPr/>
      <dgm:t>
        <a:bodyPr/>
        <a:lstStyle/>
        <a:p>
          <a:endParaRPr lang="en-US"/>
        </a:p>
      </dgm:t>
    </dgm:pt>
    <dgm:pt modelId="{908A2911-68D6-F64F-99E5-3D6005AD853F}" type="sibTrans" cxnId="{E418AE2D-3CF5-B844-989D-4755A1E0FE60}">
      <dgm:prSet/>
      <dgm:spPr/>
      <dgm:t>
        <a:bodyPr/>
        <a:lstStyle/>
        <a:p>
          <a:endParaRPr lang="en-US"/>
        </a:p>
      </dgm:t>
    </dgm:pt>
    <dgm:pt modelId="{D53F9CA7-1270-F644-A364-8E1613B789A5}">
      <dgm:prSet phldrT="[Text]" custT="1"/>
      <dgm:spPr/>
      <dgm:t>
        <a:bodyPr/>
        <a:lstStyle/>
        <a:p>
          <a:r>
            <a:rPr lang="en-US" sz="2400" dirty="0"/>
            <a:t>Remember the grey areas.</a:t>
          </a:r>
        </a:p>
      </dgm:t>
    </dgm:pt>
    <dgm:pt modelId="{D189BCBB-21EB-804B-8290-50E8594B8337}" type="parTrans" cxnId="{987DBA0D-0B1A-464A-A729-65D51A8EAF45}">
      <dgm:prSet/>
      <dgm:spPr/>
      <dgm:t>
        <a:bodyPr/>
        <a:lstStyle/>
        <a:p>
          <a:endParaRPr lang="en-US"/>
        </a:p>
      </dgm:t>
    </dgm:pt>
    <dgm:pt modelId="{8D261714-F9B5-7B49-84A3-43F83050AE47}" type="sibTrans" cxnId="{987DBA0D-0B1A-464A-A729-65D51A8EAF45}">
      <dgm:prSet/>
      <dgm:spPr/>
      <dgm:t>
        <a:bodyPr/>
        <a:lstStyle/>
        <a:p>
          <a:endParaRPr lang="en-US"/>
        </a:p>
      </dgm:t>
    </dgm:pt>
    <dgm:pt modelId="{AAE61806-81D6-B949-8621-2D355FBF2575}">
      <dgm:prSet phldrT="[Text]"/>
      <dgm:spPr/>
      <dgm:t>
        <a:bodyPr/>
        <a:lstStyle/>
        <a:p>
          <a:r>
            <a:rPr lang="en-US" dirty="0"/>
            <a:t>Reflect</a:t>
          </a:r>
        </a:p>
      </dgm:t>
    </dgm:pt>
    <dgm:pt modelId="{7CA44CFF-8DC9-9F4A-9854-F5B85E308576}" type="parTrans" cxnId="{BFDB2B08-74EC-0C4B-94DE-BC970E2CB69B}">
      <dgm:prSet/>
      <dgm:spPr/>
      <dgm:t>
        <a:bodyPr/>
        <a:lstStyle/>
        <a:p>
          <a:endParaRPr lang="en-US"/>
        </a:p>
      </dgm:t>
    </dgm:pt>
    <dgm:pt modelId="{A2F25AAE-CF89-DF4B-B636-15B4C6D0671A}" type="sibTrans" cxnId="{BFDB2B08-74EC-0C4B-94DE-BC970E2CB69B}">
      <dgm:prSet/>
      <dgm:spPr/>
      <dgm:t>
        <a:bodyPr/>
        <a:lstStyle/>
        <a:p>
          <a:endParaRPr lang="en-US"/>
        </a:p>
      </dgm:t>
    </dgm:pt>
    <dgm:pt modelId="{94C12501-D748-454D-9EA0-DD675AC1E223}">
      <dgm:prSet phldrT="[Text]" custT="1"/>
      <dgm:spPr/>
      <dgm:t>
        <a:bodyPr/>
        <a:lstStyle/>
        <a:p>
          <a:r>
            <a:rPr lang="en-US" sz="2400" dirty="0"/>
            <a:t>What either-or scenarios do you encounter in your profession?</a:t>
          </a:r>
        </a:p>
      </dgm:t>
    </dgm:pt>
    <dgm:pt modelId="{BB0909C6-4E47-E743-BB18-1E96F3C3C31A}" type="parTrans" cxnId="{096CD48B-3EBA-EE4F-8DD2-AD430DA91E15}">
      <dgm:prSet/>
      <dgm:spPr/>
      <dgm:t>
        <a:bodyPr/>
        <a:lstStyle/>
        <a:p>
          <a:endParaRPr lang="en-US"/>
        </a:p>
      </dgm:t>
    </dgm:pt>
    <dgm:pt modelId="{CD126312-7474-2148-B4F1-53CB7F035E51}" type="sibTrans" cxnId="{096CD48B-3EBA-EE4F-8DD2-AD430DA91E15}">
      <dgm:prSet/>
      <dgm:spPr/>
      <dgm:t>
        <a:bodyPr/>
        <a:lstStyle/>
        <a:p>
          <a:endParaRPr lang="en-US"/>
        </a:p>
      </dgm:t>
    </dgm:pt>
    <dgm:pt modelId="{18836F31-4F10-2143-95C4-63E6B6C85E32}">
      <dgm:prSet phldrT="[Text]" custT="1"/>
      <dgm:spPr/>
      <dgm:t>
        <a:bodyPr/>
        <a:lstStyle/>
        <a:p>
          <a:r>
            <a:rPr lang="en-US" sz="2400" dirty="0"/>
            <a:t>Remind yourself of your humanity</a:t>
          </a:r>
        </a:p>
      </dgm:t>
    </dgm:pt>
    <dgm:pt modelId="{47EA5875-E4B7-9449-B833-FF6B4290A851}" type="parTrans" cxnId="{5FAAD787-8CE9-4648-B180-0FA95B66C26C}">
      <dgm:prSet/>
      <dgm:spPr/>
    </dgm:pt>
    <dgm:pt modelId="{08934EEA-2198-D342-8E80-91650A372667}" type="sibTrans" cxnId="{5FAAD787-8CE9-4648-B180-0FA95B66C26C}">
      <dgm:prSet/>
      <dgm:spPr/>
    </dgm:pt>
    <dgm:pt modelId="{B9C55C58-9978-EE48-BDD8-4BB72220478F}">
      <dgm:prSet phldrT="[Text]" custT="1"/>
      <dgm:spPr/>
      <dgm:t>
        <a:bodyPr/>
        <a:lstStyle/>
        <a:p>
          <a:r>
            <a:rPr lang="en-US" sz="2400" dirty="0"/>
            <a:t>Don’t push yourself into these conditions</a:t>
          </a:r>
        </a:p>
      </dgm:t>
    </dgm:pt>
    <dgm:pt modelId="{4B6C4872-36B3-AB4A-BB98-5349E73908EB}" type="parTrans" cxnId="{A93496A8-6E28-EF47-955A-AF15B45095E4}">
      <dgm:prSet/>
      <dgm:spPr/>
    </dgm:pt>
    <dgm:pt modelId="{C8004DE9-4150-B947-BC67-4AAECC041F73}" type="sibTrans" cxnId="{A93496A8-6E28-EF47-955A-AF15B45095E4}">
      <dgm:prSet/>
      <dgm:spPr/>
    </dgm:pt>
    <dgm:pt modelId="{4775063F-E57D-8A48-A9C8-0D0A81471AEC}" type="pres">
      <dgm:prSet presAssocID="{A5489B5A-F9FF-D34C-8A5E-3F7A0974D57C}" presName="Name0" presStyleCnt="0">
        <dgm:presLayoutVars>
          <dgm:dir/>
          <dgm:animLvl val="lvl"/>
          <dgm:resizeHandles val="exact"/>
        </dgm:presLayoutVars>
      </dgm:prSet>
      <dgm:spPr/>
    </dgm:pt>
    <dgm:pt modelId="{66F73BAB-90EF-0D4E-ACF5-61D81F8F47FB}" type="pres">
      <dgm:prSet presAssocID="{89442280-2749-3F4A-B85C-968753728F2E}" presName="composite" presStyleCnt="0"/>
      <dgm:spPr/>
    </dgm:pt>
    <dgm:pt modelId="{AB7CE80F-1FCE-DD4A-A057-A1388051BE91}" type="pres">
      <dgm:prSet presAssocID="{89442280-2749-3F4A-B85C-968753728F2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C75679C-C3DF-EE42-B48B-666D19F303B0}" type="pres">
      <dgm:prSet presAssocID="{89442280-2749-3F4A-B85C-968753728F2E}" presName="desTx" presStyleLbl="alignAccFollowNode1" presStyleIdx="0" presStyleCnt="3">
        <dgm:presLayoutVars>
          <dgm:bulletEnabled val="1"/>
        </dgm:presLayoutVars>
      </dgm:prSet>
      <dgm:spPr/>
    </dgm:pt>
    <dgm:pt modelId="{45539DBD-7044-ED4F-8550-6DC97A9F8889}" type="pres">
      <dgm:prSet presAssocID="{381BF1B4-AF9E-804B-B120-268D6F2851B2}" presName="space" presStyleCnt="0"/>
      <dgm:spPr/>
    </dgm:pt>
    <dgm:pt modelId="{130189AB-2BD3-CA4B-847D-1E8514194872}" type="pres">
      <dgm:prSet presAssocID="{7F17171C-D748-274B-99FC-C0BA86C15F92}" presName="composite" presStyleCnt="0"/>
      <dgm:spPr/>
    </dgm:pt>
    <dgm:pt modelId="{BB1F7058-5A57-9F4A-B8A5-30CB854201AD}" type="pres">
      <dgm:prSet presAssocID="{7F17171C-D748-274B-99FC-C0BA86C15F9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0786D64C-3E67-E141-9E93-40F5DFD0C0A1}" type="pres">
      <dgm:prSet presAssocID="{7F17171C-D748-274B-99FC-C0BA86C15F92}" presName="desTx" presStyleLbl="alignAccFollowNode1" presStyleIdx="1" presStyleCnt="3">
        <dgm:presLayoutVars>
          <dgm:bulletEnabled val="1"/>
        </dgm:presLayoutVars>
      </dgm:prSet>
      <dgm:spPr/>
    </dgm:pt>
    <dgm:pt modelId="{02754BF5-3D22-7740-BE94-B22241F1BE0D}" type="pres">
      <dgm:prSet presAssocID="{908A2911-68D6-F64F-99E5-3D6005AD853F}" presName="space" presStyleCnt="0"/>
      <dgm:spPr/>
    </dgm:pt>
    <dgm:pt modelId="{7BD256AC-8D46-7741-9EE5-3576E6307B12}" type="pres">
      <dgm:prSet presAssocID="{AAE61806-81D6-B949-8621-2D355FBF2575}" presName="composite" presStyleCnt="0"/>
      <dgm:spPr/>
    </dgm:pt>
    <dgm:pt modelId="{A9BBA6E8-5990-3446-ACFD-68B532286C4D}" type="pres">
      <dgm:prSet presAssocID="{AAE61806-81D6-B949-8621-2D355FBF257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AC99ABA-5E03-9E49-B1E1-CA46001591A5}" type="pres">
      <dgm:prSet presAssocID="{AAE61806-81D6-B949-8621-2D355FBF257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FDB2B08-74EC-0C4B-94DE-BC970E2CB69B}" srcId="{A5489B5A-F9FF-D34C-8A5E-3F7A0974D57C}" destId="{AAE61806-81D6-B949-8621-2D355FBF2575}" srcOrd="2" destOrd="0" parTransId="{7CA44CFF-8DC9-9F4A-9854-F5B85E308576}" sibTransId="{A2F25AAE-CF89-DF4B-B636-15B4C6D0671A}"/>
    <dgm:cxn modelId="{987DBA0D-0B1A-464A-A729-65D51A8EAF45}" srcId="{7F17171C-D748-274B-99FC-C0BA86C15F92}" destId="{D53F9CA7-1270-F644-A364-8E1613B789A5}" srcOrd="0" destOrd="0" parTransId="{D189BCBB-21EB-804B-8290-50E8594B8337}" sibTransId="{8D261714-F9B5-7B49-84A3-43F83050AE47}"/>
    <dgm:cxn modelId="{B2066415-5B5C-374B-96BB-0FC31A805D59}" type="presOf" srcId="{D53F9CA7-1270-F644-A364-8E1613B789A5}" destId="{0786D64C-3E67-E141-9E93-40F5DFD0C0A1}" srcOrd="0" destOrd="0" presId="urn:microsoft.com/office/officeart/2005/8/layout/hList1"/>
    <dgm:cxn modelId="{27C00528-131A-A245-B6D5-8284529B1456}" srcId="{A5489B5A-F9FF-D34C-8A5E-3F7A0974D57C}" destId="{89442280-2749-3F4A-B85C-968753728F2E}" srcOrd="0" destOrd="0" parTransId="{C9F59ADE-CA20-2347-9CD1-AECC80940DC0}" sibTransId="{381BF1B4-AF9E-804B-B120-268D6F2851B2}"/>
    <dgm:cxn modelId="{E418AE2D-3CF5-B844-989D-4755A1E0FE60}" srcId="{A5489B5A-F9FF-D34C-8A5E-3F7A0974D57C}" destId="{7F17171C-D748-274B-99FC-C0BA86C15F92}" srcOrd="1" destOrd="0" parTransId="{F970AEC6-8E0B-D241-8A60-AAB1561E41BE}" sibTransId="{908A2911-68D6-F64F-99E5-3D6005AD853F}"/>
    <dgm:cxn modelId="{663A114D-9043-D546-A5E7-B391EF22A977}" srcId="{89442280-2749-3F4A-B85C-968753728F2E}" destId="{AB1BC054-9ED3-E245-95F0-2A023685D6C1}" srcOrd="0" destOrd="0" parTransId="{C9DC3877-B7EF-A948-8A3D-020398A70DC3}" sibTransId="{D60C7F7E-9773-1448-B44D-4D615EB03381}"/>
    <dgm:cxn modelId="{C3C01B50-79D2-B945-ABDC-2486803F1CD6}" type="presOf" srcId="{18836F31-4F10-2143-95C4-63E6B6C85E32}" destId="{0786D64C-3E67-E141-9E93-40F5DFD0C0A1}" srcOrd="0" destOrd="1" presId="urn:microsoft.com/office/officeart/2005/8/layout/hList1"/>
    <dgm:cxn modelId="{C010CC69-5516-5F4E-8C79-43BD01093B0C}" type="presOf" srcId="{89442280-2749-3F4A-B85C-968753728F2E}" destId="{AB7CE80F-1FCE-DD4A-A057-A1388051BE91}" srcOrd="0" destOrd="0" presId="urn:microsoft.com/office/officeart/2005/8/layout/hList1"/>
    <dgm:cxn modelId="{759CDE7C-A7B1-4F4E-8073-4F481EFFF8C8}" type="presOf" srcId="{94C12501-D748-454D-9EA0-DD675AC1E223}" destId="{6AC99ABA-5E03-9E49-B1E1-CA46001591A5}" srcOrd="0" destOrd="0" presId="urn:microsoft.com/office/officeart/2005/8/layout/hList1"/>
    <dgm:cxn modelId="{58C49286-DEBF-A346-9A0D-FBD95F1C9559}" type="presOf" srcId="{AAE61806-81D6-B949-8621-2D355FBF2575}" destId="{A9BBA6E8-5990-3446-ACFD-68B532286C4D}" srcOrd="0" destOrd="0" presId="urn:microsoft.com/office/officeart/2005/8/layout/hList1"/>
    <dgm:cxn modelId="{5FAAD787-8CE9-4648-B180-0FA95B66C26C}" srcId="{7F17171C-D748-274B-99FC-C0BA86C15F92}" destId="{18836F31-4F10-2143-95C4-63E6B6C85E32}" srcOrd="1" destOrd="0" parTransId="{47EA5875-E4B7-9449-B833-FF6B4290A851}" sibTransId="{08934EEA-2198-D342-8E80-91650A372667}"/>
    <dgm:cxn modelId="{096CD48B-3EBA-EE4F-8DD2-AD430DA91E15}" srcId="{AAE61806-81D6-B949-8621-2D355FBF2575}" destId="{94C12501-D748-454D-9EA0-DD675AC1E223}" srcOrd="0" destOrd="0" parTransId="{BB0909C6-4E47-E743-BB18-1E96F3C3C31A}" sibTransId="{CD126312-7474-2148-B4F1-53CB7F035E51}"/>
    <dgm:cxn modelId="{DF7CA89F-1AAE-F444-8E78-B9799A72E02B}" type="presOf" srcId="{7F17171C-D748-274B-99FC-C0BA86C15F92}" destId="{BB1F7058-5A57-9F4A-B8A5-30CB854201AD}" srcOrd="0" destOrd="0" presId="urn:microsoft.com/office/officeart/2005/8/layout/hList1"/>
    <dgm:cxn modelId="{A93496A8-6E28-EF47-955A-AF15B45095E4}" srcId="{7F17171C-D748-274B-99FC-C0BA86C15F92}" destId="{B9C55C58-9978-EE48-BDD8-4BB72220478F}" srcOrd="2" destOrd="0" parTransId="{4B6C4872-36B3-AB4A-BB98-5349E73908EB}" sibTransId="{C8004DE9-4150-B947-BC67-4AAECC041F73}"/>
    <dgm:cxn modelId="{F75A92B7-5CAF-5545-B58D-B9856CB496D4}" type="presOf" srcId="{B9C55C58-9978-EE48-BDD8-4BB72220478F}" destId="{0786D64C-3E67-E141-9E93-40F5DFD0C0A1}" srcOrd="0" destOrd="2" presId="urn:microsoft.com/office/officeart/2005/8/layout/hList1"/>
    <dgm:cxn modelId="{DE4164BE-B6A7-274E-A7C3-D2FC3CC246E7}" type="presOf" srcId="{A5489B5A-F9FF-D34C-8A5E-3F7A0974D57C}" destId="{4775063F-E57D-8A48-A9C8-0D0A81471AEC}" srcOrd="0" destOrd="0" presId="urn:microsoft.com/office/officeart/2005/8/layout/hList1"/>
    <dgm:cxn modelId="{CB78A8C6-D790-2D49-B8F3-B76AF3850C9B}" type="presOf" srcId="{AB1BC054-9ED3-E245-95F0-2A023685D6C1}" destId="{5C75679C-C3DF-EE42-B48B-666D19F303B0}" srcOrd="0" destOrd="0" presId="urn:microsoft.com/office/officeart/2005/8/layout/hList1"/>
    <dgm:cxn modelId="{2745320F-749E-6741-8B64-FBED67DA5639}" type="presParOf" srcId="{4775063F-E57D-8A48-A9C8-0D0A81471AEC}" destId="{66F73BAB-90EF-0D4E-ACF5-61D81F8F47FB}" srcOrd="0" destOrd="0" presId="urn:microsoft.com/office/officeart/2005/8/layout/hList1"/>
    <dgm:cxn modelId="{253519E1-1CEF-0B46-AA12-85C403ACD7EB}" type="presParOf" srcId="{66F73BAB-90EF-0D4E-ACF5-61D81F8F47FB}" destId="{AB7CE80F-1FCE-DD4A-A057-A1388051BE91}" srcOrd="0" destOrd="0" presId="urn:microsoft.com/office/officeart/2005/8/layout/hList1"/>
    <dgm:cxn modelId="{4E70F4D7-45CA-0C4C-A5F9-825B106FBA08}" type="presParOf" srcId="{66F73BAB-90EF-0D4E-ACF5-61D81F8F47FB}" destId="{5C75679C-C3DF-EE42-B48B-666D19F303B0}" srcOrd="1" destOrd="0" presId="urn:microsoft.com/office/officeart/2005/8/layout/hList1"/>
    <dgm:cxn modelId="{69FA80F3-51A4-7643-8CBE-225F5A9C68C5}" type="presParOf" srcId="{4775063F-E57D-8A48-A9C8-0D0A81471AEC}" destId="{45539DBD-7044-ED4F-8550-6DC97A9F8889}" srcOrd="1" destOrd="0" presId="urn:microsoft.com/office/officeart/2005/8/layout/hList1"/>
    <dgm:cxn modelId="{447CA0B4-4F32-A844-98DD-A0B673D9A8E6}" type="presParOf" srcId="{4775063F-E57D-8A48-A9C8-0D0A81471AEC}" destId="{130189AB-2BD3-CA4B-847D-1E8514194872}" srcOrd="2" destOrd="0" presId="urn:microsoft.com/office/officeart/2005/8/layout/hList1"/>
    <dgm:cxn modelId="{F05DF051-2695-2E45-B344-47F6A40D3ED6}" type="presParOf" srcId="{130189AB-2BD3-CA4B-847D-1E8514194872}" destId="{BB1F7058-5A57-9F4A-B8A5-30CB854201AD}" srcOrd="0" destOrd="0" presId="urn:microsoft.com/office/officeart/2005/8/layout/hList1"/>
    <dgm:cxn modelId="{23110A15-8F6F-5F40-92D7-45BDEEBBC550}" type="presParOf" srcId="{130189AB-2BD3-CA4B-847D-1E8514194872}" destId="{0786D64C-3E67-E141-9E93-40F5DFD0C0A1}" srcOrd="1" destOrd="0" presId="urn:microsoft.com/office/officeart/2005/8/layout/hList1"/>
    <dgm:cxn modelId="{79028695-8CEA-DE45-BE15-ADFBEBA31F51}" type="presParOf" srcId="{4775063F-E57D-8A48-A9C8-0D0A81471AEC}" destId="{02754BF5-3D22-7740-BE94-B22241F1BE0D}" srcOrd="3" destOrd="0" presId="urn:microsoft.com/office/officeart/2005/8/layout/hList1"/>
    <dgm:cxn modelId="{03146615-F104-854A-ADE4-E1708E5A241F}" type="presParOf" srcId="{4775063F-E57D-8A48-A9C8-0D0A81471AEC}" destId="{7BD256AC-8D46-7741-9EE5-3576E6307B12}" srcOrd="4" destOrd="0" presId="urn:microsoft.com/office/officeart/2005/8/layout/hList1"/>
    <dgm:cxn modelId="{595B1321-EEE3-F348-8403-5BDB8C758ABC}" type="presParOf" srcId="{7BD256AC-8D46-7741-9EE5-3576E6307B12}" destId="{A9BBA6E8-5990-3446-ACFD-68B532286C4D}" srcOrd="0" destOrd="0" presId="urn:microsoft.com/office/officeart/2005/8/layout/hList1"/>
    <dgm:cxn modelId="{0DC2EA6E-4692-BF41-8E0E-3D5945CB83F0}" type="presParOf" srcId="{7BD256AC-8D46-7741-9EE5-3576E6307B12}" destId="{6AC99ABA-5E03-9E49-B1E1-CA46001591A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984175-2F4F-A840-9238-4D6BE782A8BF}" type="doc">
      <dgm:prSet loTypeId="urn:microsoft.com/office/officeart/2005/8/layout/vList3" loCatId="list" qsTypeId="urn:microsoft.com/office/officeart/2005/8/quickstyle/simple3" qsCatId="simple" csTypeId="urn:microsoft.com/office/officeart/2005/8/colors/accent6_2" csCatId="accent6" phldr="1"/>
      <dgm:spPr/>
    </dgm:pt>
    <dgm:pt modelId="{C3625105-16C3-1D4A-A7F0-B81A1D81767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u="none" dirty="0"/>
            <a:t>Enigmas: people or things that are mysterious or mystifying</a:t>
          </a:r>
        </a:p>
      </dgm:t>
    </dgm:pt>
    <dgm:pt modelId="{54DC43BE-6853-DB45-A305-D0938B41E7E2}" type="parTrans" cxnId="{9FB72DF4-B5A0-174E-AD1A-4796988CC691}">
      <dgm:prSet/>
      <dgm:spPr/>
      <dgm:t>
        <a:bodyPr/>
        <a:lstStyle/>
        <a:p>
          <a:endParaRPr lang="en-US"/>
        </a:p>
      </dgm:t>
    </dgm:pt>
    <dgm:pt modelId="{6D0FD759-BB30-E84A-9FB5-455C18F48E60}" type="sibTrans" cxnId="{9FB72DF4-B5A0-174E-AD1A-4796988CC691}">
      <dgm:prSet/>
      <dgm:spPr/>
      <dgm:t>
        <a:bodyPr/>
        <a:lstStyle/>
        <a:p>
          <a:endParaRPr lang="en-US"/>
        </a:p>
      </dgm:t>
    </dgm:pt>
    <dgm:pt modelId="{B9DFE738-12B2-E54B-97E0-944216A3BA7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u="none" dirty="0"/>
            <a:t>Our delightful enigmas include adjunct faculty contracts, getting a full-time position, or institutional practices</a:t>
          </a:r>
        </a:p>
      </dgm:t>
    </dgm:pt>
    <dgm:pt modelId="{120BEE80-56D4-914C-B07B-215356907CCB}" type="parTrans" cxnId="{27D2E7BA-806F-D346-8E7F-3AD5B96C0D57}">
      <dgm:prSet/>
      <dgm:spPr/>
      <dgm:t>
        <a:bodyPr/>
        <a:lstStyle/>
        <a:p>
          <a:endParaRPr lang="en-US"/>
        </a:p>
      </dgm:t>
    </dgm:pt>
    <dgm:pt modelId="{CE0BA05C-EBAC-9C42-BD29-87D66678E49D}" type="sibTrans" cxnId="{27D2E7BA-806F-D346-8E7F-3AD5B96C0D57}">
      <dgm:prSet/>
      <dgm:spPr/>
      <dgm:t>
        <a:bodyPr/>
        <a:lstStyle/>
        <a:p>
          <a:endParaRPr lang="en-US"/>
        </a:p>
      </dgm:t>
    </dgm:pt>
    <dgm:pt modelId="{9918BB34-4E2D-1445-A0FB-84CDB36D77AB}" type="pres">
      <dgm:prSet presAssocID="{14984175-2F4F-A840-9238-4D6BE782A8BF}" presName="linearFlow" presStyleCnt="0">
        <dgm:presLayoutVars>
          <dgm:dir/>
          <dgm:resizeHandles val="exact"/>
        </dgm:presLayoutVars>
      </dgm:prSet>
      <dgm:spPr/>
    </dgm:pt>
    <dgm:pt modelId="{5A5148DA-F7FF-5B44-9847-48FCA3B0C4A4}" type="pres">
      <dgm:prSet presAssocID="{C3625105-16C3-1D4A-A7F0-B81A1D81767C}" presName="composite" presStyleCnt="0"/>
      <dgm:spPr/>
    </dgm:pt>
    <dgm:pt modelId="{1443551D-6C24-754E-98CE-3B3635B08158}" type="pres">
      <dgm:prSet presAssocID="{C3625105-16C3-1D4A-A7F0-B81A1D81767C}" presName="imgShp" presStyleLbl="fgImgPlace1" presStyleIdx="0" presStyleCnt="2"/>
      <dgm:spPr/>
    </dgm:pt>
    <dgm:pt modelId="{D3DFABAB-D372-D840-91C9-98F8719D3A4A}" type="pres">
      <dgm:prSet presAssocID="{C3625105-16C3-1D4A-A7F0-B81A1D81767C}" presName="txShp" presStyleLbl="node1" presStyleIdx="0" presStyleCnt="2">
        <dgm:presLayoutVars>
          <dgm:bulletEnabled val="1"/>
        </dgm:presLayoutVars>
      </dgm:prSet>
      <dgm:spPr/>
    </dgm:pt>
    <dgm:pt modelId="{C6F801A4-201C-2748-B8F2-1C76D80E5377}" type="pres">
      <dgm:prSet presAssocID="{6D0FD759-BB30-E84A-9FB5-455C18F48E60}" presName="spacing" presStyleCnt="0"/>
      <dgm:spPr/>
    </dgm:pt>
    <dgm:pt modelId="{539A6C1C-3BCC-1F43-8B27-986405448014}" type="pres">
      <dgm:prSet presAssocID="{B9DFE738-12B2-E54B-97E0-944216A3BA72}" presName="composite" presStyleCnt="0"/>
      <dgm:spPr/>
    </dgm:pt>
    <dgm:pt modelId="{1FE1867A-4B96-2043-9A8A-CFF587E2C126}" type="pres">
      <dgm:prSet presAssocID="{B9DFE738-12B2-E54B-97E0-944216A3BA72}" presName="imgShp" presStyleLbl="fgImgPlace1" presStyleIdx="1" presStyleCnt="2"/>
      <dgm:spPr/>
    </dgm:pt>
    <dgm:pt modelId="{70414DA5-64CB-1744-A324-4587B0835887}" type="pres">
      <dgm:prSet presAssocID="{B9DFE738-12B2-E54B-97E0-944216A3BA72}" presName="txShp" presStyleLbl="node1" presStyleIdx="1" presStyleCnt="2">
        <dgm:presLayoutVars>
          <dgm:bulletEnabled val="1"/>
        </dgm:presLayoutVars>
      </dgm:prSet>
      <dgm:spPr/>
    </dgm:pt>
  </dgm:ptLst>
  <dgm:cxnLst>
    <dgm:cxn modelId="{1A00960F-69B3-0C48-9ED5-C2BD7505DE81}" type="presOf" srcId="{B9DFE738-12B2-E54B-97E0-944216A3BA72}" destId="{70414DA5-64CB-1744-A324-4587B0835887}" srcOrd="0" destOrd="0" presId="urn:microsoft.com/office/officeart/2005/8/layout/vList3"/>
    <dgm:cxn modelId="{1F640A69-FAFB-6F49-981B-86A5D07B6288}" type="presOf" srcId="{14984175-2F4F-A840-9238-4D6BE782A8BF}" destId="{9918BB34-4E2D-1445-A0FB-84CDB36D77AB}" srcOrd="0" destOrd="0" presId="urn:microsoft.com/office/officeart/2005/8/layout/vList3"/>
    <dgm:cxn modelId="{504BF68A-7525-AB48-9B07-223971177469}" type="presOf" srcId="{C3625105-16C3-1D4A-A7F0-B81A1D81767C}" destId="{D3DFABAB-D372-D840-91C9-98F8719D3A4A}" srcOrd="0" destOrd="0" presId="urn:microsoft.com/office/officeart/2005/8/layout/vList3"/>
    <dgm:cxn modelId="{27D2E7BA-806F-D346-8E7F-3AD5B96C0D57}" srcId="{14984175-2F4F-A840-9238-4D6BE782A8BF}" destId="{B9DFE738-12B2-E54B-97E0-944216A3BA72}" srcOrd="1" destOrd="0" parTransId="{120BEE80-56D4-914C-B07B-215356907CCB}" sibTransId="{CE0BA05C-EBAC-9C42-BD29-87D66678E49D}"/>
    <dgm:cxn modelId="{9FB72DF4-B5A0-174E-AD1A-4796988CC691}" srcId="{14984175-2F4F-A840-9238-4D6BE782A8BF}" destId="{C3625105-16C3-1D4A-A7F0-B81A1D81767C}" srcOrd="0" destOrd="0" parTransId="{54DC43BE-6853-DB45-A305-D0938B41E7E2}" sibTransId="{6D0FD759-BB30-E84A-9FB5-455C18F48E60}"/>
    <dgm:cxn modelId="{06CF3611-5F2F-4747-9901-5F6D99D77306}" type="presParOf" srcId="{9918BB34-4E2D-1445-A0FB-84CDB36D77AB}" destId="{5A5148DA-F7FF-5B44-9847-48FCA3B0C4A4}" srcOrd="0" destOrd="0" presId="urn:microsoft.com/office/officeart/2005/8/layout/vList3"/>
    <dgm:cxn modelId="{6D952ACF-9214-4642-A8F2-AAF86640962C}" type="presParOf" srcId="{5A5148DA-F7FF-5B44-9847-48FCA3B0C4A4}" destId="{1443551D-6C24-754E-98CE-3B3635B08158}" srcOrd="0" destOrd="0" presId="urn:microsoft.com/office/officeart/2005/8/layout/vList3"/>
    <dgm:cxn modelId="{21745287-4AE6-9C47-B7FA-1D62F956B27B}" type="presParOf" srcId="{5A5148DA-F7FF-5B44-9847-48FCA3B0C4A4}" destId="{D3DFABAB-D372-D840-91C9-98F8719D3A4A}" srcOrd="1" destOrd="0" presId="urn:microsoft.com/office/officeart/2005/8/layout/vList3"/>
    <dgm:cxn modelId="{5099A140-28AA-274C-8057-2F31891AF9BB}" type="presParOf" srcId="{9918BB34-4E2D-1445-A0FB-84CDB36D77AB}" destId="{C6F801A4-201C-2748-B8F2-1C76D80E5377}" srcOrd="1" destOrd="0" presId="urn:microsoft.com/office/officeart/2005/8/layout/vList3"/>
    <dgm:cxn modelId="{295D91BB-568C-0B49-B5F1-0C2C158E9EB4}" type="presParOf" srcId="{9918BB34-4E2D-1445-A0FB-84CDB36D77AB}" destId="{539A6C1C-3BCC-1F43-8B27-986405448014}" srcOrd="2" destOrd="0" presId="urn:microsoft.com/office/officeart/2005/8/layout/vList3"/>
    <dgm:cxn modelId="{FA07033E-BCB7-134D-9AAE-D7EA19932426}" type="presParOf" srcId="{539A6C1C-3BCC-1F43-8B27-986405448014}" destId="{1FE1867A-4B96-2043-9A8A-CFF587E2C126}" srcOrd="0" destOrd="0" presId="urn:microsoft.com/office/officeart/2005/8/layout/vList3"/>
    <dgm:cxn modelId="{D4CDA6FD-B753-EE49-8E3D-F20E13A79C26}" type="presParOf" srcId="{539A6C1C-3BCC-1F43-8B27-986405448014}" destId="{70414DA5-64CB-1744-A324-4587B0835887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F7B7FD-07E5-8C4F-A525-DBE77111FB8C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A11A14C-7E97-1148-A53D-3D42972E337A}">
      <dgm:prSet custT="1"/>
      <dgm:spPr/>
      <dgm:t>
        <a:bodyPr/>
        <a:lstStyle/>
        <a:p>
          <a:pPr algn="ctr"/>
          <a:r>
            <a:rPr lang="en-US" sz="3200" dirty="0"/>
            <a:t>Click on the </a:t>
          </a:r>
          <a:r>
            <a:rPr lang="en-US" sz="3200" dirty="0" err="1"/>
            <a:t>GoogleDoc</a:t>
          </a:r>
          <a:r>
            <a:rPr lang="en-US" sz="3200" dirty="0"/>
            <a:t> link in the </a:t>
          </a:r>
          <a:r>
            <a:rPr lang="en-US" sz="3200" dirty="0" err="1"/>
            <a:t>Pathable</a:t>
          </a:r>
          <a:r>
            <a:rPr lang="en-US" sz="3200" dirty="0"/>
            <a:t> Chat or type in this link in your browser: </a:t>
          </a:r>
        </a:p>
        <a:p>
          <a:pPr algn="ctr"/>
          <a:endParaRPr lang="en-US" sz="3200" dirty="0"/>
        </a:p>
        <a:p>
          <a:pPr algn="ctr"/>
          <a:r>
            <a:rPr lang="en-US" sz="3200" dirty="0"/>
            <a:t>https://</a:t>
          </a:r>
          <a:r>
            <a:rPr lang="en-US" sz="3200" dirty="0" err="1"/>
            <a:t>tinyurl.com</a:t>
          </a:r>
          <a:r>
            <a:rPr lang="en-US" sz="3200" dirty="0"/>
            <a:t>/</a:t>
          </a:r>
          <a:r>
            <a:rPr lang="en-US" sz="3200" dirty="0" err="1"/>
            <a:t>ASCCCExercise</a:t>
          </a:r>
          <a:endParaRPr lang="en-US" sz="3200" dirty="0"/>
        </a:p>
        <a:p>
          <a:pPr algn="ctr"/>
          <a:endParaRPr lang="en-US" sz="3200" dirty="0"/>
        </a:p>
        <a:p>
          <a:pPr algn="l"/>
          <a:endParaRPr lang="en-US" sz="3200" dirty="0"/>
        </a:p>
      </dgm:t>
    </dgm:pt>
    <dgm:pt modelId="{1E0D0C06-0C32-4848-B859-236CD4E582BF}" type="parTrans" cxnId="{D766BA8E-E2B1-5548-A668-B8B092D08706}">
      <dgm:prSet/>
      <dgm:spPr/>
      <dgm:t>
        <a:bodyPr/>
        <a:lstStyle/>
        <a:p>
          <a:endParaRPr lang="en-US"/>
        </a:p>
      </dgm:t>
    </dgm:pt>
    <dgm:pt modelId="{7085F86D-0C4D-CE4A-8183-E98A2C8B2ED8}" type="sibTrans" cxnId="{D766BA8E-E2B1-5548-A668-B8B092D08706}">
      <dgm:prSet/>
      <dgm:spPr/>
      <dgm:t>
        <a:bodyPr/>
        <a:lstStyle/>
        <a:p>
          <a:endParaRPr lang="en-US"/>
        </a:p>
      </dgm:t>
    </dgm:pt>
    <dgm:pt modelId="{193AC3DC-1059-FB47-AF50-39CC8CC41729}" type="pres">
      <dgm:prSet presAssocID="{FCF7B7FD-07E5-8C4F-A525-DBE77111FB8C}" presName="linear" presStyleCnt="0">
        <dgm:presLayoutVars>
          <dgm:animLvl val="lvl"/>
          <dgm:resizeHandles val="exact"/>
        </dgm:presLayoutVars>
      </dgm:prSet>
      <dgm:spPr/>
    </dgm:pt>
    <dgm:pt modelId="{A15ADC79-008F-FE49-B355-3FDABB2542C8}" type="pres">
      <dgm:prSet presAssocID="{0A11A14C-7E97-1148-A53D-3D42972E337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766BA8E-E2B1-5548-A668-B8B092D08706}" srcId="{FCF7B7FD-07E5-8C4F-A525-DBE77111FB8C}" destId="{0A11A14C-7E97-1148-A53D-3D42972E337A}" srcOrd="0" destOrd="0" parTransId="{1E0D0C06-0C32-4848-B859-236CD4E582BF}" sibTransId="{7085F86D-0C4D-CE4A-8183-E98A2C8B2ED8}"/>
    <dgm:cxn modelId="{89F6D8B7-E89D-E045-BD27-843E9EC767BF}" type="presOf" srcId="{FCF7B7FD-07E5-8C4F-A525-DBE77111FB8C}" destId="{193AC3DC-1059-FB47-AF50-39CC8CC41729}" srcOrd="0" destOrd="0" presId="urn:microsoft.com/office/officeart/2005/8/layout/vList2"/>
    <dgm:cxn modelId="{37183CCA-3777-1C46-B37E-68DB25745440}" type="presOf" srcId="{0A11A14C-7E97-1148-A53D-3D42972E337A}" destId="{A15ADC79-008F-FE49-B355-3FDABB2542C8}" srcOrd="0" destOrd="0" presId="urn:microsoft.com/office/officeart/2005/8/layout/vList2"/>
    <dgm:cxn modelId="{626E1B4D-C2FE-2745-8C5A-F49BAC0D870E}" type="presParOf" srcId="{193AC3DC-1059-FB47-AF50-39CC8CC41729}" destId="{A15ADC79-008F-FE49-B355-3FDABB2542C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C3F3C5-F8B1-1C42-8C85-3AE5F46EE430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70E2713-192E-C54B-9245-B42D94F7511F}">
      <dgm:prSet phldrT="[Text]"/>
      <dgm:spPr/>
      <dgm:t>
        <a:bodyPr/>
        <a:lstStyle/>
        <a:p>
          <a:r>
            <a:rPr lang="en-US" dirty="0"/>
            <a:t>Know your contract</a:t>
          </a:r>
        </a:p>
      </dgm:t>
    </dgm:pt>
    <dgm:pt modelId="{A4C5B5A0-825E-9D45-B1CA-322A9D66FDC1}" type="parTrans" cxnId="{DB04018E-F60B-FC4B-B9A1-94998DE6448F}">
      <dgm:prSet/>
      <dgm:spPr/>
      <dgm:t>
        <a:bodyPr/>
        <a:lstStyle/>
        <a:p>
          <a:endParaRPr lang="en-US"/>
        </a:p>
      </dgm:t>
    </dgm:pt>
    <dgm:pt modelId="{0A2ADED0-4D2A-F246-9E1E-2799A6A28429}" type="sibTrans" cxnId="{DB04018E-F60B-FC4B-B9A1-94998DE6448F}">
      <dgm:prSet/>
      <dgm:spPr/>
      <dgm:t>
        <a:bodyPr/>
        <a:lstStyle/>
        <a:p>
          <a:endParaRPr lang="en-US"/>
        </a:p>
      </dgm:t>
    </dgm:pt>
    <dgm:pt modelId="{C7304080-A5CE-8F4D-9B8A-B7467C6C49CC}">
      <dgm:prSet phldrT="[Text]" custT="1"/>
      <dgm:spPr/>
      <dgm:t>
        <a:bodyPr/>
        <a:lstStyle/>
        <a:p>
          <a:r>
            <a:rPr lang="en-US" sz="2400" dirty="0"/>
            <a:t>Curriculum assignments are a part of your contract; however, department meetings usually aren’t. </a:t>
          </a:r>
        </a:p>
      </dgm:t>
    </dgm:pt>
    <dgm:pt modelId="{5A17BDF4-AF74-EE46-92E0-946CDBEE42DB}" type="parTrans" cxnId="{E54D5789-A28E-0147-AD02-659F2CD8DFB7}">
      <dgm:prSet/>
      <dgm:spPr/>
      <dgm:t>
        <a:bodyPr/>
        <a:lstStyle/>
        <a:p>
          <a:endParaRPr lang="en-US"/>
        </a:p>
      </dgm:t>
    </dgm:pt>
    <dgm:pt modelId="{60263F75-948E-AA4B-A163-B7C2C955BCCD}" type="sibTrans" cxnId="{E54D5789-A28E-0147-AD02-659F2CD8DFB7}">
      <dgm:prSet/>
      <dgm:spPr/>
      <dgm:t>
        <a:bodyPr/>
        <a:lstStyle/>
        <a:p>
          <a:endParaRPr lang="en-US"/>
        </a:p>
      </dgm:t>
    </dgm:pt>
    <dgm:pt modelId="{D1379F26-3EAD-5F47-92B1-AFF6F6D7DB82}">
      <dgm:prSet phldrT="[Text]"/>
      <dgm:spPr/>
      <dgm:t>
        <a:bodyPr/>
        <a:lstStyle/>
        <a:p>
          <a:r>
            <a:rPr lang="en-US" dirty="0"/>
            <a:t>How did you all ground yourselves? </a:t>
          </a:r>
        </a:p>
      </dgm:t>
    </dgm:pt>
    <dgm:pt modelId="{D7C0C745-39EA-DD41-893B-42F262589371}" type="parTrans" cxnId="{4871F16D-F7FA-4947-81A0-3203F5A4AA93}">
      <dgm:prSet/>
      <dgm:spPr/>
      <dgm:t>
        <a:bodyPr/>
        <a:lstStyle/>
        <a:p>
          <a:endParaRPr lang="en-US"/>
        </a:p>
      </dgm:t>
    </dgm:pt>
    <dgm:pt modelId="{EB704BDE-7A11-E14E-AD29-DC267CFAB698}" type="sibTrans" cxnId="{4871F16D-F7FA-4947-81A0-3203F5A4AA93}">
      <dgm:prSet/>
      <dgm:spPr/>
      <dgm:t>
        <a:bodyPr/>
        <a:lstStyle/>
        <a:p>
          <a:endParaRPr lang="en-US"/>
        </a:p>
      </dgm:t>
    </dgm:pt>
    <dgm:pt modelId="{6B3B24B5-5923-8C4F-8251-763800FA58B4}">
      <dgm:prSet phldrT="[Text]" custT="1"/>
      <dgm:spPr/>
      <dgm:t>
        <a:bodyPr/>
        <a:lstStyle/>
        <a:p>
          <a:r>
            <a:rPr lang="en-US" sz="2400" dirty="0"/>
            <a:t>Write your reply in the </a:t>
          </a:r>
          <a:r>
            <a:rPr lang="en-US" sz="2400" dirty="0" err="1"/>
            <a:t>GoogleDoc</a:t>
          </a:r>
          <a:endParaRPr lang="en-US" sz="2400" dirty="0"/>
        </a:p>
      </dgm:t>
    </dgm:pt>
    <dgm:pt modelId="{9D24C543-8F90-344E-B162-56DB2DE5930B}" type="parTrans" cxnId="{E0C5DA2A-0E1A-A04B-9E61-4E266136263E}">
      <dgm:prSet/>
      <dgm:spPr/>
      <dgm:t>
        <a:bodyPr/>
        <a:lstStyle/>
        <a:p>
          <a:endParaRPr lang="en-US"/>
        </a:p>
      </dgm:t>
    </dgm:pt>
    <dgm:pt modelId="{970FEC25-E489-424F-93BD-A20071170EB7}" type="sibTrans" cxnId="{E0C5DA2A-0E1A-A04B-9E61-4E266136263E}">
      <dgm:prSet/>
      <dgm:spPr/>
      <dgm:t>
        <a:bodyPr/>
        <a:lstStyle/>
        <a:p>
          <a:endParaRPr lang="en-US"/>
        </a:p>
      </dgm:t>
    </dgm:pt>
    <dgm:pt modelId="{83214282-0CC9-094C-BBD0-DCBF0076D70F}">
      <dgm:prSet phldrT="[Text]" custT="1"/>
      <dgm:spPr/>
      <dgm:t>
        <a:bodyPr/>
        <a:lstStyle/>
        <a:p>
          <a:endParaRPr lang="en-US" sz="2400" dirty="0"/>
        </a:p>
      </dgm:t>
    </dgm:pt>
    <dgm:pt modelId="{093EB301-B42B-9A4A-8B6E-1540E3EBDB87}" type="parTrans" cxnId="{3088E16B-C22E-7442-94D9-9AA584422163}">
      <dgm:prSet/>
      <dgm:spPr/>
      <dgm:t>
        <a:bodyPr/>
        <a:lstStyle/>
        <a:p>
          <a:endParaRPr lang="en-US"/>
        </a:p>
      </dgm:t>
    </dgm:pt>
    <dgm:pt modelId="{1A9E4A59-11D0-9243-A816-A529A7F749C5}" type="sibTrans" cxnId="{3088E16B-C22E-7442-94D9-9AA584422163}">
      <dgm:prSet/>
      <dgm:spPr/>
      <dgm:t>
        <a:bodyPr/>
        <a:lstStyle/>
        <a:p>
          <a:endParaRPr lang="en-US"/>
        </a:p>
      </dgm:t>
    </dgm:pt>
    <dgm:pt modelId="{0C211C70-4354-C64C-ABF5-89C2E4F64989}">
      <dgm:prSet phldrT="[Text]" custT="1"/>
      <dgm:spPr/>
      <dgm:t>
        <a:bodyPr/>
        <a:lstStyle/>
        <a:p>
          <a:r>
            <a:rPr lang="en-US" sz="2400" dirty="0"/>
            <a:t>Do professional developments, skip the meetings, and understand that class assignments aren’t personal</a:t>
          </a:r>
        </a:p>
      </dgm:t>
    </dgm:pt>
    <dgm:pt modelId="{B6994164-4A9D-ED4B-9367-6B7D1350F7F5}" type="parTrans" cxnId="{D8DA11F4-E5F7-4242-AEEE-4D1ECCB881E8}">
      <dgm:prSet/>
      <dgm:spPr/>
    </dgm:pt>
    <dgm:pt modelId="{9EBB8827-5EC6-4A42-A625-958AD7FD9DDC}" type="sibTrans" cxnId="{D8DA11F4-E5F7-4242-AEEE-4D1ECCB881E8}">
      <dgm:prSet/>
      <dgm:spPr/>
    </dgm:pt>
    <dgm:pt modelId="{98C15EE2-75C0-6940-BCEF-C90817D108E7}" type="pres">
      <dgm:prSet presAssocID="{D2C3F3C5-F8B1-1C42-8C85-3AE5F46EE430}" presName="linear" presStyleCnt="0">
        <dgm:presLayoutVars>
          <dgm:animLvl val="lvl"/>
          <dgm:resizeHandles val="exact"/>
        </dgm:presLayoutVars>
      </dgm:prSet>
      <dgm:spPr/>
    </dgm:pt>
    <dgm:pt modelId="{DC3B6950-5837-5043-A1D2-412163BF931F}" type="pres">
      <dgm:prSet presAssocID="{470E2713-192E-C54B-9245-B42D94F7511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C9C61B7-B523-104F-8275-83C19ED06132}" type="pres">
      <dgm:prSet presAssocID="{470E2713-192E-C54B-9245-B42D94F7511F}" presName="childText" presStyleLbl="revTx" presStyleIdx="0" presStyleCnt="2">
        <dgm:presLayoutVars>
          <dgm:bulletEnabled val="1"/>
        </dgm:presLayoutVars>
      </dgm:prSet>
      <dgm:spPr/>
    </dgm:pt>
    <dgm:pt modelId="{396B49F9-FB4D-C24D-AAC7-5933F826CA9A}" type="pres">
      <dgm:prSet presAssocID="{D1379F26-3EAD-5F47-92B1-AFF6F6D7DB82}" presName="parentText" presStyleLbl="node1" presStyleIdx="1" presStyleCnt="2" custLinFactNeighborX="0" custLinFactNeighborY="-8923">
        <dgm:presLayoutVars>
          <dgm:chMax val="0"/>
          <dgm:bulletEnabled val="1"/>
        </dgm:presLayoutVars>
      </dgm:prSet>
      <dgm:spPr/>
    </dgm:pt>
    <dgm:pt modelId="{E6C112E4-D55F-044E-9185-3FD40D34D7F4}" type="pres">
      <dgm:prSet presAssocID="{D1379F26-3EAD-5F47-92B1-AFF6F6D7DB8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5095412-13C9-EB4E-9142-1685C9657379}" type="presOf" srcId="{6B3B24B5-5923-8C4F-8251-763800FA58B4}" destId="{E6C112E4-D55F-044E-9185-3FD40D34D7F4}" srcOrd="0" destOrd="0" presId="urn:microsoft.com/office/officeart/2005/8/layout/vList2"/>
    <dgm:cxn modelId="{AE6DC820-A7D4-B44D-8A97-BA39DF3E3B55}" type="presOf" srcId="{83214282-0CC9-094C-BBD0-DCBF0076D70F}" destId="{5C9C61B7-B523-104F-8275-83C19ED06132}" srcOrd="0" destOrd="2" presId="urn:microsoft.com/office/officeart/2005/8/layout/vList2"/>
    <dgm:cxn modelId="{E0C5DA2A-0E1A-A04B-9E61-4E266136263E}" srcId="{D1379F26-3EAD-5F47-92B1-AFF6F6D7DB82}" destId="{6B3B24B5-5923-8C4F-8251-763800FA58B4}" srcOrd="0" destOrd="0" parTransId="{9D24C543-8F90-344E-B162-56DB2DE5930B}" sibTransId="{970FEC25-E489-424F-93BD-A20071170EB7}"/>
    <dgm:cxn modelId="{F05D5962-6A17-2941-8BAE-F965D614BE6F}" type="presOf" srcId="{470E2713-192E-C54B-9245-B42D94F7511F}" destId="{DC3B6950-5837-5043-A1D2-412163BF931F}" srcOrd="0" destOrd="0" presId="urn:microsoft.com/office/officeart/2005/8/layout/vList2"/>
    <dgm:cxn modelId="{EE828469-F913-E04E-A3E6-D7D187CDC968}" type="presOf" srcId="{D1379F26-3EAD-5F47-92B1-AFF6F6D7DB82}" destId="{396B49F9-FB4D-C24D-AAC7-5933F826CA9A}" srcOrd="0" destOrd="0" presId="urn:microsoft.com/office/officeart/2005/8/layout/vList2"/>
    <dgm:cxn modelId="{3088E16B-C22E-7442-94D9-9AA584422163}" srcId="{470E2713-192E-C54B-9245-B42D94F7511F}" destId="{83214282-0CC9-094C-BBD0-DCBF0076D70F}" srcOrd="2" destOrd="0" parTransId="{093EB301-B42B-9A4A-8B6E-1540E3EBDB87}" sibTransId="{1A9E4A59-11D0-9243-A816-A529A7F749C5}"/>
    <dgm:cxn modelId="{4871F16D-F7FA-4947-81A0-3203F5A4AA93}" srcId="{D2C3F3C5-F8B1-1C42-8C85-3AE5F46EE430}" destId="{D1379F26-3EAD-5F47-92B1-AFF6F6D7DB82}" srcOrd="1" destOrd="0" parTransId="{D7C0C745-39EA-DD41-893B-42F262589371}" sibTransId="{EB704BDE-7A11-E14E-AD29-DC267CFAB698}"/>
    <dgm:cxn modelId="{E54D5789-A28E-0147-AD02-659F2CD8DFB7}" srcId="{470E2713-192E-C54B-9245-B42D94F7511F}" destId="{C7304080-A5CE-8F4D-9B8A-B7467C6C49CC}" srcOrd="0" destOrd="0" parTransId="{5A17BDF4-AF74-EE46-92E0-946CDBEE42DB}" sibTransId="{60263F75-948E-AA4B-A163-B7C2C955BCCD}"/>
    <dgm:cxn modelId="{DB04018E-F60B-FC4B-B9A1-94998DE6448F}" srcId="{D2C3F3C5-F8B1-1C42-8C85-3AE5F46EE430}" destId="{470E2713-192E-C54B-9245-B42D94F7511F}" srcOrd="0" destOrd="0" parTransId="{A4C5B5A0-825E-9D45-B1CA-322A9D66FDC1}" sibTransId="{0A2ADED0-4D2A-F246-9E1E-2799A6A28429}"/>
    <dgm:cxn modelId="{FCCA32AD-1962-CB46-BE57-B7DD411B3B89}" type="presOf" srcId="{C7304080-A5CE-8F4D-9B8A-B7467C6C49CC}" destId="{5C9C61B7-B523-104F-8275-83C19ED06132}" srcOrd="0" destOrd="0" presId="urn:microsoft.com/office/officeart/2005/8/layout/vList2"/>
    <dgm:cxn modelId="{FA1607D7-2DE7-BD4A-A496-8986CD61DFB8}" type="presOf" srcId="{0C211C70-4354-C64C-ABF5-89C2E4F64989}" destId="{5C9C61B7-B523-104F-8275-83C19ED06132}" srcOrd="0" destOrd="1" presId="urn:microsoft.com/office/officeart/2005/8/layout/vList2"/>
    <dgm:cxn modelId="{335C10DD-D6F1-3D4B-A62C-EF23DDCA4E09}" type="presOf" srcId="{D2C3F3C5-F8B1-1C42-8C85-3AE5F46EE430}" destId="{98C15EE2-75C0-6940-BCEF-C90817D108E7}" srcOrd="0" destOrd="0" presId="urn:microsoft.com/office/officeart/2005/8/layout/vList2"/>
    <dgm:cxn modelId="{D8DA11F4-E5F7-4242-AEEE-4D1ECCB881E8}" srcId="{470E2713-192E-C54B-9245-B42D94F7511F}" destId="{0C211C70-4354-C64C-ABF5-89C2E4F64989}" srcOrd="1" destOrd="0" parTransId="{B6994164-4A9D-ED4B-9367-6B7D1350F7F5}" sibTransId="{9EBB8827-5EC6-4A42-A625-958AD7FD9DDC}"/>
    <dgm:cxn modelId="{122D9E92-152F-624C-AB71-5969EE81309B}" type="presParOf" srcId="{98C15EE2-75C0-6940-BCEF-C90817D108E7}" destId="{DC3B6950-5837-5043-A1D2-412163BF931F}" srcOrd="0" destOrd="0" presId="urn:microsoft.com/office/officeart/2005/8/layout/vList2"/>
    <dgm:cxn modelId="{57A3E9F9-A5E8-DC47-A6FD-7338B3395E9A}" type="presParOf" srcId="{98C15EE2-75C0-6940-BCEF-C90817D108E7}" destId="{5C9C61B7-B523-104F-8275-83C19ED06132}" srcOrd="1" destOrd="0" presId="urn:microsoft.com/office/officeart/2005/8/layout/vList2"/>
    <dgm:cxn modelId="{4CFC581F-E14C-C048-801B-1BA494923C66}" type="presParOf" srcId="{98C15EE2-75C0-6940-BCEF-C90817D108E7}" destId="{396B49F9-FB4D-C24D-AAC7-5933F826CA9A}" srcOrd="2" destOrd="0" presId="urn:microsoft.com/office/officeart/2005/8/layout/vList2"/>
    <dgm:cxn modelId="{02A452E0-87E0-AF42-A1DD-000534B50AA9}" type="presParOf" srcId="{98C15EE2-75C0-6940-BCEF-C90817D108E7}" destId="{E6C112E4-D55F-044E-9185-3FD40D34D7F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C3F3C5-F8B1-1C42-8C85-3AE5F46EE430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70E2713-192E-C54B-9245-B42D94F7511F}">
      <dgm:prSet phldrT="[Text]"/>
      <dgm:spPr/>
      <dgm:t>
        <a:bodyPr/>
        <a:lstStyle/>
        <a:p>
          <a:r>
            <a:rPr lang="en-US" dirty="0"/>
            <a:t>Structural inequity exists!</a:t>
          </a:r>
        </a:p>
      </dgm:t>
    </dgm:pt>
    <dgm:pt modelId="{A4C5B5A0-825E-9D45-B1CA-322A9D66FDC1}" type="parTrans" cxnId="{DB04018E-F60B-FC4B-B9A1-94998DE6448F}">
      <dgm:prSet/>
      <dgm:spPr/>
      <dgm:t>
        <a:bodyPr/>
        <a:lstStyle/>
        <a:p>
          <a:endParaRPr lang="en-US"/>
        </a:p>
      </dgm:t>
    </dgm:pt>
    <dgm:pt modelId="{0A2ADED0-4D2A-F246-9E1E-2799A6A28429}" type="sibTrans" cxnId="{DB04018E-F60B-FC4B-B9A1-94998DE6448F}">
      <dgm:prSet/>
      <dgm:spPr/>
      <dgm:t>
        <a:bodyPr/>
        <a:lstStyle/>
        <a:p>
          <a:endParaRPr lang="en-US"/>
        </a:p>
      </dgm:t>
    </dgm:pt>
    <dgm:pt modelId="{C7304080-A5CE-8F4D-9B8A-B7467C6C49CC}">
      <dgm:prSet phldrT="[Text]" custT="1"/>
      <dgm:spPr/>
      <dgm:t>
        <a:bodyPr/>
        <a:lstStyle/>
        <a:p>
          <a:r>
            <a:rPr lang="en-US" sz="2400" dirty="0"/>
            <a:t>Tenure hiring is rooted in inequity. Don’t gaslight yourself because of the campus’s lack of an internal pipeline for hiring, mentorship, or mystifying hiring processes.</a:t>
          </a:r>
        </a:p>
      </dgm:t>
    </dgm:pt>
    <dgm:pt modelId="{5A17BDF4-AF74-EE46-92E0-946CDBEE42DB}" type="parTrans" cxnId="{E54D5789-A28E-0147-AD02-659F2CD8DFB7}">
      <dgm:prSet/>
      <dgm:spPr/>
      <dgm:t>
        <a:bodyPr/>
        <a:lstStyle/>
        <a:p>
          <a:endParaRPr lang="en-US"/>
        </a:p>
      </dgm:t>
    </dgm:pt>
    <dgm:pt modelId="{60263F75-948E-AA4B-A163-B7C2C955BCCD}" type="sibTrans" cxnId="{E54D5789-A28E-0147-AD02-659F2CD8DFB7}">
      <dgm:prSet/>
      <dgm:spPr/>
      <dgm:t>
        <a:bodyPr/>
        <a:lstStyle/>
        <a:p>
          <a:endParaRPr lang="en-US"/>
        </a:p>
      </dgm:t>
    </dgm:pt>
    <dgm:pt modelId="{D1379F26-3EAD-5F47-92B1-AFF6F6D7DB82}">
      <dgm:prSet phldrT="[Text]"/>
      <dgm:spPr/>
      <dgm:t>
        <a:bodyPr/>
        <a:lstStyle/>
        <a:p>
          <a:r>
            <a:rPr lang="en-US" dirty="0"/>
            <a:t>How did you all ground yourselves? </a:t>
          </a:r>
        </a:p>
      </dgm:t>
    </dgm:pt>
    <dgm:pt modelId="{D7C0C745-39EA-DD41-893B-42F262589371}" type="parTrans" cxnId="{4871F16D-F7FA-4947-81A0-3203F5A4AA93}">
      <dgm:prSet/>
      <dgm:spPr/>
      <dgm:t>
        <a:bodyPr/>
        <a:lstStyle/>
        <a:p>
          <a:endParaRPr lang="en-US"/>
        </a:p>
      </dgm:t>
    </dgm:pt>
    <dgm:pt modelId="{EB704BDE-7A11-E14E-AD29-DC267CFAB698}" type="sibTrans" cxnId="{4871F16D-F7FA-4947-81A0-3203F5A4AA93}">
      <dgm:prSet/>
      <dgm:spPr/>
      <dgm:t>
        <a:bodyPr/>
        <a:lstStyle/>
        <a:p>
          <a:endParaRPr lang="en-US"/>
        </a:p>
      </dgm:t>
    </dgm:pt>
    <dgm:pt modelId="{6B3B24B5-5923-8C4F-8251-763800FA58B4}">
      <dgm:prSet phldrT="[Text]" custT="1"/>
      <dgm:spPr/>
      <dgm:t>
        <a:bodyPr/>
        <a:lstStyle/>
        <a:p>
          <a:r>
            <a:rPr lang="en-US" sz="2400" dirty="0"/>
            <a:t>Write your reply in the </a:t>
          </a:r>
          <a:r>
            <a:rPr lang="en-US" sz="2400" dirty="0" err="1"/>
            <a:t>GoogleDoc</a:t>
          </a:r>
          <a:endParaRPr lang="en-US" sz="2400" dirty="0"/>
        </a:p>
      </dgm:t>
    </dgm:pt>
    <dgm:pt modelId="{9D24C543-8F90-344E-B162-56DB2DE5930B}" type="parTrans" cxnId="{E0C5DA2A-0E1A-A04B-9E61-4E266136263E}">
      <dgm:prSet/>
      <dgm:spPr/>
      <dgm:t>
        <a:bodyPr/>
        <a:lstStyle/>
        <a:p>
          <a:endParaRPr lang="en-US"/>
        </a:p>
      </dgm:t>
    </dgm:pt>
    <dgm:pt modelId="{970FEC25-E489-424F-93BD-A20071170EB7}" type="sibTrans" cxnId="{E0C5DA2A-0E1A-A04B-9E61-4E266136263E}">
      <dgm:prSet/>
      <dgm:spPr/>
      <dgm:t>
        <a:bodyPr/>
        <a:lstStyle/>
        <a:p>
          <a:endParaRPr lang="en-US"/>
        </a:p>
      </dgm:t>
    </dgm:pt>
    <dgm:pt modelId="{83214282-0CC9-094C-BBD0-DCBF0076D70F}">
      <dgm:prSet phldrT="[Text]" custT="1"/>
      <dgm:spPr/>
      <dgm:t>
        <a:bodyPr/>
        <a:lstStyle/>
        <a:p>
          <a:endParaRPr lang="en-US" sz="2400" dirty="0"/>
        </a:p>
      </dgm:t>
    </dgm:pt>
    <dgm:pt modelId="{093EB301-B42B-9A4A-8B6E-1540E3EBDB87}" type="parTrans" cxnId="{3088E16B-C22E-7442-94D9-9AA584422163}">
      <dgm:prSet/>
      <dgm:spPr/>
      <dgm:t>
        <a:bodyPr/>
        <a:lstStyle/>
        <a:p>
          <a:endParaRPr lang="en-US"/>
        </a:p>
      </dgm:t>
    </dgm:pt>
    <dgm:pt modelId="{1A9E4A59-11D0-9243-A816-A529A7F749C5}" type="sibTrans" cxnId="{3088E16B-C22E-7442-94D9-9AA584422163}">
      <dgm:prSet/>
      <dgm:spPr/>
      <dgm:t>
        <a:bodyPr/>
        <a:lstStyle/>
        <a:p>
          <a:endParaRPr lang="en-US"/>
        </a:p>
      </dgm:t>
    </dgm:pt>
    <dgm:pt modelId="{98C15EE2-75C0-6940-BCEF-C90817D108E7}" type="pres">
      <dgm:prSet presAssocID="{D2C3F3C5-F8B1-1C42-8C85-3AE5F46EE430}" presName="linear" presStyleCnt="0">
        <dgm:presLayoutVars>
          <dgm:animLvl val="lvl"/>
          <dgm:resizeHandles val="exact"/>
        </dgm:presLayoutVars>
      </dgm:prSet>
      <dgm:spPr/>
    </dgm:pt>
    <dgm:pt modelId="{DC3B6950-5837-5043-A1D2-412163BF931F}" type="pres">
      <dgm:prSet presAssocID="{470E2713-192E-C54B-9245-B42D94F7511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C9C61B7-B523-104F-8275-83C19ED06132}" type="pres">
      <dgm:prSet presAssocID="{470E2713-192E-C54B-9245-B42D94F7511F}" presName="childText" presStyleLbl="revTx" presStyleIdx="0" presStyleCnt="2">
        <dgm:presLayoutVars>
          <dgm:bulletEnabled val="1"/>
        </dgm:presLayoutVars>
      </dgm:prSet>
      <dgm:spPr/>
    </dgm:pt>
    <dgm:pt modelId="{396B49F9-FB4D-C24D-AAC7-5933F826CA9A}" type="pres">
      <dgm:prSet presAssocID="{D1379F26-3EAD-5F47-92B1-AFF6F6D7DB82}" presName="parentText" presStyleLbl="node1" presStyleIdx="1" presStyleCnt="2" custLinFactNeighborX="0" custLinFactNeighborY="-8923">
        <dgm:presLayoutVars>
          <dgm:chMax val="0"/>
          <dgm:bulletEnabled val="1"/>
        </dgm:presLayoutVars>
      </dgm:prSet>
      <dgm:spPr/>
    </dgm:pt>
    <dgm:pt modelId="{E6C112E4-D55F-044E-9185-3FD40D34D7F4}" type="pres">
      <dgm:prSet presAssocID="{D1379F26-3EAD-5F47-92B1-AFF6F6D7DB8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5095412-13C9-EB4E-9142-1685C9657379}" type="presOf" srcId="{6B3B24B5-5923-8C4F-8251-763800FA58B4}" destId="{E6C112E4-D55F-044E-9185-3FD40D34D7F4}" srcOrd="0" destOrd="0" presId="urn:microsoft.com/office/officeart/2005/8/layout/vList2"/>
    <dgm:cxn modelId="{AE6DC820-A7D4-B44D-8A97-BA39DF3E3B55}" type="presOf" srcId="{83214282-0CC9-094C-BBD0-DCBF0076D70F}" destId="{5C9C61B7-B523-104F-8275-83C19ED06132}" srcOrd="0" destOrd="1" presId="urn:microsoft.com/office/officeart/2005/8/layout/vList2"/>
    <dgm:cxn modelId="{E0C5DA2A-0E1A-A04B-9E61-4E266136263E}" srcId="{D1379F26-3EAD-5F47-92B1-AFF6F6D7DB82}" destId="{6B3B24B5-5923-8C4F-8251-763800FA58B4}" srcOrd="0" destOrd="0" parTransId="{9D24C543-8F90-344E-B162-56DB2DE5930B}" sibTransId="{970FEC25-E489-424F-93BD-A20071170EB7}"/>
    <dgm:cxn modelId="{F05D5962-6A17-2941-8BAE-F965D614BE6F}" type="presOf" srcId="{470E2713-192E-C54B-9245-B42D94F7511F}" destId="{DC3B6950-5837-5043-A1D2-412163BF931F}" srcOrd="0" destOrd="0" presId="urn:microsoft.com/office/officeart/2005/8/layout/vList2"/>
    <dgm:cxn modelId="{EE828469-F913-E04E-A3E6-D7D187CDC968}" type="presOf" srcId="{D1379F26-3EAD-5F47-92B1-AFF6F6D7DB82}" destId="{396B49F9-FB4D-C24D-AAC7-5933F826CA9A}" srcOrd="0" destOrd="0" presId="urn:microsoft.com/office/officeart/2005/8/layout/vList2"/>
    <dgm:cxn modelId="{3088E16B-C22E-7442-94D9-9AA584422163}" srcId="{470E2713-192E-C54B-9245-B42D94F7511F}" destId="{83214282-0CC9-094C-BBD0-DCBF0076D70F}" srcOrd="1" destOrd="0" parTransId="{093EB301-B42B-9A4A-8B6E-1540E3EBDB87}" sibTransId="{1A9E4A59-11D0-9243-A816-A529A7F749C5}"/>
    <dgm:cxn modelId="{4871F16D-F7FA-4947-81A0-3203F5A4AA93}" srcId="{D2C3F3C5-F8B1-1C42-8C85-3AE5F46EE430}" destId="{D1379F26-3EAD-5F47-92B1-AFF6F6D7DB82}" srcOrd="1" destOrd="0" parTransId="{D7C0C745-39EA-DD41-893B-42F262589371}" sibTransId="{EB704BDE-7A11-E14E-AD29-DC267CFAB698}"/>
    <dgm:cxn modelId="{E54D5789-A28E-0147-AD02-659F2CD8DFB7}" srcId="{470E2713-192E-C54B-9245-B42D94F7511F}" destId="{C7304080-A5CE-8F4D-9B8A-B7467C6C49CC}" srcOrd="0" destOrd="0" parTransId="{5A17BDF4-AF74-EE46-92E0-946CDBEE42DB}" sibTransId="{60263F75-948E-AA4B-A163-B7C2C955BCCD}"/>
    <dgm:cxn modelId="{DB04018E-F60B-FC4B-B9A1-94998DE6448F}" srcId="{D2C3F3C5-F8B1-1C42-8C85-3AE5F46EE430}" destId="{470E2713-192E-C54B-9245-B42D94F7511F}" srcOrd="0" destOrd="0" parTransId="{A4C5B5A0-825E-9D45-B1CA-322A9D66FDC1}" sibTransId="{0A2ADED0-4D2A-F246-9E1E-2799A6A28429}"/>
    <dgm:cxn modelId="{FCCA32AD-1962-CB46-BE57-B7DD411B3B89}" type="presOf" srcId="{C7304080-A5CE-8F4D-9B8A-B7467C6C49CC}" destId="{5C9C61B7-B523-104F-8275-83C19ED06132}" srcOrd="0" destOrd="0" presId="urn:microsoft.com/office/officeart/2005/8/layout/vList2"/>
    <dgm:cxn modelId="{335C10DD-D6F1-3D4B-A62C-EF23DDCA4E09}" type="presOf" srcId="{D2C3F3C5-F8B1-1C42-8C85-3AE5F46EE430}" destId="{98C15EE2-75C0-6940-BCEF-C90817D108E7}" srcOrd="0" destOrd="0" presId="urn:microsoft.com/office/officeart/2005/8/layout/vList2"/>
    <dgm:cxn modelId="{122D9E92-152F-624C-AB71-5969EE81309B}" type="presParOf" srcId="{98C15EE2-75C0-6940-BCEF-C90817D108E7}" destId="{DC3B6950-5837-5043-A1D2-412163BF931F}" srcOrd="0" destOrd="0" presId="urn:microsoft.com/office/officeart/2005/8/layout/vList2"/>
    <dgm:cxn modelId="{57A3E9F9-A5E8-DC47-A6FD-7338B3395E9A}" type="presParOf" srcId="{98C15EE2-75C0-6940-BCEF-C90817D108E7}" destId="{5C9C61B7-B523-104F-8275-83C19ED06132}" srcOrd="1" destOrd="0" presId="urn:microsoft.com/office/officeart/2005/8/layout/vList2"/>
    <dgm:cxn modelId="{4CFC581F-E14C-C048-801B-1BA494923C66}" type="presParOf" srcId="{98C15EE2-75C0-6940-BCEF-C90817D108E7}" destId="{396B49F9-FB4D-C24D-AAC7-5933F826CA9A}" srcOrd="2" destOrd="0" presId="urn:microsoft.com/office/officeart/2005/8/layout/vList2"/>
    <dgm:cxn modelId="{02A452E0-87E0-AF42-A1DD-000534B50AA9}" type="presParOf" srcId="{98C15EE2-75C0-6940-BCEF-C90817D108E7}" destId="{E6C112E4-D55F-044E-9185-3FD40D34D7F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C3F3C5-F8B1-1C42-8C85-3AE5F46EE430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70E2713-192E-C54B-9245-B42D94F7511F}">
      <dgm:prSet phldrT="[Text]"/>
      <dgm:spPr/>
      <dgm:t>
        <a:bodyPr/>
        <a:lstStyle/>
        <a:p>
          <a:r>
            <a:rPr lang="en-US" dirty="0"/>
            <a:t>Heart versus mind</a:t>
          </a:r>
        </a:p>
      </dgm:t>
    </dgm:pt>
    <dgm:pt modelId="{A4C5B5A0-825E-9D45-B1CA-322A9D66FDC1}" type="parTrans" cxnId="{DB04018E-F60B-FC4B-B9A1-94998DE6448F}">
      <dgm:prSet/>
      <dgm:spPr/>
      <dgm:t>
        <a:bodyPr/>
        <a:lstStyle/>
        <a:p>
          <a:endParaRPr lang="en-US"/>
        </a:p>
      </dgm:t>
    </dgm:pt>
    <dgm:pt modelId="{0A2ADED0-4D2A-F246-9E1E-2799A6A28429}" type="sibTrans" cxnId="{DB04018E-F60B-FC4B-B9A1-94998DE6448F}">
      <dgm:prSet/>
      <dgm:spPr/>
      <dgm:t>
        <a:bodyPr/>
        <a:lstStyle/>
        <a:p>
          <a:endParaRPr lang="en-US"/>
        </a:p>
      </dgm:t>
    </dgm:pt>
    <dgm:pt modelId="{C7304080-A5CE-8F4D-9B8A-B7467C6C49CC}">
      <dgm:prSet phldrT="[Text]" custT="1"/>
      <dgm:spPr/>
      <dgm:t>
        <a:bodyPr/>
        <a:lstStyle/>
        <a:p>
          <a:r>
            <a:rPr lang="en-US" sz="2400" dirty="0"/>
            <a:t>You, just like your students, are human beings. Take breaks, encourage your students to reach out when they need help without overextending yourself. </a:t>
          </a:r>
        </a:p>
      </dgm:t>
    </dgm:pt>
    <dgm:pt modelId="{5A17BDF4-AF74-EE46-92E0-946CDBEE42DB}" type="parTrans" cxnId="{E54D5789-A28E-0147-AD02-659F2CD8DFB7}">
      <dgm:prSet/>
      <dgm:spPr/>
      <dgm:t>
        <a:bodyPr/>
        <a:lstStyle/>
        <a:p>
          <a:endParaRPr lang="en-US"/>
        </a:p>
      </dgm:t>
    </dgm:pt>
    <dgm:pt modelId="{60263F75-948E-AA4B-A163-B7C2C955BCCD}" type="sibTrans" cxnId="{E54D5789-A28E-0147-AD02-659F2CD8DFB7}">
      <dgm:prSet/>
      <dgm:spPr/>
      <dgm:t>
        <a:bodyPr/>
        <a:lstStyle/>
        <a:p>
          <a:endParaRPr lang="en-US"/>
        </a:p>
      </dgm:t>
    </dgm:pt>
    <dgm:pt modelId="{D1379F26-3EAD-5F47-92B1-AFF6F6D7DB82}">
      <dgm:prSet phldrT="[Text]"/>
      <dgm:spPr/>
      <dgm:t>
        <a:bodyPr/>
        <a:lstStyle/>
        <a:p>
          <a:r>
            <a:rPr lang="en-US" dirty="0"/>
            <a:t>How did you all ground yourselves? </a:t>
          </a:r>
        </a:p>
      </dgm:t>
    </dgm:pt>
    <dgm:pt modelId="{D7C0C745-39EA-DD41-893B-42F262589371}" type="parTrans" cxnId="{4871F16D-F7FA-4947-81A0-3203F5A4AA93}">
      <dgm:prSet/>
      <dgm:spPr/>
      <dgm:t>
        <a:bodyPr/>
        <a:lstStyle/>
        <a:p>
          <a:endParaRPr lang="en-US"/>
        </a:p>
      </dgm:t>
    </dgm:pt>
    <dgm:pt modelId="{EB704BDE-7A11-E14E-AD29-DC267CFAB698}" type="sibTrans" cxnId="{4871F16D-F7FA-4947-81A0-3203F5A4AA93}">
      <dgm:prSet/>
      <dgm:spPr/>
      <dgm:t>
        <a:bodyPr/>
        <a:lstStyle/>
        <a:p>
          <a:endParaRPr lang="en-US"/>
        </a:p>
      </dgm:t>
    </dgm:pt>
    <dgm:pt modelId="{6B3B24B5-5923-8C4F-8251-763800FA58B4}">
      <dgm:prSet phldrT="[Text]" custT="1"/>
      <dgm:spPr/>
      <dgm:t>
        <a:bodyPr/>
        <a:lstStyle/>
        <a:p>
          <a:r>
            <a:rPr lang="en-US" sz="2400" dirty="0"/>
            <a:t>Write your reply in the </a:t>
          </a:r>
          <a:r>
            <a:rPr lang="en-US" sz="2400" dirty="0" err="1"/>
            <a:t>GoogleDoc</a:t>
          </a:r>
          <a:endParaRPr lang="en-US" sz="2400" dirty="0"/>
        </a:p>
      </dgm:t>
    </dgm:pt>
    <dgm:pt modelId="{9D24C543-8F90-344E-B162-56DB2DE5930B}" type="parTrans" cxnId="{E0C5DA2A-0E1A-A04B-9E61-4E266136263E}">
      <dgm:prSet/>
      <dgm:spPr/>
      <dgm:t>
        <a:bodyPr/>
        <a:lstStyle/>
        <a:p>
          <a:endParaRPr lang="en-US"/>
        </a:p>
      </dgm:t>
    </dgm:pt>
    <dgm:pt modelId="{970FEC25-E489-424F-93BD-A20071170EB7}" type="sibTrans" cxnId="{E0C5DA2A-0E1A-A04B-9E61-4E266136263E}">
      <dgm:prSet/>
      <dgm:spPr/>
      <dgm:t>
        <a:bodyPr/>
        <a:lstStyle/>
        <a:p>
          <a:endParaRPr lang="en-US"/>
        </a:p>
      </dgm:t>
    </dgm:pt>
    <dgm:pt modelId="{83214282-0CC9-094C-BBD0-DCBF0076D70F}">
      <dgm:prSet phldrT="[Text]" custT="1"/>
      <dgm:spPr/>
      <dgm:t>
        <a:bodyPr/>
        <a:lstStyle/>
        <a:p>
          <a:endParaRPr lang="en-US" sz="2400" dirty="0"/>
        </a:p>
      </dgm:t>
    </dgm:pt>
    <dgm:pt modelId="{093EB301-B42B-9A4A-8B6E-1540E3EBDB87}" type="parTrans" cxnId="{3088E16B-C22E-7442-94D9-9AA584422163}">
      <dgm:prSet/>
      <dgm:spPr/>
      <dgm:t>
        <a:bodyPr/>
        <a:lstStyle/>
        <a:p>
          <a:endParaRPr lang="en-US"/>
        </a:p>
      </dgm:t>
    </dgm:pt>
    <dgm:pt modelId="{1A9E4A59-11D0-9243-A816-A529A7F749C5}" type="sibTrans" cxnId="{3088E16B-C22E-7442-94D9-9AA584422163}">
      <dgm:prSet/>
      <dgm:spPr/>
      <dgm:t>
        <a:bodyPr/>
        <a:lstStyle/>
        <a:p>
          <a:endParaRPr lang="en-US"/>
        </a:p>
      </dgm:t>
    </dgm:pt>
    <dgm:pt modelId="{DEDDA74F-40E9-9949-826E-BB61FDFE58C0}">
      <dgm:prSet phldrT="[Text]" custT="1"/>
      <dgm:spPr/>
      <dgm:t>
        <a:bodyPr/>
        <a:lstStyle/>
        <a:p>
          <a:r>
            <a:rPr lang="en-US" sz="2400" dirty="0"/>
            <a:t>Practice setting work &amp; time boundaries</a:t>
          </a:r>
        </a:p>
      </dgm:t>
    </dgm:pt>
    <dgm:pt modelId="{CEA0A745-6929-F044-A9FD-82B312D999F7}" type="parTrans" cxnId="{68D0CF8B-C384-0449-A20D-EF0115878F17}">
      <dgm:prSet/>
      <dgm:spPr/>
    </dgm:pt>
    <dgm:pt modelId="{393BA359-1B49-3D4C-8992-7DEEBE07F77D}" type="sibTrans" cxnId="{68D0CF8B-C384-0449-A20D-EF0115878F17}">
      <dgm:prSet/>
      <dgm:spPr/>
    </dgm:pt>
    <dgm:pt modelId="{88FBA8E9-67E0-5E40-8BCD-C1C1DB35E179}">
      <dgm:prSet phldrT="[Text]" custT="1"/>
      <dgm:spPr/>
      <dgm:t>
        <a:bodyPr/>
        <a:lstStyle/>
        <a:p>
          <a:r>
            <a:rPr lang="en-US" sz="2400" dirty="0"/>
            <a:t>Implement self-care techniques to avoid burnout</a:t>
          </a:r>
        </a:p>
      </dgm:t>
    </dgm:pt>
    <dgm:pt modelId="{F0ADFE2F-56D9-C746-AFE8-EC2694F5830D}" type="parTrans" cxnId="{4CC299C8-2474-6248-83FF-5E1A2184DC9E}">
      <dgm:prSet/>
      <dgm:spPr/>
    </dgm:pt>
    <dgm:pt modelId="{B93EC2DE-4A23-5D46-B7DB-ACFFE5549D5F}" type="sibTrans" cxnId="{4CC299C8-2474-6248-83FF-5E1A2184DC9E}">
      <dgm:prSet/>
      <dgm:spPr/>
    </dgm:pt>
    <dgm:pt modelId="{98C15EE2-75C0-6940-BCEF-C90817D108E7}" type="pres">
      <dgm:prSet presAssocID="{D2C3F3C5-F8B1-1C42-8C85-3AE5F46EE430}" presName="linear" presStyleCnt="0">
        <dgm:presLayoutVars>
          <dgm:animLvl val="lvl"/>
          <dgm:resizeHandles val="exact"/>
        </dgm:presLayoutVars>
      </dgm:prSet>
      <dgm:spPr/>
    </dgm:pt>
    <dgm:pt modelId="{DC3B6950-5837-5043-A1D2-412163BF931F}" type="pres">
      <dgm:prSet presAssocID="{470E2713-192E-C54B-9245-B42D94F7511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C9C61B7-B523-104F-8275-83C19ED06132}" type="pres">
      <dgm:prSet presAssocID="{470E2713-192E-C54B-9245-B42D94F7511F}" presName="childText" presStyleLbl="revTx" presStyleIdx="0" presStyleCnt="2">
        <dgm:presLayoutVars>
          <dgm:bulletEnabled val="1"/>
        </dgm:presLayoutVars>
      </dgm:prSet>
      <dgm:spPr/>
    </dgm:pt>
    <dgm:pt modelId="{396B49F9-FB4D-C24D-AAC7-5933F826CA9A}" type="pres">
      <dgm:prSet presAssocID="{D1379F26-3EAD-5F47-92B1-AFF6F6D7DB82}" presName="parentText" presStyleLbl="node1" presStyleIdx="1" presStyleCnt="2" custLinFactNeighborX="0" custLinFactNeighborY="-8923">
        <dgm:presLayoutVars>
          <dgm:chMax val="0"/>
          <dgm:bulletEnabled val="1"/>
        </dgm:presLayoutVars>
      </dgm:prSet>
      <dgm:spPr/>
    </dgm:pt>
    <dgm:pt modelId="{E6C112E4-D55F-044E-9185-3FD40D34D7F4}" type="pres">
      <dgm:prSet presAssocID="{D1379F26-3EAD-5F47-92B1-AFF6F6D7DB8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244FC02-E178-3247-98E5-359855BC39E6}" type="presOf" srcId="{88FBA8E9-67E0-5E40-8BCD-C1C1DB35E179}" destId="{5C9C61B7-B523-104F-8275-83C19ED06132}" srcOrd="0" destOrd="2" presId="urn:microsoft.com/office/officeart/2005/8/layout/vList2"/>
    <dgm:cxn modelId="{05095412-13C9-EB4E-9142-1685C9657379}" type="presOf" srcId="{6B3B24B5-5923-8C4F-8251-763800FA58B4}" destId="{E6C112E4-D55F-044E-9185-3FD40D34D7F4}" srcOrd="0" destOrd="0" presId="urn:microsoft.com/office/officeart/2005/8/layout/vList2"/>
    <dgm:cxn modelId="{AE6DC820-A7D4-B44D-8A97-BA39DF3E3B55}" type="presOf" srcId="{83214282-0CC9-094C-BBD0-DCBF0076D70F}" destId="{5C9C61B7-B523-104F-8275-83C19ED06132}" srcOrd="0" destOrd="3" presId="urn:microsoft.com/office/officeart/2005/8/layout/vList2"/>
    <dgm:cxn modelId="{3EFB4927-EABD-4A41-BFF7-5A8A5706B202}" type="presOf" srcId="{DEDDA74F-40E9-9949-826E-BB61FDFE58C0}" destId="{5C9C61B7-B523-104F-8275-83C19ED06132}" srcOrd="0" destOrd="1" presId="urn:microsoft.com/office/officeart/2005/8/layout/vList2"/>
    <dgm:cxn modelId="{E0C5DA2A-0E1A-A04B-9E61-4E266136263E}" srcId="{D1379F26-3EAD-5F47-92B1-AFF6F6D7DB82}" destId="{6B3B24B5-5923-8C4F-8251-763800FA58B4}" srcOrd="0" destOrd="0" parTransId="{9D24C543-8F90-344E-B162-56DB2DE5930B}" sibTransId="{970FEC25-E489-424F-93BD-A20071170EB7}"/>
    <dgm:cxn modelId="{F05D5962-6A17-2941-8BAE-F965D614BE6F}" type="presOf" srcId="{470E2713-192E-C54B-9245-B42D94F7511F}" destId="{DC3B6950-5837-5043-A1D2-412163BF931F}" srcOrd="0" destOrd="0" presId="urn:microsoft.com/office/officeart/2005/8/layout/vList2"/>
    <dgm:cxn modelId="{EE828469-F913-E04E-A3E6-D7D187CDC968}" type="presOf" srcId="{D1379F26-3EAD-5F47-92B1-AFF6F6D7DB82}" destId="{396B49F9-FB4D-C24D-AAC7-5933F826CA9A}" srcOrd="0" destOrd="0" presId="urn:microsoft.com/office/officeart/2005/8/layout/vList2"/>
    <dgm:cxn modelId="{3088E16B-C22E-7442-94D9-9AA584422163}" srcId="{470E2713-192E-C54B-9245-B42D94F7511F}" destId="{83214282-0CC9-094C-BBD0-DCBF0076D70F}" srcOrd="3" destOrd="0" parTransId="{093EB301-B42B-9A4A-8B6E-1540E3EBDB87}" sibTransId="{1A9E4A59-11D0-9243-A816-A529A7F749C5}"/>
    <dgm:cxn modelId="{4871F16D-F7FA-4947-81A0-3203F5A4AA93}" srcId="{D2C3F3C5-F8B1-1C42-8C85-3AE5F46EE430}" destId="{D1379F26-3EAD-5F47-92B1-AFF6F6D7DB82}" srcOrd="1" destOrd="0" parTransId="{D7C0C745-39EA-DD41-893B-42F262589371}" sibTransId="{EB704BDE-7A11-E14E-AD29-DC267CFAB698}"/>
    <dgm:cxn modelId="{E54D5789-A28E-0147-AD02-659F2CD8DFB7}" srcId="{470E2713-192E-C54B-9245-B42D94F7511F}" destId="{C7304080-A5CE-8F4D-9B8A-B7467C6C49CC}" srcOrd="0" destOrd="0" parTransId="{5A17BDF4-AF74-EE46-92E0-946CDBEE42DB}" sibTransId="{60263F75-948E-AA4B-A163-B7C2C955BCCD}"/>
    <dgm:cxn modelId="{68D0CF8B-C384-0449-A20D-EF0115878F17}" srcId="{470E2713-192E-C54B-9245-B42D94F7511F}" destId="{DEDDA74F-40E9-9949-826E-BB61FDFE58C0}" srcOrd="1" destOrd="0" parTransId="{CEA0A745-6929-F044-A9FD-82B312D999F7}" sibTransId="{393BA359-1B49-3D4C-8992-7DEEBE07F77D}"/>
    <dgm:cxn modelId="{DB04018E-F60B-FC4B-B9A1-94998DE6448F}" srcId="{D2C3F3C5-F8B1-1C42-8C85-3AE5F46EE430}" destId="{470E2713-192E-C54B-9245-B42D94F7511F}" srcOrd="0" destOrd="0" parTransId="{A4C5B5A0-825E-9D45-B1CA-322A9D66FDC1}" sibTransId="{0A2ADED0-4D2A-F246-9E1E-2799A6A28429}"/>
    <dgm:cxn modelId="{FCCA32AD-1962-CB46-BE57-B7DD411B3B89}" type="presOf" srcId="{C7304080-A5CE-8F4D-9B8A-B7467C6C49CC}" destId="{5C9C61B7-B523-104F-8275-83C19ED06132}" srcOrd="0" destOrd="0" presId="urn:microsoft.com/office/officeart/2005/8/layout/vList2"/>
    <dgm:cxn modelId="{4CC299C8-2474-6248-83FF-5E1A2184DC9E}" srcId="{470E2713-192E-C54B-9245-B42D94F7511F}" destId="{88FBA8E9-67E0-5E40-8BCD-C1C1DB35E179}" srcOrd="2" destOrd="0" parTransId="{F0ADFE2F-56D9-C746-AFE8-EC2694F5830D}" sibTransId="{B93EC2DE-4A23-5D46-B7DB-ACFFE5549D5F}"/>
    <dgm:cxn modelId="{335C10DD-D6F1-3D4B-A62C-EF23DDCA4E09}" type="presOf" srcId="{D2C3F3C5-F8B1-1C42-8C85-3AE5F46EE430}" destId="{98C15EE2-75C0-6940-BCEF-C90817D108E7}" srcOrd="0" destOrd="0" presId="urn:microsoft.com/office/officeart/2005/8/layout/vList2"/>
    <dgm:cxn modelId="{122D9E92-152F-624C-AB71-5969EE81309B}" type="presParOf" srcId="{98C15EE2-75C0-6940-BCEF-C90817D108E7}" destId="{DC3B6950-5837-5043-A1D2-412163BF931F}" srcOrd="0" destOrd="0" presId="urn:microsoft.com/office/officeart/2005/8/layout/vList2"/>
    <dgm:cxn modelId="{57A3E9F9-A5E8-DC47-A6FD-7338B3395E9A}" type="presParOf" srcId="{98C15EE2-75C0-6940-BCEF-C90817D108E7}" destId="{5C9C61B7-B523-104F-8275-83C19ED06132}" srcOrd="1" destOrd="0" presId="urn:microsoft.com/office/officeart/2005/8/layout/vList2"/>
    <dgm:cxn modelId="{4CFC581F-E14C-C048-801B-1BA494923C66}" type="presParOf" srcId="{98C15EE2-75C0-6940-BCEF-C90817D108E7}" destId="{396B49F9-FB4D-C24D-AAC7-5933F826CA9A}" srcOrd="2" destOrd="0" presId="urn:microsoft.com/office/officeart/2005/8/layout/vList2"/>
    <dgm:cxn modelId="{02A452E0-87E0-AF42-A1DD-000534B50AA9}" type="presParOf" srcId="{98C15EE2-75C0-6940-BCEF-C90817D108E7}" destId="{E6C112E4-D55F-044E-9185-3FD40D34D7F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C3F3C5-F8B1-1C42-8C85-3AE5F46EE430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70E2713-192E-C54B-9245-B42D94F7511F}">
      <dgm:prSet phldrT="[Text]"/>
      <dgm:spPr/>
      <dgm:t>
        <a:bodyPr/>
        <a:lstStyle/>
        <a:p>
          <a:r>
            <a:rPr lang="en-US" dirty="0"/>
            <a:t>Money versus Sanity</a:t>
          </a:r>
        </a:p>
      </dgm:t>
    </dgm:pt>
    <dgm:pt modelId="{A4C5B5A0-825E-9D45-B1CA-322A9D66FDC1}" type="parTrans" cxnId="{DB04018E-F60B-FC4B-B9A1-94998DE6448F}">
      <dgm:prSet/>
      <dgm:spPr/>
      <dgm:t>
        <a:bodyPr/>
        <a:lstStyle/>
        <a:p>
          <a:endParaRPr lang="en-US"/>
        </a:p>
      </dgm:t>
    </dgm:pt>
    <dgm:pt modelId="{0A2ADED0-4D2A-F246-9E1E-2799A6A28429}" type="sibTrans" cxnId="{DB04018E-F60B-FC4B-B9A1-94998DE6448F}">
      <dgm:prSet/>
      <dgm:spPr/>
      <dgm:t>
        <a:bodyPr/>
        <a:lstStyle/>
        <a:p>
          <a:endParaRPr lang="en-US"/>
        </a:p>
      </dgm:t>
    </dgm:pt>
    <dgm:pt modelId="{C7304080-A5CE-8F4D-9B8A-B7467C6C49CC}">
      <dgm:prSet phldrT="[Text]" custT="1"/>
      <dgm:spPr/>
      <dgm:t>
        <a:bodyPr/>
        <a:lstStyle/>
        <a:p>
          <a:r>
            <a:rPr lang="en-US" sz="2400" dirty="0"/>
            <a:t>Extra paychecks are good, but so is your personal time</a:t>
          </a:r>
        </a:p>
      </dgm:t>
    </dgm:pt>
    <dgm:pt modelId="{5A17BDF4-AF74-EE46-92E0-946CDBEE42DB}" type="parTrans" cxnId="{E54D5789-A28E-0147-AD02-659F2CD8DFB7}">
      <dgm:prSet/>
      <dgm:spPr/>
      <dgm:t>
        <a:bodyPr/>
        <a:lstStyle/>
        <a:p>
          <a:endParaRPr lang="en-US"/>
        </a:p>
      </dgm:t>
    </dgm:pt>
    <dgm:pt modelId="{60263F75-948E-AA4B-A163-B7C2C955BCCD}" type="sibTrans" cxnId="{E54D5789-A28E-0147-AD02-659F2CD8DFB7}">
      <dgm:prSet/>
      <dgm:spPr/>
      <dgm:t>
        <a:bodyPr/>
        <a:lstStyle/>
        <a:p>
          <a:endParaRPr lang="en-US"/>
        </a:p>
      </dgm:t>
    </dgm:pt>
    <dgm:pt modelId="{D1379F26-3EAD-5F47-92B1-AFF6F6D7DB82}">
      <dgm:prSet phldrT="[Text]"/>
      <dgm:spPr/>
      <dgm:t>
        <a:bodyPr/>
        <a:lstStyle/>
        <a:p>
          <a:r>
            <a:rPr lang="en-US" dirty="0"/>
            <a:t>How did you all ground yourselves? </a:t>
          </a:r>
        </a:p>
      </dgm:t>
    </dgm:pt>
    <dgm:pt modelId="{D7C0C745-39EA-DD41-893B-42F262589371}" type="parTrans" cxnId="{4871F16D-F7FA-4947-81A0-3203F5A4AA93}">
      <dgm:prSet/>
      <dgm:spPr/>
      <dgm:t>
        <a:bodyPr/>
        <a:lstStyle/>
        <a:p>
          <a:endParaRPr lang="en-US"/>
        </a:p>
      </dgm:t>
    </dgm:pt>
    <dgm:pt modelId="{EB704BDE-7A11-E14E-AD29-DC267CFAB698}" type="sibTrans" cxnId="{4871F16D-F7FA-4947-81A0-3203F5A4AA93}">
      <dgm:prSet/>
      <dgm:spPr/>
      <dgm:t>
        <a:bodyPr/>
        <a:lstStyle/>
        <a:p>
          <a:endParaRPr lang="en-US"/>
        </a:p>
      </dgm:t>
    </dgm:pt>
    <dgm:pt modelId="{6B3B24B5-5923-8C4F-8251-763800FA58B4}">
      <dgm:prSet phldrT="[Text]" custT="1"/>
      <dgm:spPr/>
      <dgm:t>
        <a:bodyPr/>
        <a:lstStyle/>
        <a:p>
          <a:r>
            <a:rPr lang="en-US" sz="2400" dirty="0"/>
            <a:t>Write your reply in the </a:t>
          </a:r>
          <a:r>
            <a:rPr lang="en-US" sz="2400" dirty="0" err="1"/>
            <a:t>GoogleDoc</a:t>
          </a:r>
          <a:endParaRPr lang="en-US" sz="2400" dirty="0"/>
        </a:p>
      </dgm:t>
    </dgm:pt>
    <dgm:pt modelId="{9D24C543-8F90-344E-B162-56DB2DE5930B}" type="parTrans" cxnId="{E0C5DA2A-0E1A-A04B-9E61-4E266136263E}">
      <dgm:prSet/>
      <dgm:spPr/>
      <dgm:t>
        <a:bodyPr/>
        <a:lstStyle/>
        <a:p>
          <a:endParaRPr lang="en-US"/>
        </a:p>
      </dgm:t>
    </dgm:pt>
    <dgm:pt modelId="{970FEC25-E489-424F-93BD-A20071170EB7}" type="sibTrans" cxnId="{E0C5DA2A-0E1A-A04B-9E61-4E266136263E}">
      <dgm:prSet/>
      <dgm:spPr/>
      <dgm:t>
        <a:bodyPr/>
        <a:lstStyle/>
        <a:p>
          <a:endParaRPr lang="en-US"/>
        </a:p>
      </dgm:t>
    </dgm:pt>
    <dgm:pt modelId="{83214282-0CC9-094C-BBD0-DCBF0076D70F}">
      <dgm:prSet phldrT="[Text]" custT="1"/>
      <dgm:spPr/>
      <dgm:t>
        <a:bodyPr/>
        <a:lstStyle/>
        <a:p>
          <a:endParaRPr lang="en-US" sz="2400" dirty="0"/>
        </a:p>
      </dgm:t>
    </dgm:pt>
    <dgm:pt modelId="{093EB301-B42B-9A4A-8B6E-1540E3EBDB87}" type="parTrans" cxnId="{3088E16B-C22E-7442-94D9-9AA584422163}">
      <dgm:prSet/>
      <dgm:spPr/>
      <dgm:t>
        <a:bodyPr/>
        <a:lstStyle/>
        <a:p>
          <a:endParaRPr lang="en-US"/>
        </a:p>
      </dgm:t>
    </dgm:pt>
    <dgm:pt modelId="{1A9E4A59-11D0-9243-A816-A529A7F749C5}" type="sibTrans" cxnId="{3088E16B-C22E-7442-94D9-9AA584422163}">
      <dgm:prSet/>
      <dgm:spPr/>
      <dgm:t>
        <a:bodyPr/>
        <a:lstStyle/>
        <a:p>
          <a:endParaRPr lang="en-US"/>
        </a:p>
      </dgm:t>
    </dgm:pt>
    <dgm:pt modelId="{8CADC251-CDD8-C546-80FB-96FBCB305A9E}">
      <dgm:prSet phldrT="[Text]" custT="1"/>
      <dgm:spPr/>
      <dgm:t>
        <a:bodyPr/>
        <a:lstStyle/>
        <a:p>
          <a:r>
            <a:rPr lang="en-US" sz="2400" dirty="0"/>
            <a:t>I get it, no one wants to financially struggle</a:t>
          </a:r>
        </a:p>
      </dgm:t>
    </dgm:pt>
    <dgm:pt modelId="{08A8047E-3834-9748-A454-BC7BDB4FAD64}" type="parTrans" cxnId="{AD164A28-C6B7-664E-ACB4-18BD13FFE2EA}">
      <dgm:prSet/>
      <dgm:spPr/>
      <dgm:t>
        <a:bodyPr/>
        <a:lstStyle/>
        <a:p>
          <a:endParaRPr lang="en-US"/>
        </a:p>
      </dgm:t>
    </dgm:pt>
    <dgm:pt modelId="{F004435E-F446-6545-A49D-BC5684E5FB07}" type="sibTrans" cxnId="{AD164A28-C6B7-664E-ACB4-18BD13FFE2EA}">
      <dgm:prSet/>
      <dgm:spPr/>
      <dgm:t>
        <a:bodyPr/>
        <a:lstStyle/>
        <a:p>
          <a:endParaRPr lang="en-US"/>
        </a:p>
      </dgm:t>
    </dgm:pt>
    <dgm:pt modelId="{16AE9691-CD96-3048-A397-555EBB952360}">
      <dgm:prSet phldrT="[Text]" custT="1"/>
      <dgm:spPr/>
      <dgm:t>
        <a:bodyPr/>
        <a:lstStyle/>
        <a:p>
          <a:r>
            <a:rPr lang="en-US" sz="2400" dirty="0"/>
            <a:t>Prioritize yourself financially but try to maintain a work balance</a:t>
          </a:r>
        </a:p>
      </dgm:t>
    </dgm:pt>
    <dgm:pt modelId="{7892DF42-4E74-514B-8397-A5EC4BF29CBB}" type="parTrans" cxnId="{03433B4C-1C19-AB4C-A4D4-2BF28074815F}">
      <dgm:prSet/>
      <dgm:spPr/>
      <dgm:t>
        <a:bodyPr/>
        <a:lstStyle/>
        <a:p>
          <a:endParaRPr lang="en-US"/>
        </a:p>
      </dgm:t>
    </dgm:pt>
    <dgm:pt modelId="{189FDFA5-240E-2948-BEB3-946897E74C64}" type="sibTrans" cxnId="{03433B4C-1C19-AB4C-A4D4-2BF28074815F}">
      <dgm:prSet/>
      <dgm:spPr/>
      <dgm:t>
        <a:bodyPr/>
        <a:lstStyle/>
        <a:p>
          <a:endParaRPr lang="en-US"/>
        </a:p>
      </dgm:t>
    </dgm:pt>
    <dgm:pt modelId="{946DC0E3-8396-DE47-A172-F5D733108BF3}">
      <dgm:prSet phldrT="[Text]" custT="1"/>
      <dgm:spPr/>
      <dgm:t>
        <a:bodyPr/>
        <a:lstStyle/>
        <a:p>
          <a:r>
            <a:rPr lang="en-US" sz="2400" dirty="0"/>
            <a:t>Stay in the adjunct faculty pool, communicate with the chair, and explore short-term or online options </a:t>
          </a:r>
        </a:p>
      </dgm:t>
    </dgm:pt>
    <dgm:pt modelId="{079ACAE8-A636-E243-9C64-BEDC3BDF78D8}" type="parTrans" cxnId="{D8C2E905-DFB4-D444-B9D5-0A90EC8C6AAE}">
      <dgm:prSet/>
      <dgm:spPr/>
    </dgm:pt>
    <dgm:pt modelId="{55B63433-7175-1D45-97A0-38A37C3141B5}" type="sibTrans" cxnId="{D8C2E905-DFB4-D444-B9D5-0A90EC8C6AAE}">
      <dgm:prSet/>
      <dgm:spPr/>
    </dgm:pt>
    <dgm:pt modelId="{98C15EE2-75C0-6940-BCEF-C90817D108E7}" type="pres">
      <dgm:prSet presAssocID="{D2C3F3C5-F8B1-1C42-8C85-3AE5F46EE430}" presName="linear" presStyleCnt="0">
        <dgm:presLayoutVars>
          <dgm:animLvl val="lvl"/>
          <dgm:resizeHandles val="exact"/>
        </dgm:presLayoutVars>
      </dgm:prSet>
      <dgm:spPr/>
    </dgm:pt>
    <dgm:pt modelId="{DC3B6950-5837-5043-A1D2-412163BF931F}" type="pres">
      <dgm:prSet presAssocID="{470E2713-192E-C54B-9245-B42D94F7511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C9C61B7-B523-104F-8275-83C19ED06132}" type="pres">
      <dgm:prSet presAssocID="{470E2713-192E-C54B-9245-B42D94F7511F}" presName="childText" presStyleLbl="revTx" presStyleIdx="0" presStyleCnt="2">
        <dgm:presLayoutVars>
          <dgm:bulletEnabled val="1"/>
        </dgm:presLayoutVars>
      </dgm:prSet>
      <dgm:spPr/>
    </dgm:pt>
    <dgm:pt modelId="{396B49F9-FB4D-C24D-AAC7-5933F826CA9A}" type="pres">
      <dgm:prSet presAssocID="{D1379F26-3EAD-5F47-92B1-AFF6F6D7DB82}" presName="parentText" presStyleLbl="node1" presStyleIdx="1" presStyleCnt="2" custLinFactNeighborX="0" custLinFactNeighborY="-8923">
        <dgm:presLayoutVars>
          <dgm:chMax val="0"/>
          <dgm:bulletEnabled val="1"/>
        </dgm:presLayoutVars>
      </dgm:prSet>
      <dgm:spPr/>
    </dgm:pt>
    <dgm:pt modelId="{E6C112E4-D55F-044E-9185-3FD40D34D7F4}" type="pres">
      <dgm:prSet presAssocID="{D1379F26-3EAD-5F47-92B1-AFF6F6D7DB8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8C2E905-DFB4-D444-B9D5-0A90EC8C6AAE}" srcId="{470E2713-192E-C54B-9245-B42D94F7511F}" destId="{946DC0E3-8396-DE47-A172-F5D733108BF3}" srcOrd="3" destOrd="0" parTransId="{079ACAE8-A636-E243-9C64-BEDC3BDF78D8}" sibTransId="{55B63433-7175-1D45-97A0-38A37C3141B5}"/>
    <dgm:cxn modelId="{05095412-13C9-EB4E-9142-1685C9657379}" type="presOf" srcId="{6B3B24B5-5923-8C4F-8251-763800FA58B4}" destId="{E6C112E4-D55F-044E-9185-3FD40D34D7F4}" srcOrd="0" destOrd="0" presId="urn:microsoft.com/office/officeart/2005/8/layout/vList2"/>
    <dgm:cxn modelId="{AE6DC820-A7D4-B44D-8A97-BA39DF3E3B55}" type="presOf" srcId="{83214282-0CC9-094C-BBD0-DCBF0076D70F}" destId="{5C9C61B7-B523-104F-8275-83C19ED06132}" srcOrd="0" destOrd="4" presId="urn:microsoft.com/office/officeart/2005/8/layout/vList2"/>
    <dgm:cxn modelId="{AD164A28-C6B7-664E-ACB4-18BD13FFE2EA}" srcId="{470E2713-192E-C54B-9245-B42D94F7511F}" destId="{8CADC251-CDD8-C546-80FB-96FBCB305A9E}" srcOrd="1" destOrd="0" parTransId="{08A8047E-3834-9748-A454-BC7BDB4FAD64}" sibTransId="{F004435E-F446-6545-A49D-BC5684E5FB07}"/>
    <dgm:cxn modelId="{E0C5DA2A-0E1A-A04B-9E61-4E266136263E}" srcId="{D1379F26-3EAD-5F47-92B1-AFF6F6D7DB82}" destId="{6B3B24B5-5923-8C4F-8251-763800FA58B4}" srcOrd="0" destOrd="0" parTransId="{9D24C543-8F90-344E-B162-56DB2DE5930B}" sibTransId="{970FEC25-E489-424F-93BD-A20071170EB7}"/>
    <dgm:cxn modelId="{03433B4C-1C19-AB4C-A4D4-2BF28074815F}" srcId="{470E2713-192E-C54B-9245-B42D94F7511F}" destId="{16AE9691-CD96-3048-A397-555EBB952360}" srcOrd="2" destOrd="0" parTransId="{7892DF42-4E74-514B-8397-A5EC4BF29CBB}" sibTransId="{189FDFA5-240E-2948-BEB3-946897E74C64}"/>
    <dgm:cxn modelId="{F05D5962-6A17-2941-8BAE-F965D614BE6F}" type="presOf" srcId="{470E2713-192E-C54B-9245-B42D94F7511F}" destId="{DC3B6950-5837-5043-A1D2-412163BF931F}" srcOrd="0" destOrd="0" presId="urn:microsoft.com/office/officeart/2005/8/layout/vList2"/>
    <dgm:cxn modelId="{EE828469-F913-E04E-A3E6-D7D187CDC968}" type="presOf" srcId="{D1379F26-3EAD-5F47-92B1-AFF6F6D7DB82}" destId="{396B49F9-FB4D-C24D-AAC7-5933F826CA9A}" srcOrd="0" destOrd="0" presId="urn:microsoft.com/office/officeart/2005/8/layout/vList2"/>
    <dgm:cxn modelId="{3088E16B-C22E-7442-94D9-9AA584422163}" srcId="{470E2713-192E-C54B-9245-B42D94F7511F}" destId="{83214282-0CC9-094C-BBD0-DCBF0076D70F}" srcOrd="4" destOrd="0" parTransId="{093EB301-B42B-9A4A-8B6E-1540E3EBDB87}" sibTransId="{1A9E4A59-11D0-9243-A816-A529A7F749C5}"/>
    <dgm:cxn modelId="{4871F16D-F7FA-4947-81A0-3203F5A4AA93}" srcId="{D2C3F3C5-F8B1-1C42-8C85-3AE5F46EE430}" destId="{D1379F26-3EAD-5F47-92B1-AFF6F6D7DB82}" srcOrd="1" destOrd="0" parTransId="{D7C0C745-39EA-DD41-893B-42F262589371}" sibTransId="{EB704BDE-7A11-E14E-AD29-DC267CFAB698}"/>
    <dgm:cxn modelId="{207DD97D-B75C-784C-82BF-9C728E159454}" type="presOf" srcId="{8CADC251-CDD8-C546-80FB-96FBCB305A9E}" destId="{5C9C61B7-B523-104F-8275-83C19ED06132}" srcOrd="0" destOrd="1" presId="urn:microsoft.com/office/officeart/2005/8/layout/vList2"/>
    <dgm:cxn modelId="{E54D5789-A28E-0147-AD02-659F2CD8DFB7}" srcId="{470E2713-192E-C54B-9245-B42D94F7511F}" destId="{C7304080-A5CE-8F4D-9B8A-B7467C6C49CC}" srcOrd="0" destOrd="0" parTransId="{5A17BDF4-AF74-EE46-92E0-946CDBEE42DB}" sibTransId="{60263F75-948E-AA4B-A163-B7C2C955BCCD}"/>
    <dgm:cxn modelId="{DB04018E-F60B-FC4B-B9A1-94998DE6448F}" srcId="{D2C3F3C5-F8B1-1C42-8C85-3AE5F46EE430}" destId="{470E2713-192E-C54B-9245-B42D94F7511F}" srcOrd="0" destOrd="0" parTransId="{A4C5B5A0-825E-9D45-B1CA-322A9D66FDC1}" sibTransId="{0A2ADED0-4D2A-F246-9E1E-2799A6A28429}"/>
    <dgm:cxn modelId="{AE598296-825C-384D-9C22-504B66CB1A4B}" type="presOf" srcId="{16AE9691-CD96-3048-A397-555EBB952360}" destId="{5C9C61B7-B523-104F-8275-83C19ED06132}" srcOrd="0" destOrd="2" presId="urn:microsoft.com/office/officeart/2005/8/layout/vList2"/>
    <dgm:cxn modelId="{FCCA32AD-1962-CB46-BE57-B7DD411B3B89}" type="presOf" srcId="{C7304080-A5CE-8F4D-9B8A-B7467C6C49CC}" destId="{5C9C61B7-B523-104F-8275-83C19ED06132}" srcOrd="0" destOrd="0" presId="urn:microsoft.com/office/officeart/2005/8/layout/vList2"/>
    <dgm:cxn modelId="{0F5DD8BE-5C88-9145-8A3A-128D83846344}" type="presOf" srcId="{946DC0E3-8396-DE47-A172-F5D733108BF3}" destId="{5C9C61B7-B523-104F-8275-83C19ED06132}" srcOrd="0" destOrd="3" presId="urn:microsoft.com/office/officeart/2005/8/layout/vList2"/>
    <dgm:cxn modelId="{335C10DD-D6F1-3D4B-A62C-EF23DDCA4E09}" type="presOf" srcId="{D2C3F3C5-F8B1-1C42-8C85-3AE5F46EE430}" destId="{98C15EE2-75C0-6940-BCEF-C90817D108E7}" srcOrd="0" destOrd="0" presId="urn:microsoft.com/office/officeart/2005/8/layout/vList2"/>
    <dgm:cxn modelId="{122D9E92-152F-624C-AB71-5969EE81309B}" type="presParOf" srcId="{98C15EE2-75C0-6940-BCEF-C90817D108E7}" destId="{DC3B6950-5837-5043-A1D2-412163BF931F}" srcOrd="0" destOrd="0" presId="urn:microsoft.com/office/officeart/2005/8/layout/vList2"/>
    <dgm:cxn modelId="{57A3E9F9-A5E8-DC47-A6FD-7338B3395E9A}" type="presParOf" srcId="{98C15EE2-75C0-6940-BCEF-C90817D108E7}" destId="{5C9C61B7-B523-104F-8275-83C19ED06132}" srcOrd="1" destOrd="0" presId="urn:microsoft.com/office/officeart/2005/8/layout/vList2"/>
    <dgm:cxn modelId="{4CFC581F-E14C-C048-801B-1BA494923C66}" type="presParOf" srcId="{98C15EE2-75C0-6940-BCEF-C90817D108E7}" destId="{396B49F9-FB4D-C24D-AAC7-5933F826CA9A}" srcOrd="2" destOrd="0" presId="urn:microsoft.com/office/officeart/2005/8/layout/vList2"/>
    <dgm:cxn modelId="{02A452E0-87E0-AF42-A1DD-000534B50AA9}" type="presParOf" srcId="{98C15EE2-75C0-6940-BCEF-C90817D108E7}" destId="{E6C112E4-D55F-044E-9185-3FD40D34D7F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4587DA5-0C62-A14B-A8C2-97D3373DD136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4FC276E-1372-9F47-B631-56C3D394A2D0}">
      <dgm:prSet phldrT="[Text]"/>
      <dgm:spPr/>
      <dgm:t>
        <a:bodyPr/>
        <a:lstStyle/>
        <a:p>
          <a:r>
            <a:rPr lang="en-US" dirty="0"/>
            <a:t>History</a:t>
          </a:r>
        </a:p>
      </dgm:t>
    </dgm:pt>
    <dgm:pt modelId="{D34948F7-7428-1448-8DD7-46490376080C}" type="parTrans" cxnId="{1544EF01-4583-F34F-AE74-A6C2836BB31E}">
      <dgm:prSet/>
      <dgm:spPr/>
      <dgm:t>
        <a:bodyPr/>
        <a:lstStyle/>
        <a:p>
          <a:endParaRPr lang="en-US"/>
        </a:p>
      </dgm:t>
    </dgm:pt>
    <dgm:pt modelId="{D2D444DB-04CE-2643-A461-75B15FEC55C2}" type="sibTrans" cxnId="{1544EF01-4583-F34F-AE74-A6C2836BB31E}">
      <dgm:prSet/>
      <dgm:spPr/>
      <dgm:t>
        <a:bodyPr/>
        <a:lstStyle/>
        <a:p>
          <a:endParaRPr lang="en-US"/>
        </a:p>
      </dgm:t>
    </dgm:pt>
    <dgm:pt modelId="{59747BBD-4118-2242-AF52-9AE90D48F72D}">
      <dgm:prSet phldrT="[Text]" custT="1"/>
      <dgm:spPr/>
      <dgm:t>
        <a:bodyPr/>
        <a:lstStyle/>
        <a:p>
          <a:r>
            <a:rPr lang="en-US" sz="1600" dirty="0"/>
            <a:t>The trends we’re seeing now have been discussed for 20 years.</a:t>
          </a:r>
        </a:p>
      </dgm:t>
    </dgm:pt>
    <dgm:pt modelId="{BEE34CEA-A329-534F-9EAB-F563E27F428C}" type="parTrans" cxnId="{FAEFD131-AD96-774A-BAA5-E2BCD785C2BF}">
      <dgm:prSet/>
      <dgm:spPr/>
      <dgm:t>
        <a:bodyPr/>
        <a:lstStyle/>
        <a:p>
          <a:endParaRPr lang="en-US"/>
        </a:p>
      </dgm:t>
    </dgm:pt>
    <dgm:pt modelId="{CF254853-C236-874F-B3DE-89E0BE8FF354}" type="sibTrans" cxnId="{FAEFD131-AD96-774A-BAA5-E2BCD785C2BF}">
      <dgm:prSet/>
      <dgm:spPr/>
      <dgm:t>
        <a:bodyPr/>
        <a:lstStyle/>
        <a:p>
          <a:endParaRPr lang="en-US"/>
        </a:p>
      </dgm:t>
    </dgm:pt>
    <dgm:pt modelId="{85DD6B92-B3E4-E344-84CC-010A92BFDE0F}">
      <dgm:prSet phldrT="[Text]" custT="1"/>
      <dgm:spPr/>
      <dgm:t>
        <a:bodyPr/>
        <a:lstStyle/>
        <a:p>
          <a:r>
            <a:rPr lang="en-US" sz="1600" dirty="0"/>
            <a:t>Know how we got here to understand what we can do.</a:t>
          </a:r>
        </a:p>
      </dgm:t>
    </dgm:pt>
    <dgm:pt modelId="{91DD9C98-3A0D-4C48-94B0-D13D95F43043}" type="parTrans" cxnId="{A540DC42-066A-7D4C-8C8F-13E10D525EE8}">
      <dgm:prSet/>
      <dgm:spPr/>
      <dgm:t>
        <a:bodyPr/>
        <a:lstStyle/>
        <a:p>
          <a:endParaRPr lang="en-US"/>
        </a:p>
      </dgm:t>
    </dgm:pt>
    <dgm:pt modelId="{C296FEA2-700C-414F-BE82-083818B97CD0}" type="sibTrans" cxnId="{A540DC42-066A-7D4C-8C8F-13E10D525EE8}">
      <dgm:prSet/>
      <dgm:spPr/>
      <dgm:t>
        <a:bodyPr/>
        <a:lstStyle/>
        <a:p>
          <a:endParaRPr lang="en-US"/>
        </a:p>
      </dgm:t>
    </dgm:pt>
    <dgm:pt modelId="{BE2A727A-8D5E-D84C-AF03-5EE9532884AC}">
      <dgm:prSet phldrT="[Text]"/>
      <dgm:spPr/>
      <dgm:t>
        <a:bodyPr/>
        <a:lstStyle/>
        <a:p>
          <a:r>
            <a:rPr lang="en-US" dirty="0"/>
            <a:t>Systemic Change</a:t>
          </a:r>
        </a:p>
      </dgm:t>
    </dgm:pt>
    <dgm:pt modelId="{49E6B508-2444-4842-9DDF-EB116A2D6BAA}" type="parTrans" cxnId="{BDBE4D75-FA24-7943-A8C8-C96B9E1F84F3}">
      <dgm:prSet/>
      <dgm:spPr/>
      <dgm:t>
        <a:bodyPr/>
        <a:lstStyle/>
        <a:p>
          <a:endParaRPr lang="en-US"/>
        </a:p>
      </dgm:t>
    </dgm:pt>
    <dgm:pt modelId="{A30735B9-4586-4A46-9291-5991DED01EB8}" type="sibTrans" cxnId="{BDBE4D75-FA24-7943-A8C8-C96B9E1F84F3}">
      <dgm:prSet/>
      <dgm:spPr/>
      <dgm:t>
        <a:bodyPr/>
        <a:lstStyle/>
        <a:p>
          <a:endParaRPr lang="en-US"/>
        </a:p>
      </dgm:t>
    </dgm:pt>
    <dgm:pt modelId="{45E508E4-FCE8-7F48-BB54-6A320FB344A0}">
      <dgm:prSet phldrT="[Text]"/>
      <dgm:spPr/>
      <dgm:t>
        <a:bodyPr/>
        <a:lstStyle/>
        <a:p>
          <a:r>
            <a:rPr lang="en-US" dirty="0"/>
            <a:t>How have greater inequities been created? </a:t>
          </a:r>
        </a:p>
      </dgm:t>
    </dgm:pt>
    <dgm:pt modelId="{FC1E90BD-D7E9-E546-B4E6-F23C222855F0}" type="parTrans" cxnId="{1AB15FB8-9E59-1946-A615-4E9B075BAD15}">
      <dgm:prSet/>
      <dgm:spPr/>
      <dgm:t>
        <a:bodyPr/>
        <a:lstStyle/>
        <a:p>
          <a:endParaRPr lang="en-US"/>
        </a:p>
      </dgm:t>
    </dgm:pt>
    <dgm:pt modelId="{16E6D390-95B7-E742-936B-86B8891A586D}" type="sibTrans" cxnId="{1AB15FB8-9E59-1946-A615-4E9B075BAD15}">
      <dgm:prSet/>
      <dgm:spPr/>
      <dgm:t>
        <a:bodyPr/>
        <a:lstStyle/>
        <a:p>
          <a:endParaRPr lang="en-US"/>
        </a:p>
      </dgm:t>
    </dgm:pt>
    <dgm:pt modelId="{5501F512-0385-6740-96B4-9B058852657E}">
      <dgm:prSet phldrT="[Text]"/>
      <dgm:spPr/>
      <dgm:t>
        <a:bodyPr/>
        <a:lstStyle/>
        <a:p>
          <a:r>
            <a:rPr lang="en-US" dirty="0"/>
            <a:t>Equitize the adjunct contract with the full-time contract.</a:t>
          </a:r>
        </a:p>
      </dgm:t>
    </dgm:pt>
    <dgm:pt modelId="{81BFA996-C6C2-C749-9154-D91115D5000C}" type="parTrans" cxnId="{69EB1076-4031-7C41-A323-68F44CB6088A}">
      <dgm:prSet/>
      <dgm:spPr/>
      <dgm:t>
        <a:bodyPr/>
        <a:lstStyle/>
        <a:p>
          <a:endParaRPr lang="en-US"/>
        </a:p>
      </dgm:t>
    </dgm:pt>
    <dgm:pt modelId="{CCF05721-C546-524F-9110-DB7AE88B354F}" type="sibTrans" cxnId="{69EB1076-4031-7C41-A323-68F44CB6088A}">
      <dgm:prSet/>
      <dgm:spPr/>
      <dgm:t>
        <a:bodyPr/>
        <a:lstStyle/>
        <a:p>
          <a:endParaRPr lang="en-US"/>
        </a:p>
      </dgm:t>
    </dgm:pt>
    <dgm:pt modelId="{F6AAE511-1F88-D145-AD6C-4D8B5F5BDDC6}">
      <dgm:prSet phldrT="[Text]"/>
      <dgm:spPr/>
      <dgm:t>
        <a:bodyPr/>
        <a:lstStyle/>
        <a:p>
          <a:r>
            <a:rPr lang="en-US" dirty="0"/>
            <a:t>Plan</a:t>
          </a:r>
        </a:p>
      </dgm:t>
    </dgm:pt>
    <dgm:pt modelId="{DD4DE448-1AB6-B743-A1D1-32BFF103DC36}" type="parTrans" cxnId="{82872373-1F00-BA43-A08F-863B1F96DCBA}">
      <dgm:prSet/>
      <dgm:spPr/>
      <dgm:t>
        <a:bodyPr/>
        <a:lstStyle/>
        <a:p>
          <a:endParaRPr lang="en-US"/>
        </a:p>
      </dgm:t>
    </dgm:pt>
    <dgm:pt modelId="{44C937B0-C6FE-F341-AFAC-8BA7C89BB304}" type="sibTrans" cxnId="{82872373-1F00-BA43-A08F-863B1F96DCBA}">
      <dgm:prSet/>
      <dgm:spPr/>
      <dgm:t>
        <a:bodyPr/>
        <a:lstStyle/>
        <a:p>
          <a:endParaRPr lang="en-US"/>
        </a:p>
      </dgm:t>
    </dgm:pt>
    <dgm:pt modelId="{F6310CC7-9B79-A846-8C6C-F4F43FA2CDD5}">
      <dgm:prSet phldrT="[Text]"/>
      <dgm:spPr/>
      <dgm:t>
        <a:bodyPr/>
        <a:lstStyle/>
        <a:p>
          <a:r>
            <a:rPr lang="en-US" dirty="0"/>
            <a:t>What can we do? </a:t>
          </a:r>
        </a:p>
      </dgm:t>
    </dgm:pt>
    <dgm:pt modelId="{B3A1AC4D-CABF-0649-8838-F64341C7C967}" type="parTrans" cxnId="{64676320-E8A3-6E40-8EF5-9543B5DF176D}">
      <dgm:prSet/>
      <dgm:spPr/>
      <dgm:t>
        <a:bodyPr/>
        <a:lstStyle/>
        <a:p>
          <a:endParaRPr lang="en-US"/>
        </a:p>
      </dgm:t>
    </dgm:pt>
    <dgm:pt modelId="{6575CF3D-DEC1-2940-979C-9F10966D3DC0}" type="sibTrans" cxnId="{64676320-E8A3-6E40-8EF5-9543B5DF176D}">
      <dgm:prSet/>
      <dgm:spPr/>
      <dgm:t>
        <a:bodyPr/>
        <a:lstStyle/>
        <a:p>
          <a:endParaRPr lang="en-US"/>
        </a:p>
      </dgm:t>
    </dgm:pt>
    <dgm:pt modelId="{B3ED4974-B971-1649-9C5F-43E8C143C449}">
      <dgm:prSet phldrT="[Text]"/>
      <dgm:spPr/>
      <dgm:t>
        <a:bodyPr/>
        <a:lstStyle/>
        <a:p>
          <a:r>
            <a:rPr lang="en-US" dirty="0"/>
            <a:t>What can full-time faculty do? </a:t>
          </a:r>
        </a:p>
      </dgm:t>
    </dgm:pt>
    <dgm:pt modelId="{73BC4215-2E3F-5245-B4ED-EB1C082C35B6}" type="parTrans" cxnId="{5B3B1782-B2F7-3747-B315-F7CC9A29B8A4}">
      <dgm:prSet/>
      <dgm:spPr/>
      <dgm:t>
        <a:bodyPr/>
        <a:lstStyle/>
        <a:p>
          <a:endParaRPr lang="en-US"/>
        </a:p>
      </dgm:t>
    </dgm:pt>
    <dgm:pt modelId="{6575151D-1BF2-6940-AA33-2F18B9E9C8F2}" type="sibTrans" cxnId="{5B3B1782-B2F7-3747-B315-F7CC9A29B8A4}">
      <dgm:prSet/>
      <dgm:spPr/>
      <dgm:t>
        <a:bodyPr/>
        <a:lstStyle/>
        <a:p>
          <a:endParaRPr lang="en-US"/>
        </a:p>
      </dgm:t>
    </dgm:pt>
    <dgm:pt modelId="{920A6B9F-D130-864F-B2F8-2053DA828504}">
      <dgm:prSet phldrT="[Text]"/>
      <dgm:spPr/>
      <dgm:t>
        <a:bodyPr/>
        <a:lstStyle/>
        <a:p>
          <a:r>
            <a:rPr lang="en-US" dirty="0"/>
            <a:t>What should the ASCCC advocate? </a:t>
          </a:r>
        </a:p>
      </dgm:t>
    </dgm:pt>
    <dgm:pt modelId="{760F6756-289A-8E42-9C3D-A675885B7D04}" type="parTrans" cxnId="{F36E8933-0724-5F41-88D5-68AD9FCAB4CF}">
      <dgm:prSet/>
      <dgm:spPr/>
    </dgm:pt>
    <dgm:pt modelId="{79C863D9-AF12-9C4D-907C-74D9B2321DD5}" type="sibTrans" cxnId="{F36E8933-0724-5F41-88D5-68AD9FCAB4CF}">
      <dgm:prSet/>
      <dgm:spPr/>
    </dgm:pt>
    <dgm:pt modelId="{9BD99A58-8D27-FB48-BA88-BC8367A204F3}">
      <dgm:prSet phldrT="[Text]"/>
      <dgm:spPr/>
      <dgm:t>
        <a:bodyPr/>
        <a:lstStyle/>
        <a:p>
          <a:r>
            <a:rPr lang="en-US" dirty="0"/>
            <a:t>How can unions help?</a:t>
          </a:r>
        </a:p>
      </dgm:t>
    </dgm:pt>
    <dgm:pt modelId="{AA6D4645-89B9-254E-BF02-47C7F332BB17}" type="parTrans" cxnId="{3E274329-54CF-BA4D-924D-2EF379FA0A41}">
      <dgm:prSet/>
      <dgm:spPr/>
    </dgm:pt>
    <dgm:pt modelId="{DA72CEF3-D802-6049-BBC6-BB45E98A3A7E}" type="sibTrans" cxnId="{3E274329-54CF-BA4D-924D-2EF379FA0A41}">
      <dgm:prSet/>
      <dgm:spPr/>
    </dgm:pt>
    <dgm:pt modelId="{5BCCB66D-3E21-8C45-878C-10A5B3EDF6BD}" type="pres">
      <dgm:prSet presAssocID="{D4587DA5-0C62-A14B-A8C2-97D3373DD136}" presName="Name0" presStyleCnt="0">
        <dgm:presLayoutVars>
          <dgm:dir/>
          <dgm:animLvl val="lvl"/>
          <dgm:resizeHandles val="exact"/>
        </dgm:presLayoutVars>
      </dgm:prSet>
      <dgm:spPr/>
    </dgm:pt>
    <dgm:pt modelId="{61B51097-F40F-8F4A-B983-D3D1A7263697}" type="pres">
      <dgm:prSet presAssocID="{14FC276E-1372-9F47-B631-56C3D394A2D0}" presName="composite" presStyleCnt="0"/>
      <dgm:spPr/>
    </dgm:pt>
    <dgm:pt modelId="{06142C00-3BD9-DF4C-9EC5-80D91DFA801F}" type="pres">
      <dgm:prSet presAssocID="{14FC276E-1372-9F47-B631-56C3D394A2D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E2E596C-92E2-6F45-8DA3-E9296A0275B6}" type="pres">
      <dgm:prSet presAssocID="{14FC276E-1372-9F47-B631-56C3D394A2D0}" presName="desTx" presStyleLbl="alignAccFollowNode1" presStyleIdx="0" presStyleCnt="3">
        <dgm:presLayoutVars>
          <dgm:bulletEnabled val="1"/>
        </dgm:presLayoutVars>
      </dgm:prSet>
      <dgm:spPr/>
    </dgm:pt>
    <dgm:pt modelId="{585C2D98-242F-EC4C-8CEA-C8A82A1C9983}" type="pres">
      <dgm:prSet presAssocID="{D2D444DB-04CE-2643-A461-75B15FEC55C2}" presName="space" presStyleCnt="0"/>
      <dgm:spPr/>
    </dgm:pt>
    <dgm:pt modelId="{9BD537EE-7B3C-784A-9D16-8627E5D74800}" type="pres">
      <dgm:prSet presAssocID="{BE2A727A-8D5E-D84C-AF03-5EE9532884AC}" presName="composite" presStyleCnt="0"/>
      <dgm:spPr/>
    </dgm:pt>
    <dgm:pt modelId="{08E3D670-2A61-FB45-A9A4-5A28E87B5E36}" type="pres">
      <dgm:prSet presAssocID="{BE2A727A-8D5E-D84C-AF03-5EE9532884A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C42514E-6C6F-1A40-8882-F380286CB22C}" type="pres">
      <dgm:prSet presAssocID="{BE2A727A-8D5E-D84C-AF03-5EE9532884AC}" presName="desTx" presStyleLbl="alignAccFollowNode1" presStyleIdx="1" presStyleCnt="3">
        <dgm:presLayoutVars>
          <dgm:bulletEnabled val="1"/>
        </dgm:presLayoutVars>
      </dgm:prSet>
      <dgm:spPr/>
    </dgm:pt>
    <dgm:pt modelId="{385A5C0B-F00B-7645-92FC-514435A0DFE8}" type="pres">
      <dgm:prSet presAssocID="{A30735B9-4586-4A46-9291-5991DED01EB8}" presName="space" presStyleCnt="0"/>
      <dgm:spPr/>
    </dgm:pt>
    <dgm:pt modelId="{40C10FF0-F395-F64C-8FAC-F30A95DAF212}" type="pres">
      <dgm:prSet presAssocID="{F6AAE511-1F88-D145-AD6C-4D8B5F5BDDC6}" presName="composite" presStyleCnt="0"/>
      <dgm:spPr/>
    </dgm:pt>
    <dgm:pt modelId="{B0A745B9-493E-3445-A1A0-19F63098BBD4}" type="pres">
      <dgm:prSet presAssocID="{F6AAE511-1F88-D145-AD6C-4D8B5F5BDDC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693498E-3B06-5F42-A56E-5B93B8D3F81B}" type="pres">
      <dgm:prSet presAssocID="{F6AAE511-1F88-D145-AD6C-4D8B5F5BDDC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544EF01-4583-F34F-AE74-A6C2836BB31E}" srcId="{D4587DA5-0C62-A14B-A8C2-97D3373DD136}" destId="{14FC276E-1372-9F47-B631-56C3D394A2D0}" srcOrd="0" destOrd="0" parTransId="{D34948F7-7428-1448-8DD7-46490376080C}" sibTransId="{D2D444DB-04CE-2643-A461-75B15FEC55C2}"/>
    <dgm:cxn modelId="{01233204-7DB0-8A4D-92EA-7B5094A5FCFB}" type="presOf" srcId="{85DD6B92-B3E4-E344-84CC-010A92BFDE0F}" destId="{4E2E596C-92E2-6F45-8DA3-E9296A0275B6}" srcOrd="0" destOrd="1" presId="urn:microsoft.com/office/officeart/2005/8/layout/hList1"/>
    <dgm:cxn modelId="{2BEF6104-3687-F44C-938B-CFA456981083}" type="presOf" srcId="{B3ED4974-B971-1649-9C5F-43E8C143C449}" destId="{8693498E-3B06-5F42-A56E-5B93B8D3F81B}" srcOrd="0" destOrd="1" presId="urn:microsoft.com/office/officeart/2005/8/layout/hList1"/>
    <dgm:cxn modelId="{A4189619-1F5F-E440-A476-A11D8F1E2E6D}" type="presOf" srcId="{59747BBD-4118-2242-AF52-9AE90D48F72D}" destId="{4E2E596C-92E2-6F45-8DA3-E9296A0275B6}" srcOrd="0" destOrd="0" presId="urn:microsoft.com/office/officeart/2005/8/layout/hList1"/>
    <dgm:cxn modelId="{64676320-E8A3-6E40-8EF5-9543B5DF176D}" srcId="{F6AAE511-1F88-D145-AD6C-4D8B5F5BDDC6}" destId="{F6310CC7-9B79-A846-8C6C-F4F43FA2CDD5}" srcOrd="0" destOrd="0" parTransId="{B3A1AC4D-CABF-0649-8838-F64341C7C967}" sibTransId="{6575CF3D-DEC1-2940-979C-9F10966D3DC0}"/>
    <dgm:cxn modelId="{3E274329-54CF-BA4D-924D-2EF379FA0A41}" srcId="{F6AAE511-1F88-D145-AD6C-4D8B5F5BDDC6}" destId="{9BD99A58-8D27-FB48-BA88-BC8367A204F3}" srcOrd="3" destOrd="0" parTransId="{AA6D4645-89B9-254E-BF02-47C7F332BB17}" sibTransId="{DA72CEF3-D802-6049-BBC6-BB45E98A3A7E}"/>
    <dgm:cxn modelId="{FAEFD131-AD96-774A-BAA5-E2BCD785C2BF}" srcId="{14FC276E-1372-9F47-B631-56C3D394A2D0}" destId="{59747BBD-4118-2242-AF52-9AE90D48F72D}" srcOrd="0" destOrd="0" parTransId="{BEE34CEA-A329-534F-9EAB-F563E27F428C}" sibTransId="{CF254853-C236-874F-B3DE-89E0BE8FF354}"/>
    <dgm:cxn modelId="{F36E8933-0724-5F41-88D5-68AD9FCAB4CF}" srcId="{F6AAE511-1F88-D145-AD6C-4D8B5F5BDDC6}" destId="{920A6B9F-D130-864F-B2F8-2053DA828504}" srcOrd="2" destOrd="0" parTransId="{760F6756-289A-8E42-9C3D-A675885B7D04}" sibTransId="{79C863D9-AF12-9C4D-907C-74D9B2321DD5}"/>
    <dgm:cxn modelId="{6401DB3E-2BF4-F64C-9E91-E2A3074D83F6}" type="presOf" srcId="{D4587DA5-0C62-A14B-A8C2-97D3373DD136}" destId="{5BCCB66D-3E21-8C45-878C-10A5B3EDF6BD}" srcOrd="0" destOrd="0" presId="urn:microsoft.com/office/officeart/2005/8/layout/hList1"/>
    <dgm:cxn modelId="{A540DC42-066A-7D4C-8C8F-13E10D525EE8}" srcId="{14FC276E-1372-9F47-B631-56C3D394A2D0}" destId="{85DD6B92-B3E4-E344-84CC-010A92BFDE0F}" srcOrd="1" destOrd="0" parTransId="{91DD9C98-3A0D-4C48-94B0-D13D95F43043}" sibTransId="{C296FEA2-700C-414F-BE82-083818B97CD0}"/>
    <dgm:cxn modelId="{88DE1546-094C-944B-BAA8-00DF03EEB4B4}" type="presOf" srcId="{9BD99A58-8D27-FB48-BA88-BC8367A204F3}" destId="{8693498E-3B06-5F42-A56E-5B93B8D3F81B}" srcOrd="0" destOrd="3" presId="urn:microsoft.com/office/officeart/2005/8/layout/hList1"/>
    <dgm:cxn modelId="{7455E04E-8C4C-DE48-A219-CC93E33E874B}" type="presOf" srcId="{920A6B9F-D130-864F-B2F8-2053DA828504}" destId="{8693498E-3B06-5F42-A56E-5B93B8D3F81B}" srcOrd="0" destOrd="2" presId="urn:microsoft.com/office/officeart/2005/8/layout/hList1"/>
    <dgm:cxn modelId="{82872373-1F00-BA43-A08F-863B1F96DCBA}" srcId="{D4587DA5-0C62-A14B-A8C2-97D3373DD136}" destId="{F6AAE511-1F88-D145-AD6C-4D8B5F5BDDC6}" srcOrd="2" destOrd="0" parTransId="{DD4DE448-1AB6-B743-A1D1-32BFF103DC36}" sibTransId="{44C937B0-C6FE-F341-AFAC-8BA7C89BB304}"/>
    <dgm:cxn modelId="{BDBE4D75-FA24-7943-A8C8-C96B9E1F84F3}" srcId="{D4587DA5-0C62-A14B-A8C2-97D3373DD136}" destId="{BE2A727A-8D5E-D84C-AF03-5EE9532884AC}" srcOrd="1" destOrd="0" parTransId="{49E6B508-2444-4842-9DDF-EB116A2D6BAA}" sibTransId="{A30735B9-4586-4A46-9291-5991DED01EB8}"/>
    <dgm:cxn modelId="{69EB1076-4031-7C41-A323-68F44CB6088A}" srcId="{BE2A727A-8D5E-D84C-AF03-5EE9532884AC}" destId="{5501F512-0385-6740-96B4-9B058852657E}" srcOrd="1" destOrd="0" parTransId="{81BFA996-C6C2-C749-9154-D91115D5000C}" sibTransId="{CCF05721-C546-524F-9110-DB7AE88B354F}"/>
    <dgm:cxn modelId="{5B3B1782-B2F7-3747-B315-F7CC9A29B8A4}" srcId="{F6AAE511-1F88-D145-AD6C-4D8B5F5BDDC6}" destId="{B3ED4974-B971-1649-9C5F-43E8C143C449}" srcOrd="1" destOrd="0" parTransId="{73BC4215-2E3F-5245-B4ED-EB1C082C35B6}" sibTransId="{6575151D-1BF2-6940-AA33-2F18B9E9C8F2}"/>
    <dgm:cxn modelId="{E70B6085-A50D-8D43-B068-3923011C4E50}" type="presOf" srcId="{14FC276E-1372-9F47-B631-56C3D394A2D0}" destId="{06142C00-3BD9-DF4C-9EC5-80D91DFA801F}" srcOrd="0" destOrd="0" presId="urn:microsoft.com/office/officeart/2005/8/layout/hList1"/>
    <dgm:cxn modelId="{8DD370A1-0757-954D-B3EF-1F99F25B3CFA}" type="presOf" srcId="{BE2A727A-8D5E-D84C-AF03-5EE9532884AC}" destId="{08E3D670-2A61-FB45-A9A4-5A28E87B5E36}" srcOrd="0" destOrd="0" presId="urn:microsoft.com/office/officeart/2005/8/layout/hList1"/>
    <dgm:cxn modelId="{FB4F2DB0-03C6-FF46-A537-64476E7870FB}" type="presOf" srcId="{45E508E4-FCE8-7F48-BB54-6A320FB344A0}" destId="{FC42514E-6C6F-1A40-8882-F380286CB22C}" srcOrd="0" destOrd="0" presId="urn:microsoft.com/office/officeart/2005/8/layout/hList1"/>
    <dgm:cxn modelId="{1AB15FB8-9E59-1946-A615-4E9B075BAD15}" srcId="{BE2A727A-8D5E-D84C-AF03-5EE9532884AC}" destId="{45E508E4-FCE8-7F48-BB54-6A320FB344A0}" srcOrd="0" destOrd="0" parTransId="{FC1E90BD-D7E9-E546-B4E6-F23C222855F0}" sibTransId="{16E6D390-95B7-E742-936B-86B8891A586D}"/>
    <dgm:cxn modelId="{C713F9BC-959C-B74F-AD52-2DA205B3D34E}" type="presOf" srcId="{F6AAE511-1F88-D145-AD6C-4D8B5F5BDDC6}" destId="{B0A745B9-493E-3445-A1A0-19F63098BBD4}" srcOrd="0" destOrd="0" presId="urn:microsoft.com/office/officeart/2005/8/layout/hList1"/>
    <dgm:cxn modelId="{926C07D6-6488-BC4B-9CBA-3380740D53B9}" type="presOf" srcId="{F6310CC7-9B79-A846-8C6C-F4F43FA2CDD5}" destId="{8693498E-3B06-5F42-A56E-5B93B8D3F81B}" srcOrd="0" destOrd="0" presId="urn:microsoft.com/office/officeart/2005/8/layout/hList1"/>
    <dgm:cxn modelId="{1DCC20F4-1191-5445-8B86-7308FF39DE0F}" type="presOf" srcId="{5501F512-0385-6740-96B4-9B058852657E}" destId="{FC42514E-6C6F-1A40-8882-F380286CB22C}" srcOrd="0" destOrd="1" presId="urn:microsoft.com/office/officeart/2005/8/layout/hList1"/>
    <dgm:cxn modelId="{97455174-D56E-F34D-83FE-5DA13AF8E338}" type="presParOf" srcId="{5BCCB66D-3E21-8C45-878C-10A5B3EDF6BD}" destId="{61B51097-F40F-8F4A-B983-D3D1A7263697}" srcOrd="0" destOrd="0" presId="urn:microsoft.com/office/officeart/2005/8/layout/hList1"/>
    <dgm:cxn modelId="{04E666CC-850D-854D-AB00-BF8B86E486F5}" type="presParOf" srcId="{61B51097-F40F-8F4A-B983-D3D1A7263697}" destId="{06142C00-3BD9-DF4C-9EC5-80D91DFA801F}" srcOrd="0" destOrd="0" presId="urn:microsoft.com/office/officeart/2005/8/layout/hList1"/>
    <dgm:cxn modelId="{36725544-4CFA-BD4E-BCD3-110FE0080CDB}" type="presParOf" srcId="{61B51097-F40F-8F4A-B983-D3D1A7263697}" destId="{4E2E596C-92E2-6F45-8DA3-E9296A0275B6}" srcOrd="1" destOrd="0" presId="urn:microsoft.com/office/officeart/2005/8/layout/hList1"/>
    <dgm:cxn modelId="{EA7C8AC8-CD1D-D44B-8ADB-D59B57938D49}" type="presParOf" srcId="{5BCCB66D-3E21-8C45-878C-10A5B3EDF6BD}" destId="{585C2D98-242F-EC4C-8CEA-C8A82A1C9983}" srcOrd="1" destOrd="0" presId="urn:microsoft.com/office/officeart/2005/8/layout/hList1"/>
    <dgm:cxn modelId="{D9675537-E2D7-854D-967B-EFF93D22D36F}" type="presParOf" srcId="{5BCCB66D-3E21-8C45-878C-10A5B3EDF6BD}" destId="{9BD537EE-7B3C-784A-9D16-8627E5D74800}" srcOrd="2" destOrd="0" presId="urn:microsoft.com/office/officeart/2005/8/layout/hList1"/>
    <dgm:cxn modelId="{1D5ECB71-C404-4E46-BA66-65A2A8E4BB75}" type="presParOf" srcId="{9BD537EE-7B3C-784A-9D16-8627E5D74800}" destId="{08E3D670-2A61-FB45-A9A4-5A28E87B5E36}" srcOrd="0" destOrd="0" presId="urn:microsoft.com/office/officeart/2005/8/layout/hList1"/>
    <dgm:cxn modelId="{F07397CB-2A9A-DB43-B5BF-197F61F52DE8}" type="presParOf" srcId="{9BD537EE-7B3C-784A-9D16-8627E5D74800}" destId="{FC42514E-6C6F-1A40-8882-F380286CB22C}" srcOrd="1" destOrd="0" presId="urn:microsoft.com/office/officeart/2005/8/layout/hList1"/>
    <dgm:cxn modelId="{8593F6C8-7D6A-0849-8270-4437D25F685F}" type="presParOf" srcId="{5BCCB66D-3E21-8C45-878C-10A5B3EDF6BD}" destId="{385A5C0B-F00B-7645-92FC-514435A0DFE8}" srcOrd="3" destOrd="0" presId="urn:microsoft.com/office/officeart/2005/8/layout/hList1"/>
    <dgm:cxn modelId="{5B8C83A5-CF26-D545-A057-FFA5C1D2E35B}" type="presParOf" srcId="{5BCCB66D-3E21-8C45-878C-10A5B3EDF6BD}" destId="{40C10FF0-F395-F64C-8FAC-F30A95DAF212}" srcOrd="4" destOrd="0" presId="urn:microsoft.com/office/officeart/2005/8/layout/hList1"/>
    <dgm:cxn modelId="{E8BD7B9D-1072-BD46-BE6D-B792B729D1B8}" type="presParOf" srcId="{40C10FF0-F395-F64C-8FAC-F30A95DAF212}" destId="{B0A745B9-493E-3445-A1A0-19F63098BBD4}" srcOrd="0" destOrd="0" presId="urn:microsoft.com/office/officeart/2005/8/layout/hList1"/>
    <dgm:cxn modelId="{DDBCD02D-F97A-7546-BD5E-1A56015422AE}" type="presParOf" srcId="{40C10FF0-F395-F64C-8FAC-F30A95DAF212}" destId="{8693498E-3B06-5F42-A56E-5B93B8D3F81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CE80F-1FCE-DD4A-A057-A1388051BE91}">
      <dsp:nvSpPr>
        <dsp:cNvPr id="0" name=""/>
        <dsp:cNvSpPr/>
      </dsp:nvSpPr>
      <dsp:spPr>
        <a:xfrm>
          <a:off x="3143" y="266532"/>
          <a:ext cx="3064668" cy="12054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“False Dilemma”</a:t>
          </a:r>
        </a:p>
      </dsp:txBody>
      <dsp:txXfrm>
        <a:off x="3143" y="266532"/>
        <a:ext cx="3064668" cy="1205442"/>
      </dsp:txXfrm>
    </dsp:sp>
    <dsp:sp modelId="{5C75679C-C3DF-EE42-B48B-666D19F303B0}">
      <dsp:nvSpPr>
        <dsp:cNvPr id="0" name=""/>
        <dsp:cNvSpPr/>
      </dsp:nvSpPr>
      <dsp:spPr>
        <a:xfrm>
          <a:off x="3143" y="1471974"/>
          <a:ext cx="3064668" cy="268109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Two alternative points are presented as the only options, but others are available</a:t>
          </a:r>
        </a:p>
      </dsp:txBody>
      <dsp:txXfrm>
        <a:off x="3143" y="1471974"/>
        <a:ext cx="3064668" cy="2681092"/>
      </dsp:txXfrm>
    </dsp:sp>
    <dsp:sp modelId="{BB1F7058-5A57-9F4A-B8A5-30CB854201AD}">
      <dsp:nvSpPr>
        <dsp:cNvPr id="0" name=""/>
        <dsp:cNvSpPr/>
      </dsp:nvSpPr>
      <dsp:spPr>
        <a:xfrm>
          <a:off x="3496865" y="266532"/>
          <a:ext cx="3064668" cy="12054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“Either / Or” </a:t>
          </a:r>
        </a:p>
      </dsp:txBody>
      <dsp:txXfrm>
        <a:off x="3496865" y="266532"/>
        <a:ext cx="3064668" cy="1205442"/>
      </dsp:txXfrm>
    </dsp:sp>
    <dsp:sp modelId="{0786D64C-3E67-E141-9E93-40F5DFD0C0A1}">
      <dsp:nvSpPr>
        <dsp:cNvPr id="0" name=""/>
        <dsp:cNvSpPr/>
      </dsp:nvSpPr>
      <dsp:spPr>
        <a:xfrm>
          <a:off x="3496865" y="1471974"/>
          <a:ext cx="3064668" cy="268109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Remember the grey areas.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Remind yourself of your humanity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Don’t push yourself into these conditions</a:t>
          </a:r>
        </a:p>
      </dsp:txBody>
      <dsp:txXfrm>
        <a:off x="3496865" y="1471974"/>
        <a:ext cx="3064668" cy="2681092"/>
      </dsp:txXfrm>
    </dsp:sp>
    <dsp:sp modelId="{A9BBA6E8-5990-3446-ACFD-68B532286C4D}">
      <dsp:nvSpPr>
        <dsp:cNvPr id="0" name=""/>
        <dsp:cNvSpPr/>
      </dsp:nvSpPr>
      <dsp:spPr>
        <a:xfrm>
          <a:off x="6990588" y="266532"/>
          <a:ext cx="3064668" cy="12054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Reflect</a:t>
          </a:r>
        </a:p>
      </dsp:txBody>
      <dsp:txXfrm>
        <a:off x="6990588" y="266532"/>
        <a:ext cx="3064668" cy="1205442"/>
      </dsp:txXfrm>
    </dsp:sp>
    <dsp:sp modelId="{6AC99ABA-5E03-9E49-B1E1-CA46001591A5}">
      <dsp:nvSpPr>
        <dsp:cNvPr id="0" name=""/>
        <dsp:cNvSpPr/>
      </dsp:nvSpPr>
      <dsp:spPr>
        <a:xfrm>
          <a:off x="6990588" y="1471974"/>
          <a:ext cx="3064668" cy="268109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What either-or scenarios do you encounter in your profession?</a:t>
          </a:r>
        </a:p>
      </dsp:txBody>
      <dsp:txXfrm>
        <a:off x="6990588" y="1471974"/>
        <a:ext cx="3064668" cy="26810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FABAB-D372-D840-91C9-98F8719D3A4A}">
      <dsp:nvSpPr>
        <dsp:cNvPr id="0" name=""/>
        <dsp:cNvSpPr/>
      </dsp:nvSpPr>
      <dsp:spPr>
        <a:xfrm rot="10800000">
          <a:off x="2165208" y="1273"/>
          <a:ext cx="6688836" cy="1921704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7418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3000" b="0" i="0" u="none" kern="1200" dirty="0"/>
            <a:t>Enigmas: people or things that are mysterious or mystifying</a:t>
          </a:r>
        </a:p>
      </dsp:txBody>
      <dsp:txXfrm rot="10800000">
        <a:off x="2645634" y="1273"/>
        <a:ext cx="6208410" cy="1921704"/>
      </dsp:txXfrm>
    </dsp:sp>
    <dsp:sp modelId="{1443551D-6C24-754E-98CE-3B3635B08158}">
      <dsp:nvSpPr>
        <dsp:cNvPr id="0" name=""/>
        <dsp:cNvSpPr/>
      </dsp:nvSpPr>
      <dsp:spPr>
        <a:xfrm>
          <a:off x="1204355" y="1273"/>
          <a:ext cx="1921704" cy="1921704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0414DA5-64CB-1744-A324-4587B0835887}">
      <dsp:nvSpPr>
        <dsp:cNvPr id="0" name=""/>
        <dsp:cNvSpPr/>
      </dsp:nvSpPr>
      <dsp:spPr>
        <a:xfrm rot="10800000">
          <a:off x="2165208" y="2496621"/>
          <a:ext cx="6688836" cy="1921704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7418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3000" b="0" i="0" u="none" kern="1200" dirty="0"/>
            <a:t>Our delightful enigmas include adjunct faculty contracts, getting a full-time position, or institutional practices</a:t>
          </a:r>
        </a:p>
      </dsp:txBody>
      <dsp:txXfrm rot="10800000">
        <a:off x="2645634" y="2496621"/>
        <a:ext cx="6208410" cy="1921704"/>
      </dsp:txXfrm>
    </dsp:sp>
    <dsp:sp modelId="{1FE1867A-4B96-2043-9A8A-CFF587E2C126}">
      <dsp:nvSpPr>
        <dsp:cNvPr id="0" name=""/>
        <dsp:cNvSpPr/>
      </dsp:nvSpPr>
      <dsp:spPr>
        <a:xfrm>
          <a:off x="1204355" y="2496621"/>
          <a:ext cx="1921704" cy="1921704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ADC79-008F-FE49-B355-3FDABB2542C8}">
      <dsp:nvSpPr>
        <dsp:cNvPr id="0" name=""/>
        <dsp:cNvSpPr/>
      </dsp:nvSpPr>
      <dsp:spPr>
        <a:xfrm>
          <a:off x="0" y="825"/>
          <a:ext cx="10523806" cy="356776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Click on the </a:t>
          </a:r>
          <a:r>
            <a:rPr lang="en-US" sz="3200" kern="1200" dirty="0" err="1"/>
            <a:t>GoogleDoc</a:t>
          </a:r>
          <a:r>
            <a:rPr lang="en-US" sz="3200" kern="1200" dirty="0"/>
            <a:t> link in the </a:t>
          </a:r>
          <a:r>
            <a:rPr lang="en-US" sz="3200" kern="1200" dirty="0" err="1"/>
            <a:t>Pathable</a:t>
          </a:r>
          <a:r>
            <a:rPr lang="en-US" sz="3200" kern="1200" dirty="0"/>
            <a:t> Chat or type in this link in your browser: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https://</a:t>
          </a:r>
          <a:r>
            <a:rPr lang="en-US" sz="3200" kern="1200" dirty="0" err="1"/>
            <a:t>tinyurl.com</a:t>
          </a:r>
          <a:r>
            <a:rPr lang="en-US" sz="3200" kern="1200" dirty="0"/>
            <a:t>/</a:t>
          </a:r>
          <a:r>
            <a:rPr lang="en-US" sz="3200" kern="1200" dirty="0" err="1"/>
            <a:t>ASCCCExercise</a:t>
          </a:r>
          <a:endParaRPr lang="en-US" sz="320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174164" y="174989"/>
        <a:ext cx="10175478" cy="32194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B6950-5837-5043-A1D2-412163BF931F}">
      <dsp:nvSpPr>
        <dsp:cNvPr id="0" name=""/>
        <dsp:cNvSpPr/>
      </dsp:nvSpPr>
      <dsp:spPr>
        <a:xfrm>
          <a:off x="0" y="35109"/>
          <a:ext cx="10523806" cy="631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Know your contract</a:t>
          </a:r>
        </a:p>
      </dsp:txBody>
      <dsp:txXfrm>
        <a:off x="30842" y="65951"/>
        <a:ext cx="10462122" cy="570116"/>
      </dsp:txXfrm>
    </dsp:sp>
    <dsp:sp modelId="{5C9C61B7-B523-104F-8275-83C19ED06132}">
      <dsp:nvSpPr>
        <dsp:cNvPr id="0" name=""/>
        <dsp:cNvSpPr/>
      </dsp:nvSpPr>
      <dsp:spPr>
        <a:xfrm>
          <a:off x="0" y="666909"/>
          <a:ext cx="10523806" cy="1788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131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Curriculum assignments are a part of your contract; however, department meetings usually aren’t.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Do professional developments, skip the meetings, and understand that class assignments aren’t personal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400" kern="1200" dirty="0"/>
        </a:p>
      </dsp:txBody>
      <dsp:txXfrm>
        <a:off x="0" y="666909"/>
        <a:ext cx="10523806" cy="1788480"/>
      </dsp:txXfrm>
    </dsp:sp>
    <dsp:sp modelId="{396B49F9-FB4D-C24D-AAC7-5933F826CA9A}">
      <dsp:nvSpPr>
        <dsp:cNvPr id="0" name=""/>
        <dsp:cNvSpPr/>
      </dsp:nvSpPr>
      <dsp:spPr>
        <a:xfrm>
          <a:off x="0" y="2415492"/>
          <a:ext cx="10523806" cy="631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How did you all ground yourselves? </a:t>
          </a:r>
        </a:p>
      </dsp:txBody>
      <dsp:txXfrm>
        <a:off x="30842" y="2446334"/>
        <a:ext cx="10462122" cy="570116"/>
      </dsp:txXfrm>
    </dsp:sp>
    <dsp:sp modelId="{E6C112E4-D55F-044E-9185-3FD40D34D7F4}">
      <dsp:nvSpPr>
        <dsp:cNvPr id="0" name=""/>
        <dsp:cNvSpPr/>
      </dsp:nvSpPr>
      <dsp:spPr>
        <a:xfrm>
          <a:off x="0" y="3087189"/>
          <a:ext cx="10523806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131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Write your reply in the </a:t>
          </a:r>
          <a:r>
            <a:rPr lang="en-US" sz="2400" kern="1200" dirty="0" err="1"/>
            <a:t>GoogleDoc</a:t>
          </a:r>
          <a:endParaRPr lang="en-US" sz="2400" kern="1200" dirty="0"/>
        </a:p>
      </dsp:txBody>
      <dsp:txXfrm>
        <a:off x="0" y="3087189"/>
        <a:ext cx="10523806" cy="447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B6950-5837-5043-A1D2-412163BF931F}">
      <dsp:nvSpPr>
        <dsp:cNvPr id="0" name=""/>
        <dsp:cNvSpPr/>
      </dsp:nvSpPr>
      <dsp:spPr>
        <a:xfrm>
          <a:off x="0" y="3789"/>
          <a:ext cx="10523806" cy="795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Structural inequity exists!</a:t>
          </a:r>
        </a:p>
      </dsp:txBody>
      <dsp:txXfrm>
        <a:off x="38838" y="42627"/>
        <a:ext cx="10446130" cy="717924"/>
      </dsp:txXfrm>
    </dsp:sp>
    <dsp:sp modelId="{5C9C61B7-B523-104F-8275-83C19ED06132}">
      <dsp:nvSpPr>
        <dsp:cNvPr id="0" name=""/>
        <dsp:cNvSpPr/>
      </dsp:nvSpPr>
      <dsp:spPr>
        <a:xfrm>
          <a:off x="0" y="799389"/>
          <a:ext cx="10523806" cy="140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131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Tenure hiring is rooted in inequity. Don’t gaslight yourself because of the campus’s lack of an internal pipeline for hiring, mentorship, or mystifying hiring processes.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400" kern="1200" dirty="0"/>
        </a:p>
      </dsp:txBody>
      <dsp:txXfrm>
        <a:off x="0" y="799389"/>
        <a:ext cx="10523806" cy="1407600"/>
      </dsp:txXfrm>
    </dsp:sp>
    <dsp:sp modelId="{396B49F9-FB4D-C24D-AAC7-5933F826CA9A}">
      <dsp:nvSpPr>
        <dsp:cNvPr id="0" name=""/>
        <dsp:cNvSpPr/>
      </dsp:nvSpPr>
      <dsp:spPr>
        <a:xfrm>
          <a:off x="0" y="2156749"/>
          <a:ext cx="10523806" cy="795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How did you all ground yourselves? </a:t>
          </a:r>
        </a:p>
      </dsp:txBody>
      <dsp:txXfrm>
        <a:off x="38838" y="2195587"/>
        <a:ext cx="10446130" cy="717924"/>
      </dsp:txXfrm>
    </dsp:sp>
    <dsp:sp modelId="{E6C112E4-D55F-044E-9185-3FD40D34D7F4}">
      <dsp:nvSpPr>
        <dsp:cNvPr id="0" name=""/>
        <dsp:cNvSpPr/>
      </dsp:nvSpPr>
      <dsp:spPr>
        <a:xfrm>
          <a:off x="0" y="3002589"/>
          <a:ext cx="10523806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131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Write your reply in the </a:t>
          </a:r>
          <a:r>
            <a:rPr lang="en-US" sz="2400" kern="1200" dirty="0" err="1"/>
            <a:t>GoogleDoc</a:t>
          </a:r>
          <a:endParaRPr lang="en-US" sz="2400" kern="1200" dirty="0"/>
        </a:p>
      </dsp:txBody>
      <dsp:txXfrm>
        <a:off x="0" y="3002589"/>
        <a:ext cx="10523806" cy="5630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B6950-5837-5043-A1D2-412163BF931F}">
      <dsp:nvSpPr>
        <dsp:cNvPr id="0" name=""/>
        <dsp:cNvSpPr/>
      </dsp:nvSpPr>
      <dsp:spPr>
        <a:xfrm>
          <a:off x="0" y="16378"/>
          <a:ext cx="10523806" cy="49139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Heart versus mind</a:t>
          </a:r>
        </a:p>
      </dsp:txBody>
      <dsp:txXfrm>
        <a:off x="23988" y="40366"/>
        <a:ext cx="10475830" cy="443423"/>
      </dsp:txXfrm>
    </dsp:sp>
    <dsp:sp modelId="{5C9C61B7-B523-104F-8275-83C19ED06132}">
      <dsp:nvSpPr>
        <dsp:cNvPr id="0" name=""/>
        <dsp:cNvSpPr/>
      </dsp:nvSpPr>
      <dsp:spPr>
        <a:xfrm>
          <a:off x="0" y="507778"/>
          <a:ext cx="10523806" cy="217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131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You, just like your students, are human beings. Take breaks, encourage your students to reach out when they need help without overextending yourself.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Practice setting work &amp; time boundaries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Implement self-care techniques to avoid burnout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400" kern="1200" dirty="0"/>
        </a:p>
      </dsp:txBody>
      <dsp:txXfrm>
        <a:off x="0" y="507778"/>
        <a:ext cx="10523806" cy="2173500"/>
      </dsp:txXfrm>
    </dsp:sp>
    <dsp:sp modelId="{396B49F9-FB4D-C24D-AAC7-5933F826CA9A}">
      <dsp:nvSpPr>
        <dsp:cNvPr id="0" name=""/>
        <dsp:cNvSpPr/>
      </dsp:nvSpPr>
      <dsp:spPr>
        <a:xfrm>
          <a:off x="0" y="2647338"/>
          <a:ext cx="10523806" cy="49139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How did you all ground yourselves? </a:t>
          </a:r>
        </a:p>
      </dsp:txBody>
      <dsp:txXfrm>
        <a:off x="23988" y="2671326"/>
        <a:ext cx="10475830" cy="443423"/>
      </dsp:txXfrm>
    </dsp:sp>
    <dsp:sp modelId="{E6C112E4-D55F-044E-9185-3FD40D34D7F4}">
      <dsp:nvSpPr>
        <dsp:cNvPr id="0" name=""/>
        <dsp:cNvSpPr/>
      </dsp:nvSpPr>
      <dsp:spPr>
        <a:xfrm>
          <a:off x="0" y="3172678"/>
          <a:ext cx="10523806" cy="380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131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Write your reply in the </a:t>
          </a:r>
          <a:r>
            <a:rPr lang="en-US" sz="2400" kern="1200" dirty="0" err="1"/>
            <a:t>GoogleDoc</a:t>
          </a:r>
          <a:endParaRPr lang="en-US" sz="2400" kern="1200" dirty="0"/>
        </a:p>
      </dsp:txBody>
      <dsp:txXfrm>
        <a:off x="0" y="3172678"/>
        <a:ext cx="10523806" cy="3803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B6950-5837-5043-A1D2-412163BF931F}">
      <dsp:nvSpPr>
        <dsp:cNvPr id="0" name=""/>
        <dsp:cNvSpPr/>
      </dsp:nvSpPr>
      <dsp:spPr>
        <a:xfrm>
          <a:off x="0" y="7434"/>
          <a:ext cx="10523806" cy="4680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Money versus Sanity</a:t>
          </a:r>
        </a:p>
      </dsp:txBody>
      <dsp:txXfrm>
        <a:off x="22846" y="30280"/>
        <a:ext cx="10478114" cy="422308"/>
      </dsp:txXfrm>
    </dsp:sp>
    <dsp:sp modelId="{5C9C61B7-B523-104F-8275-83C19ED06132}">
      <dsp:nvSpPr>
        <dsp:cNvPr id="0" name=""/>
        <dsp:cNvSpPr/>
      </dsp:nvSpPr>
      <dsp:spPr>
        <a:xfrm>
          <a:off x="0" y="475434"/>
          <a:ext cx="10523806" cy="223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131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Extra paychecks are good, but so is your personal time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I get it, no one wants to financially struggle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Prioritize yourself financially but try to maintain a work balance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Stay in the adjunct faculty pool, communicate with the chair, and explore short-term or online options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400" kern="1200" dirty="0"/>
        </a:p>
      </dsp:txBody>
      <dsp:txXfrm>
        <a:off x="0" y="475434"/>
        <a:ext cx="10523806" cy="2235600"/>
      </dsp:txXfrm>
    </dsp:sp>
    <dsp:sp modelId="{396B49F9-FB4D-C24D-AAC7-5933F826CA9A}">
      <dsp:nvSpPr>
        <dsp:cNvPr id="0" name=""/>
        <dsp:cNvSpPr/>
      </dsp:nvSpPr>
      <dsp:spPr>
        <a:xfrm>
          <a:off x="0" y="2676863"/>
          <a:ext cx="10523806" cy="4680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How did you all ground yourselves? </a:t>
          </a:r>
        </a:p>
      </dsp:txBody>
      <dsp:txXfrm>
        <a:off x="22846" y="2699709"/>
        <a:ext cx="10478114" cy="422308"/>
      </dsp:txXfrm>
    </dsp:sp>
    <dsp:sp modelId="{E6C112E4-D55F-044E-9185-3FD40D34D7F4}">
      <dsp:nvSpPr>
        <dsp:cNvPr id="0" name=""/>
        <dsp:cNvSpPr/>
      </dsp:nvSpPr>
      <dsp:spPr>
        <a:xfrm>
          <a:off x="0" y="3179034"/>
          <a:ext cx="10523806" cy="382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131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Write your reply in the </a:t>
          </a:r>
          <a:r>
            <a:rPr lang="en-US" sz="2400" kern="1200" dirty="0" err="1"/>
            <a:t>GoogleDoc</a:t>
          </a:r>
          <a:endParaRPr lang="en-US" sz="2400" kern="1200" dirty="0"/>
        </a:p>
      </dsp:txBody>
      <dsp:txXfrm>
        <a:off x="0" y="3179034"/>
        <a:ext cx="10523806" cy="3829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142C00-3BD9-DF4C-9EC5-80D91DFA801F}">
      <dsp:nvSpPr>
        <dsp:cNvPr id="0" name=""/>
        <dsp:cNvSpPr/>
      </dsp:nvSpPr>
      <dsp:spPr>
        <a:xfrm>
          <a:off x="3288" y="70040"/>
          <a:ext cx="3206472" cy="691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History</a:t>
          </a:r>
        </a:p>
      </dsp:txBody>
      <dsp:txXfrm>
        <a:off x="3288" y="70040"/>
        <a:ext cx="3206472" cy="691200"/>
      </dsp:txXfrm>
    </dsp:sp>
    <dsp:sp modelId="{4E2E596C-92E2-6F45-8DA3-E9296A0275B6}">
      <dsp:nvSpPr>
        <dsp:cNvPr id="0" name=""/>
        <dsp:cNvSpPr/>
      </dsp:nvSpPr>
      <dsp:spPr>
        <a:xfrm>
          <a:off x="3288" y="761240"/>
          <a:ext cx="3206472" cy="273813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The trends we’re seeing now have been discussed for 20 years.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Know how we got here to understand what we can do.</a:t>
          </a:r>
        </a:p>
      </dsp:txBody>
      <dsp:txXfrm>
        <a:off x="3288" y="761240"/>
        <a:ext cx="3206472" cy="2738137"/>
      </dsp:txXfrm>
    </dsp:sp>
    <dsp:sp modelId="{08E3D670-2A61-FB45-A9A4-5A28E87B5E36}">
      <dsp:nvSpPr>
        <dsp:cNvPr id="0" name=""/>
        <dsp:cNvSpPr/>
      </dsp:nvSpPr>
      <dsp:spPr>
        <a:xfrm>
          <a:off x="3658666" y="70040"/>
          <a:ext cx="3206472" cy="691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Systemic Change</a:t>
          </a:r>
        </a:p>
      </dsp:txBody>
      <dsp:txXfrm>
        <a:off x="3658666" y="70040"/>
        <a:ext cx="3206472" cy="691200"/>
      </dsp:txXfrm>
    </dsp:sp>
    <dsp:sp modelId="{FC42514E-6C6F-1A40-8882-F380286CB22C}">
      <dsp:nvSpPr>
        <dsp:cNvPr id="0" name=""/>
        <dsp:cNvSpPr/>
      </dsp:nvSpPr>
      <dsp:spPr>
        <a:xfrm>
          <a:off x="3658666" y="761240"/>
          <a:ext cx="3206472" cy="273813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How have greater inequities been created?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Equitize the adjunct contract with the full-time contract.</a:t>
          </a:r>
        </a:p>
      </dsp:txBody>
      <dsp:txXfrm>
        <a:off x="3658666" y="761240"/>
        <a:ext cx="3206472" cy="2738137"/>
      </dsp:txXfrm>
    </dsp:sp>
    <dsp:sp modelId="{B0A745B9-493E-3445-A1A0-19F63098BBD4}">
      <dsp:nvSpPr>
        <dsp:cNvPr id="0" name=""/>
        <dsp:cNvSpPr/>
      </dsp:nvSpPr>
      <dsp:spPr>
        <a:xfrm>
          <a:off x="7314045" y="70040"/>
          <a:ext cx="3206472" cy="691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Plan</a:t>
          </a:r>
        </a:p>
      </dsp:txBody>
      <dsp:txXfrm>
        <a:off x="7314045" y="70040"/>
        <a:ext cx="3206472" cy="691200"/>
      </dsp:txXfrm>
    </dsp:sp>
    <dsp:sp modelId="{8693498E-3B06-5F42-A56E-5B93B8D3F81B}">
      <dsp:nvSpPr>
        <dsp:cNvPr id="0" name=""/>
        <dsp:cNvSpPr/>
      </dsp:nvSpPr>
      <dsp:spPr>
        <a:xfrm>
          <a:off x="7314045" y="761240"/>
          <a:ext cx="3206472" cy="273813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What can we do?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What can full-time faculty do?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What should the ASCCC advocate?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How can unions help?</a:t>
          </a:r>
        </a:p>
      </dsp:txBody>
      <dsp:txXfrm>
        <a:off x="7314045" y="761240"/>
        <a:ext cx="3206472" cy="2738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BF9947-BDB5-C243-B7A2-36D9F683F0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FD1F8F-590B-5A44-82CA-502393CBBF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E031C2-284B-8947-9EB8-64348743951C}" type="datetimeFigureOut">
              <a:rPr lang="en-US"/>
              <a:pPr>
                <a:defRPr/>
              </a:pPr>
              <a:t>1/28/21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BED0F-B1A6-DC4E-A20C-BFBE88F3E5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D1D563-962C-EB4F-8C1C-A80010CD8D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E4AE1CA-57BE-9E4B-8F4C-A235CE48E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F3729E-F2F9-C745-A75B-1C2251AD80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4409D7-4F6C-8845-90CF-91FFDA01365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3B367DB-28A5-764B-B43E-E729C6DC9A9B}" type="datetimeFigureOut">
              <a:rPr lang="en-US"/>
              <a:pPr>
                <a:defRPr/>
              </a:pPr>
              <a:t>1/28/21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27CB40F-DC69-FE40-854A-CD68F194AC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DF7BB0B-7BF6-AD4A-A41C-AC8A22F48F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53491-7546-234E-A644-0FFD4A839E0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4715F-14D4-1D41-9A97-94E9F73538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9C7C15-6DF6-F045-95EC-AC3549CAE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ft.org/sites/default/files/standardsptadjunct02.pdf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ccc.org/content/overuse-and-undercompensation-part-time-faculty-california-community-colleges#:~:text=In%20California%2065.6%25%20of%20faculty,the%20total%20equivalent%20instructional%20load.&amp;text=Nationally%2C%20full%2Dtime%20faculty%20teach,62.0%25%20of%20the%20total%20load.&amp;text=In%20California%20part%2Dtime%20faculty,rate%20of%20%2435.82%20per%20hour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9C7C15-6DF6-F045-95EC-AC3549CAE62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12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Adjunct faculty contracts need to be equitized with full-time faculty contracts to prevent feelings of exploitation 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yourself: In what ways have we created greater inequities? 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entire academic system needs to change. What can you do, as adjunct faculty? What should full-time faculty do? What should the ASCCC advocate? </a:t>
            </a:r>
          </a:p>
          <a:p>
            <a:pPr rtl="0"/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a quote or video from a union leader; follow up with Debbie to explore.</a:t>
            </a:r>
          </a:p>
          <a:p>
            <a:pPr rtl="0"/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 “equitize contract”- AFT 2002 Publication </a:t>
            </a:r>
          </a:p>
          <a:p>
            <a:pPr rtl="0"/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https://www.aft.org/sites/default/files/standardsptadjunct02.pdf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are we “fairing” in 2021?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-Part-time/adjunct faculty should be paid a salary proportionate to that paid full-time tenured faculty of the same qualifications for doing the same work.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-Part-time/adjunct faculty should receive proportionate healthcare and pension benefits. 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-Part-time/adjunct faculty should receive proportionate healthcare and pension benefits. 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-Part-time/adjunct faculty should be paid for holding office hours for student conferences.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-In the absence of full pro rata pay, part time/adjunct faculty who participate in institutional committee work should be compensated for doing so.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-Part-time/adjunct faculty should have unemployment insurance available to them when they are not on the college payroll.</a:t>
            </a:r>
          </a:p>
          <a:p>
            <a:br>
              <a:rPr lang="en-US" dirty="0"/>
            </a:br>
            <a:br>
              <a:rPr lang="en-US" dirty="0"/>
            </a:b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9C7C15-6DF6-F045-95EC-AC3549CAE62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83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ab03f74238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ab03f74238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b0338d73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b0338d73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ab03f7423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ab03f74238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ab03f74238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ab03f74238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dirty="0"/>
              <a:t>also called the “false dilemma” // This is looking at perspectives as either-or scenarios.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9C7C15-6DF6-F045-95EC-AC3549CAE62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59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9C7C15-6DF6-F045-95EC-AC3549CAE62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/>
              <a:t>We dominate hiring percentages in California and across the U.S. simply because the labor is cheap. Don’t think of yourself as “just an adjunct” - are you a highly trained and skilled instructor. Know your worth as a teacher and academic. </a:t>
            </a:r>
          </a:p>
          <a:p>
            <a:pPr fontAlgn="base"/>
            <a:r>
              <a:rPr lang="en-US" dirty="0"/>
              <a:t>We often have little support and are contingent. Develop a wide network of adjunct faculty friends, full-time colleagues, and non-academic that you trust to discuss your job with. </a:t>
            </a:r>
          </a:p>
          <a:p>
            <a:pPr fontAlgn="base"/>
            <a:r>
              <a:rPr lang="en-US" dirty="0"/>
              <a:t>We’re stretched thin with course loads and extra scholarship. Take time to yourself and remember that your profession is not a reflection of you as a human being. </a:t>
            </a:r>
          </a:p>
          <a:p>
            <a:endParaRPr lang="en-US" dirty="0"/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California CC- 43.99 % (Academic Temporary employees) of faculty are part-time vs. 20.91% FT (Academic-Tenured Track). Fall 2020 Data Mart </a:t>
            </a:r>
          </a:p>
          <a:p>
            <a:pPr rtl="0"/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Hystorical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Note: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October 1998 Rostrum article “Overuse and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Undercompensation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Part-Time Faculty in the California Community Colleges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Part-time faculty are generally compensated only for direct classroom contact hours, the many other duties of a professional faculty member are either left to the full-time faculty or performed by the part-time faculty member with little or no compensation.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asccc.org/content/overuse-and-undercompensation-part-time-faculty-california-community-colleges#:~:text=In%20California%2065.6%25%20of%20faculty,the%20total%20equivalent%20instructional%20load.&amp;text=Nationally%2C%20full%2Dtime%20faculty%20teach,62.0%25%20of%20the%20total%20load.&amp;text=In%20California%20part%2Dtime%20faculty,rate%20of%20%2435.82%20per%20hou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9C7C15-6DF6-F045-95EC-AC3549CAE62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06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9C7C15-6DF6-F045-95EC-AC3549CAE62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35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9C7C15-6DF6-F045-95EC-AC3549CAE62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9C7C15-6DF6-F045-95EC-AC3549CAE62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28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9C7C15-6DF6-F045-95EC-AC3549CAE62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81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8C01E4-BBDE-A04D-BF52-50C7E63D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26" y="4513944"/>
            <a:ext cx="10547847" cy="2171670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58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A23216-B73C-BC41-B5A6-EE30919CDF3E}"/>
              </a:ext>
            </a:extLst>
          </p:cNvPr>
          <p:cNvSpPr/>
          <p:nvPr userDrawn="1"/>
        </p:nvSpPr>
        <p:spPr>
          <a:xfrm>
            <a:off x="0" y="0"/>
            <a:ext cx="12192000" cy="2355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28600" dist="635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A0AAD64B-D3EB-FA47-8A6D-F0545709A4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2354263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659F8480-C576-1E4D-821D-52D2E7641B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6376988"/>
            <a:ext cx="3444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280103-BDBC-4A40-9E85-AE3F70CBE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19" y="403412"/>
            <a:ext cx="8793479" cy="1685768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E3A56-FB7B-AC46-8402-D5947961F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94" y="2662568"/>
            <a:ext cx="10523806" cy="356941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12E4CABE-70BD-374D-8198-8977660952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6004B-AEE5-9547-AC9B-0D5C79C3D9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28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A963E9-8E2B-A443-8F06-4D75339427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813" y="0"/>
            <a:ext cx="946151" cy="6858000"/>
          </a:xfrm>
          <a:prstGeom prst="rect">
            <a:avLst/>
          </a:prstGeom>
          <a:effectLst>
            <a:outerShdw blurRad="228600" dist="63500" algn="l" rotWithShape="0">
              <a:prstClr val="black">
                <a:alpha val="35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86B30F-83DF-124F-8119-D8C34F5D19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6376988"/>
            <a:ext cx="3444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DEDC0F-3BCC-4B40-AC8B-5FD51655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DAEDF-6709-4345-868D-28A3E2BF9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17F0D2-6EF4-B446-81DE-946EB47EBE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8259" y="1798320"/>
            <a:ext cx="4948881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5F5F484E-C0FE-AF40-B22E-F67B031EB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D5885-80C4-334A-ADD9-7927503718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29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E2562B52-FC25-BA42-A595-051AFC5D61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6376988"/>
            <a:ext cx="3444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51E490-653C-C243-8A73-CEC94EC70A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813" y="0"/>
            <a:ext cx="946151" cy="6858000"/>
          </a:xfrm>
          <a:prstGeom prst="rect">
            <a:avLst/>
          </a:prstGeom>
          <a:effectLst>
            <a:outerShdw blurRad="228600" dist="63500" algn="l" rotWithShape="0">
              <a:prstClr val="black">
                <a:alpha val="35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DEDC0F-3BCC-4B40-AC8B-5FD51655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9193D36-B121-6342-A5EB-898D4AD08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2C6B8D81-8A26-324C-A324-A6D4B23F53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6D19C-58E4-0C4B-866F-351E2232D6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33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23D3C46F-E14B-B44C-AC0B-25A12E406C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6376988"/>
            <a:ext cx="3444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9FE922D-F772-714F-BBCE-22D4D745D8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98113" y="6356350"/>
            <a:ext cx="1055687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A376053-2106-E447-8DB4-C380188FD9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5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34329" rtl="0">
              <a:spcBef>
                <a:spcPts val="480"/>
              </a:spcBef>
              <a:spcAft>
                <a:spcPts val="0"/>
              </a:spcAft>
              <a:buSzPts val="1530"/>
              <a:buChar char="•"/>
              <a:defRPr/>
            </a:lvl1pPr>
            <a:lvl2pPr marL="1219170" lvl="1" indent="-412739" rtl="0">
              <a:spcBef>
                <a:spcPts val="400"/>
              </a:spcBef>
              <a:spcAft>
                <a:spcPts val="0"/>
              </a:spcAft>
              <a:buSzPts val="1275"/>
              <a:buChar char="•"/>
              <a:defRPr/>
            </a:lvl2pPr>
            <a:lvl3pPr marL="1828754" lvl="2" indent="-407659" rtl="0">
              <a:spcBef>
                <a:spcPts val="360"/>
              </a:spcBef>
              <a:spcAft>
                <a:spcPts val="0"/>
              </a:spcAft>
              <a:buSzPts val="1215"/>
              <a:buChar char="•"/>
              <a:defRPr/>
            </a:lvl3pPr>
            <a:lvl4pPr marL="2438339" lvl="3" indent="-406390" rtl="0">
              <a:spcBef>
                <a:spcPts val="320"/>
              </a:spcBef>
              <a:spcAft>
                <a:spcPts val="0"/>
              </a:spcAft>
              <a:buSzPts val="1200"/>
              <a:buChar char="•"/>
              <a:defRPr/>
            </a:lvl4pPr>
            <a:lvl5pPr marL="3047924" lvl="4" indent="-393690" rtl="0">
              <a:spcBef>
                <a:spcPts val="280"/>
              </a:spcBef>
              <a:spcAft>
                <a:spcPts val="0"/>
              </a:spcAft>
              <a:buSzPts val="1050"/>
              <a:buChar char="•"/>
              <a:defRPr/>
            </a:lvl5pPr>
            <a:lvl6pPr marL="3657509" lvl="5" indent="-387340" rtl="0">
              <a:spcBef>
                <a:spcPts val="260"/>
              </a:spcBef>
              <a:spcAft>
                <a:spcPts val="0"/>
              </a:spcAft>
              <a:buSzPts val="975"/>
              <a:buChar char="•"/>
              <a:defRPr/>
            </a:lvl6pPr>
            <a:lvl7pPr marL="4267093" lvl="6" indent="-387340" rtl="0">
              <a:spcBef>
                <a:spcPts val="260"/>
              </a:spcBef>
              <a:spcAft>
                <a:spcPts val="0"/>
              </a:spcAft>
              <a:buSzPts val="975"/>
              <a:buChar char="•"/>
              <a:defRPr/>
            </a:lvl7pPr>
            <a:lvl8pPr marL="4876678" lvl="7" indent="-387340" rtl="0">
              <a:spcBef>
                <a:spcPts val="260"/>
              </a:spcBef>
              <a:spcAft>
                <a:spcPts val="0"/>
              </a:spcAft>
              <a:buSzPts val="975"/>
              <a:buChar char="•"/>
              <a:defRPr/>
            </a:lvl8pPr>
            <a:lvl9pPr marL="5486263" lvl="8" indent="-387340" rtl="0">
              <a:spcBef>
                <a:spcPts val="260"/>
              </a:spcBef>
              <a:spcAft>
                <a:spcPts val="0"/>
              </a:spcAft>
              <a:buSzPts val="975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96370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981D301-7D76-FC4A-A3AD-3C0B47C2A9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7938" y="365125"/>
            <a:ext cx="100758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87013A9-2FA7-5044-8AFB-3775213DFB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89050" y="1825625"/>
            <a:ext cx="100647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– Remember to ad alt text to all imported graphics and images.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FE2BADB-087C-F94B-915A-40A8B7420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593A8D-09AE-EB47-B417-13049C5F1F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8D297E-F053-9B44-9A03-2402248C0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657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8" r:id="rId6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sccc.or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cruzmayra@fhda.edu" TargetMode="External"/><Relationship Id="rId5" Type="http://schemas.openxmlformats.org/officeDocument/2006/relationships/hyperlink" Target="mailto:hull_chelsea@smc.edu" TargetMode="Externa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9.sv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133F99F4-F0B3-AD4D-B2D6-0C581BE77F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250" y="4513263"/>
            <a:ext cx="11493500" cy="21717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" sz="3600" dirty="0"/>
              <a:t>Understanding the False Dichotomy of T</a:t>
            </a:r>
            <a:r>
              <a:rPr lang="en-US" sz="3600" dirty="0"/>
              <a:t>h</a:t>
            </a:r>
            <a:r>
              <a:rPr lang="en" sz="3600" dirty="0"/>
              <a:t>eory and Praxis: Delightful Enigmas Facing Part-Time Faculty</a:t>
            </a:r>
            <a:br>
              <a:rPr lang="en" sz="3600" dirty="0"/>
            </a:br>
            <a:r>
              <a:rPr lang="en-US" sz="3600" dirty="0"/>
              <a:t>Friday, February 19 at 10:30-11:30 a.m.</a:t>
            </a:r>
            <a:endParaRPr lang="en-US" alt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20E7E-D9A0-4ED2-A370-D60E13A8C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Reality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E33B6-73FD-42E6-81D6-28595931B8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6004B-AEE5-9547-AC9B-0D5C79C3D97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18FF8EB-7CDC-524C-A860-3EFB0F7170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881216"/>
              </p:ext>
            </p:extLst>
          </p:nvPr>
        </p:nvGraphicFramePr>
        <p:xfrm>
          <a:off x="829994" y="2662568"/>
          <a:ext cx="10523806" cy="3569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3903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615D2-C0B9-4249-9334-B80427B75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Scenario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99CC6-55A2-46BC-A2E2-E7FBC0BBFE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7813" y="6356350"/>
            <a:ext cx="91598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816004B-AEE5-9547-AC9B-0D5C79C3D978}" type="slidenum">
              <a:rPr lang="en-US" smtClean="0"/>
              <a:pPr>
                <a:spcAft>
                  <a:spcPts val="600"/>
                </a:spcAft>
                <a:defRPr/>
              </a:pPr>
              <a:t>11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5164CB-857B-754D-AA96-ABF3B76AF8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I’ve applied for several full-time, tenure track positions at my home campus but have never been hired. In most cases, I never get an interview. There’s something wrong with me as an applicant. </a:t>
            </a:r>
          </a:p>
        </p:txBody>
      </p:sp>
    </p:spTree>
    <p:extLst>
      <p:ext uri="{BB962C8B-B14F-4D97-AF65-F5344CB8AC3E}">
        <p14:creationId xmlns:p14="http://schemas.microsoft.com/office/powerpoint/2010/main" val="3971212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20E7E-D9A0-4ED2-A370-D60E13A8C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Reality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E33B6-73FD-42E6-81D6-28595931B8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6004B-AEE5-9547-AC9B-0D5C79C3D97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18FF8EB-7CDC-524C-A860-3EFB0F7170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893679"/>
              </p:ext>
            </p:extLst>
          </p:nvPr>
        </p:nvGraphicFramePr>
        <p:xfrm>
          <a:off x="829994" y="2662568"/>
          <a:ext cx="10523806" cy="3569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4671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615D2-C0B9-4249-9334-B80427B75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Scenario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99CC6-55A2-46BC-A2E2-E7FBC0BBFE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7813" y="6356350"/>
            <a:ext cx="91598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816004B-AEE5-9547-AC9B-0D5C79C3D978}" type="slidenum">
              <a:rPr lang="en-US" smtClean="0"/>
              <a:pPr>
                <a:spcAft>
                  <a:spcPts val="600"/>
                </a:spcAft>
                <a:defRPr/>
              </a:pPr>
              <a:t>13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5164CB-857B-754D-AA96-ABF3B76AF8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 care deeply about my students, to the point where I’m being emotionally burnt out. If I don’t don’t check my emails constantly, or work on the weekends to catch up, I’m failing them. </a:t>
            </a:r>
          </a:p>
        </p:txBody>
      </p:sp>
    </p:spTree>
    <p:extLst>
      <p:ext uri="{BB962C8B-B14F-4D97-AF65-F5344CB8AC3E}">
        <p14:creationId xmlns:p14="http://schemas.microsoft.com/office/powerpoint/2010/main" val="2513452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20E7E-D9A0-4ED2-A370-D60E13A8C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Reality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E33B6-73FD-42E6-81D6-28595931B8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6004B-AEE5-9547-AC9B-0D5C79C3D97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18FF8EB-7CDC-524C-A860-3EFB0F7170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199716"/>
              </p:ext>
            </p:extLst>
          </p:nvPr>
        </p:nvGraphicFramePr>
        <p:xfrm>
          <a:off x="829994" y="2662568"/>
          <a:ext cx="10523806" cy="3569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5848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615D2-C0B9-4249-9334-B80427B75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Scenario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99CC6-55A2-46BC-A2E2-E7FBC0BBFE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7813" y="6356350"/>
            <a:ext cx="91598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816004B-AEE5-9547-AC9B-0D5C79C3D978}" type="slidenum">
              <a:rPr lang="en-US" smtClean="0"/>
              <a:pPr>
                <a:spcAft>
                  <a:spcPts val="600"/>
                </a:spcAft>
                <a:defRPr/>
              </a:pPr>
              <a:t>15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5164CB-857B-754D-AA96-ABF3B76AF8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 need to teach at least five classes to pay my bills. This semester, I’ve been offered seven classes total. If I don’t take those two courses, the campus will think I’m not interested and won’t offer me more classes in the future.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556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20E7E-D9A0-4ED2-A370-D60E13A8C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Reality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E33B6-73FD-42E6-81D6-28595931B8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6004B-AEE5-9547-AC9B-0D5C79C3D97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18FF8EB-7CDC-524C-A860-3EFB0F7170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8428780"/>
              </p:ext>
            </p:extLst>
          </p:nvPr>
        </p:nvGraphicFramePr>
        <p:xfrm>
          <a:off x="829994" y="2662568"/>
          <a:ext cx="10523806" cy="3569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8253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20E7E-D9A0-4ED2-A370-D60E13A8C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Sustaining the Conversation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E33B6-73FD-42E6-81D6-28595931B8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6004B-AEE5-9547-AC9B-0D5C79C3D97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FC40C51-64ED-E449-B4D2-649CDC627B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6005714"/>
              </p:ext>
            </p:extLst>
          </p:nvPr>
        </p:nvGraphicFramePr>
        <p:xfrm>
          <a:off x="829994" y="2662568"/>
          <a:ext cx="10523806" cy="3569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384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60933" rIns="121900" bIns="60933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Questions &amp; Discussions</a:t>
            </a:r>
            <a:endParaRPr dirty="0"/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60933" rIns="121900" bIns="60933" numCol="1" anchor="t" anchorCtr="0" compatLnSpc="1">
            <a:prstTxWarp prst="textNoShape">
              <a:avLst/>
            </a:prstTxWarp>
            <a:noAutofit/>
          </a:bodyPr>
          <a:lstStyle/>
          <a:p>
            <a:pPr marL="149856" indent="0" algn="ctr">
              <a:buSzPts val="1830"/>
              <a:buNone/>
            </a:pPr>
            <a:r>
              <a:rPr lang="en-US" sz="2800" dirty="0"/>
              <a:t>We’ll take questions from the </a:t>
            </a:r>
            <a:r>
              <a:rPr lang="en-US" sz="2800" dirty="0" err="1"/>
              <a:t>Pathable</a:t>
            </a:r>
            <a:r>
              <a:rPr lang="en-US" sz="2800" dirty="0"/>
              <a:t> chat during the remainder of our time. </a:t>
            </a:r>
            <a:endParaRPr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60933" rIns="121900" bIns="60933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/>
              <a:t>Continuing the Conversation </a:t>
            </a:r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60933" rIns="121900" bIns="60933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 sz="4000" dirty="0">
                <a:solidFill>
                  <a:schemeClr val="dk2"/>
                </a:solidFill>
              </a:rPr>
              <a:t>Don’t forget </a:t>
            </a:r>
            <a:endParaRPr sz="4000" dirty="0">
              <a:solidFill>
                <a:schemeClr val="dk2"/>
              </a:solidFill>
            </a:endParaRPr>
          </a:p>
          <a:p>
            <a:pPr indent="-558786">
              <a:spcBef>
                <a:spcPts val="0"/>
              </a:spcBef>
              <a:buClr>
                <a:schemeClr val="dk2"/>
              </a:buClr>
              <a:buSzPts val="3000"/>
            </a:pPr>
            <a:r>
              <a:rPr lang="en" sz="4000" dirty="0">
                <a:solidFill>
                  <a:schemeClr val="dk2"/>
                </a:solidFill>
              </a:rPr>
              <a:t>Social Networking following this session</a:t>
            </a:r>
            <a:endParaRPr sz="4000" dirty="0">
              <a:solidFill>
                <a:schemeClr val="dk2"/>
              </a:solidFill>
            </a:endParaRPr>
          </a:p>
          <a:p>
            <a:pPr indent="-558786">
              <a:spcBef>
                <a:spcPts val="0"/>
              </a:spcBef>
              <a:buClr>
                <a:schemeClr val="dk2"/>
              </a:buClr>
              <a:buSzPts val="3000"/>
            </a:pPr>
            <a:r>
              <a:rPr lang="en" sz="4000" dirty="0">
                <a:solidFill>
                  <a:schemeClr val="dk2"/>
                </a:solidFill>
              </a:rPr>
              <a:t>Sign up for Google listserv</a:t>
            </a:r>
            <a:endParaRPr sz="40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FFF6C-C27E-4EF8-B6EE-0A0EEA2A5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Presenters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7A19C-92BD-402B-B017-709076852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200" dirty="0"/>
              <a:t>Chelsea Hull, ASCCC Part-Time Committee participant, Santa Monica College (she/her)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Mayra E. Cruz, ASCCC Treasurer, Career &amp; Technical Education Leadership Committee Chair, De Anza College (she/her/</a:t>
            </a:r>
            <a:r>
              <a:rPr lang="en-US" sz="3200" dirty="0" err="1"/>
              <a:t>ella</a:t>
            </a:r>
            <a:r>
              <a:rPr lang="en-US" sz="3200" dirty="0"/>
              <a:t>) </a:t>
            </a:r>
          </a:p>
          <a:p>
            <a:pPr algn="ctr"/>
            <a:br>
              <a:rPr lang="en-US" sz="3200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B9F9C-3DD5-40BE-B425-B350331B7F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6004B-AEE5-9547-AC9B-0D5C79C3D97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503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415600" y="1874951"/>
            <a:ext cx="11360800" cy="763600"/>
          </a:xfrm>
          <a:prstGeom prst="rect">
            <a:avLst/>
          </a:prstGeom>
        </p:spPr>
        <p:txBody>
          <a:bodyPr spcFirstLastPara="1" vert="horz" wrap="square" lIns="121900" tIns="60933" rIns="121900" bIns="60933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/>
              <a:t>For Further Information and Support</a:t>
            </a:r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1"/>
          </p:nvPr>
        </p:nvSpPr>
        <p:spPr>
          <a:xfrm>
            <a:off x="415600" y="2884667"/>
            <a:ext cx="11360800" cy="1309200"/>
          </a:xfrm>
          <a:prstGeom prst="rect">
            <a:avLst/>
          </a:prstGeom>
        </p:spPr>
        <p:txBody>
          <a:bodyPr spcFirstLastPara="1" vert="horz" wrap="square" lIns="121900" tIns="60933" rIns="121900" bIns="60933" numCol="1" anchor="t" anchorCtr="0" compatLnSpc="1">
            <a:prstTxWarp prst="textNoShape">
              <a:avLst/>
            </a:prstTxWarp>
            <a:noAutofit/>
          </a:bodyPr>
          <a:lstStyle/>
          <a:p>
            <a:pPr indent="0" algn="ctr">
              <a:buNone/>
            </a:pPr>
            <a:r>
              <a:rPr lang="en" sz="3200" dirty="0"/>
              <a:t>Email </a:t>
            </a:r>
            <a:r>
              <a:rPr lang="en" sz="3200" u="sng" dirty="0">
                <a:solidFill>
                  <a:schemeClr val="hlink"/>
                </a:solidFill>
                <a:hlinkClick r:id="rId3"/>
              </a:rPr>
              <a:t>info@asccc.org</a:t>
            </a:r>
            <a:endParaRPr sz="3200" dirty="0"/>
          </a:p>
          <a:p>
            <a:pPr marL="0" indent="0">
              <a:buNone/>
            </a:pPr>
            <a:endParaRPr sz="3200" dirty="0"/>
          </a:p>
          <a:p>
            <a:pPr marL="0" indent="0">
              <a:buNone/>
            </a:pPr>
            <a:endParaRPr sz="3200" dirty="0"/>
          </a:p>
        </p:txBody>
      </p:sp>
      <p:pic>
        <p:nvPicPr>
          <p:cNvPr id="156" name="Google Shape;15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9527" y="503589"/>
            <a:ext cx="3659365" cy="112525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3"/>
          <p:cNvSpPr txBox="1"/>
          <p:nvPr/>
        </p:nvSpPr>
        <p:spPr>
          <a:xfrm>
            <a:off x="1219200" y="4377933"/>
            <a:ext cx="9753600" cy="2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" sz="1600" dirty="0">
                <a:solidFill>
                  <a:schemeClr val="dk1"/>
                </a:solidFill>
              </a:rPr>
              <a:t>Contact Info:</a:t>
            </a:r>
            <a:endParaRPr sz="1600" dirty="0">
              <a:solidFill>
                <a:schemeClr val="dk1"/>
              </a:solidFill>
            </a:endParaRPr>
          </a:p>
          <a:p>
            <a:pPr algn="ctr"/>
            <a:r>
              <a:rPr lang="en-US" dirty="0"/>
              <a:t>Chelsea Hull: </a:t>
            </a:r>
            <a:r>
              <a:rPr lang="en-US" u="sng" dirty="0">
                <a:hlinkClick r:id="rId5"/>
              </a:rPr>
              <a:t>hull_chelsea@smc.edu</a:t>
            </a:r>
            <a:endParaRPr lang="en-US" sz="1600" dirty="0"/>
          </a:p>
          <a:p>
            <a:pPr algn="ctr"/>
            <a:r>
              <a:rPr lang="en-US" dirty="0"/>
              <a:t>Mayra Cruz: </a:t>
            </a:r>
            <a:r>
              <a:rPr lang="en-US" u="sng" dirty="0">
                <a:hlinkClick r:id="rId6"/>
              </a:rPr>
              <a:t>cruzmayra@fhda.edu</a:t>
            </a:r>
            <a:endParaRPr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60933" rIns="121900" bIns="60933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/>
              <a:t>Questions</a:t>
            </a:r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60933" rIns="121900" bIns="60933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"/>
              <a:t>Use the Pathable platform CHAT box</a:t>
            </a:r>
            <a:endParaRPr/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8501" y="2283267"/>
            <a:ext cx="7498567" cy="4256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20E7E-D9A0-4ED2-A370-D60E13A8C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Session Description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8D5F4-3937-4CA1-9592-276B75D5E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concept of the false dichotomy centers around disproving the “either / or” idea. How many times have you found yourself in “either / or” situations? Should you finish grading or sleep? Should you take the longer commute for a slightly better pay or should you do volunteer for academic governance and try to get a publication? Part-Time faculty members are constantly being thrown into “either / or” situations, and this session discusses how we can navigate the ambiguity of our field with clarity.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E33B6-73FD-42E6-81D6-28595931B8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6004B-AEE5-9547-AC9B-0D5C79C3D97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07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615D2-C0B9-4249-9334-B80427B75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What is a false dichotomy?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99CC6-55A2-46BC-A2E2-E7FBC0BBFE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7813" y="6356350"/>
            <a:ext cx="91598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816004B-AEE5-9547-AC9B-0D5C79C3D978}" type="slidenum">
              <a:rPr lang="en-US" smtClean="0"/>
              <a:pPr>
                <a:spcAft>
                  <a:spcPts val="600"/>
                </a:spcAft>
                <a:defRPr/>
              </a:pPr>
              <a:t>5</a:t>
            </a:fld>
            <a:endParaRPr lang="en-US"/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B8E97DB6-9AAD-D841-BFCE-57451E19BAB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92727352"/>
              </p:ext>
            </p:extLst>
          </p:nvPr>
        </p:nvGraphicFramePr>
        <p:xfrm>
          <a:off x="1277650" y="1798320"/>
          <a:ext cx="10058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1382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615D2-C0B9-4249-9334-B80427B75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Understanding our Delightful Enigmas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99CC6-55A2-46BC-A2E2-E7FBC0BBFE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7813" y="6356350"/>
            <a:ext cx="91598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816004B-AEE5-9547-AC9B-0D5C79C3D978}" type="slidenum">
              <a:rPr lang="en-US" smtClean="0"/>
              <a:pPr>
                <a:spcAft>
                  <a:spcPts val="600"/>
                </a:spcAft>
                <a:defRPr/>
              </a:pPr>
              <a:t>6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F1730AE-B708-DB45-A371-9EE5E7184DD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65082888"/>
              </p:ext>
            </p:extLst>
          </p:nvPr>
        </p:nvGraphicFramePr>
        <p:xfrm>
          <a:off x="1277938" y="1798638"/>
          <a:ext cx="10058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Graphic 8" descr="Badge 1 with solid fill">
            <a:extLst>
              <a:ext uri="{FF2B5EF4-FFF2-40B4-BE49-F238E27FC236}">
                <a16:creationId xmlns:a16="http://schemas.microsoft.com/office/drawing/2014/main" id="{A79115A8-2BB2-AB4F-9BC0-938FA5D7BE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77066" y="2091266"/>
            <a:ext cx="1337734" cy="1337734"/>
          </a:xfrm>
          <a:prstGeom prst="rect">
            <a:avLst/>
          </a:prstGeom>
        </p:spPr>
      </p:pic>
      <p:pic>
        <p:nvPicPr>
          <p:cNvPr id="11" name="Graphic 10" descr="Badge with solid fill">
            <a:extLst>
              <a:ext uri="{FF2B5EF4-FFF2-40B4-BE49-F238E27FC236}">
                <a16:creationId xmlns:a16="http://schemas.microsoft.com/office/drawing/2014/main" id="{FB6F6A75-960D-894C-BBA7-0890DEED08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77066" y="4563533"/>
            <a:ext cx="1337734" cy="133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84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07581-8B32-415C-9377-59F28B133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Humanizing the adjunct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53096-AB2B-42B1-879A-EF12FB352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Don’t think of yourself as “just an adjunct” - are you a highly trained and skilled instructor. Know your worth as a teacher and academic.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Develop a wide network of adjunct faculty friends, full-time colleagues, and non-academic that you trust to discuss your job with.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Take time to yourself and remember that your profession is not a reflection of you as a human being.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47D15-C571-4D2E-B54D-E0EB9367E0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6004B-AEE5-9547-AC9B-0D5C79C3D97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441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20E7E-D9A0-4ED2-A370-D60E13A8C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Group Exercise!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9C901C0-16CD-9145-A375-623996674F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355200"/>
              </p:ext>
            </p:extLst>
          </p:nvPr>
        </p:nvGraphicFramePr>
        <p:xfrm>
          <a:off x="829994" y="2662568"/>
          <a:ext cx="10523806" cy="3569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E33B6-73FD-42E6-81D6-28595931B8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6004B-AEE5-9547-AC9B-0D5C79C3D97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61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615D2-C0B9-4249-9334-B80427B75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Scenario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99CC6-55A2-46BC-A2E2-E7FBC0BBFE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7813" y="6356350"/>
            <a:ext cx="91598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816004B-AEE5-9547-AC9B-0D5C79C3D978}" type="slidenum">
              <a:rPr lang="en-US" smtClean="0"/>
              <a:pPr>
                <a:spcAft>
                  <a:spcPts val="600"/>
                </a:spcAft>
                <a:defRPr/>
              </a:pPr>
              <a:t>9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5164CB-857B-754D-AA96-ABF3B76AF8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As a part-time faculty member, I need to attend all department meetings and professional development. If I don’t put in “face time,” I won’t get offered classes frequently. </a:t>
            </a:r>
          </a:p>
        </p:txBody>
      </p:sp>
    </p:spTree>
    <p:extLst>
      <p:ext uri="{BB962C8B-B14F-4D97-AF65-F5344CB8AC3E}">
        <p14:creationId xmlns:p14="http://schemas.microsoft.com/office/powerpoint/2010/main" val="3453616668"/>
      </p:ext>
    </p:extLst>
  </p:cSld>
  <p:clrMapOvr>
    <a:masterClrMapping/>
  </p:clrMapOvr>
</p:sld>
</file>

<file path=ppt/theme/theme1.xml><?xml version="1.0" encoding="utf-8"?>
<a:theme xmlns:a="http://schemas.openxmlformats.org/drawingml/2006/main" name="ASCCC Curriculum Inst. 2020 Theme">
  <a:themeElements>
    <a:clrScheme name="asccc ptfi 2021 colors 1">
      <a:dk1>
        <a:srgbClr val="1B8DB2"/>
      </a:dk1>
      <a:lt1>
        <a:srgbClr val="FFFFFF"/>
      </a:lt1>
      <a:dk2>
        <a:srgbClr val="000000"/>
      </a:dk2>
      <a:lt2>
        <a:srgbClr val="FFD33C"/>
      </a:lt2>
      <a:accent1>
        <a:srgbClr val="CA3279"/>
      </a:accent1>
      <a:accent2>
        <a:srgbClr val="A9D92C"/>
      </a:accent2>
      <a:accent3>
        <a:srgbClr val="E75F42"/>
      </a:accent3>
      <a:accent4>
        <a:srgbClr val="F298C7"/>
      </a:accent4>
      <a:accent5>
        <a:srgbClr val="A1648F"/>
      </a:accent5>
      <a:accent6>
        <a:srgbClr val="6E87AE"/>
      </a:accent6>
      <a:hlink>
        <a:srgbClr val="155F90"/>
      </a:hlink>
      <a:folHlink>
        <a:srgbClr val="2EA1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PTFI ppt template 1" id="{89FF85C7-A9F6-5847-A2EE-B1D5CC34A60A}" vid="{7D0507B4-3826-6749-BCE4-839A8EB614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46C2FD4A136E4F854087CA0878E82F" ma:contentTypeVersion="14" ma:contentTypeDescription="Create a new document." ma:contentTypeScope="" ma:versionID="633bbb75bec6e5caa58ab2b4f5b59bae">
  <xsd:schema xmlns:xsd="http://www.w3.org/2001/XMLSchema" xmlns:xs="http://www.w3.org/2001/XMLSchema" xmlns:p="http://schemas.microsoft.com/office/2006/metadata/properties" xmlns:ns3="100c9456-5b40-459a-8823-0ee56e83d204" xmlns:ns4="a979eeb2-ec59-4d60-a11f-bb0b64893b7f" targetNamespace="http://schemas.microsoft.com/office/2006/metadata/properties" ma:root="true" ma:fieldsID="1eb757ebb710fd872e91bf15e6cf0920" ns3:_="" ns4:_="">
    <xsd:import namespace="100c9456-5b40-459a-8823-0ee56e83d204"/>
    <xsd:import namespace="a979eeb2-ec59-4d60-a11f-bb0b64893b7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0c9456-5b40-459a-8823-0ee56e83d20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79eeb2-ec59-4d60-a11f-bb0b64893b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1A0A16-D398-4F52-81BF-0F9C001C53A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5531DBB-575C-4CE7-A204-5BB97B189C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9A490E-7D81-426A-BA88-5D38B5F045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0c9456-5b40-459a-8823-0ee56e83d204"/>
    <ds:schemaRef ds:uri="a979eeb2-ec59-4d60-a11f-bb0b64893b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ASCCC PTFI ppt template 1 (3)</Template>
  <TotalTime>421</TotalTime>
  <Words>1471</Words>
  <Application>Microsoft Macintosh PowerPoint</Application>
  <PresentationFormat>Widescreen</PresentationFormat>
  <Paragraphs>145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Palatino</vt:lpstr>
      <vt:lpstr>ASCCC Curriculum Inst. 2020 Theme</vt:lpstr>
      <vt:lpstr>Understanding the False Dichotomy of Theory and Praxis: Delightful Enigmas Facing Part-Time Faculty Friday, February 19 at 10:30-11:30 a.m.</vt:lpstr>
      <vt:lpstr>Presenters</vt:lpstr>
      <vt:lpstr>Questions</vt:lpstr>
      <vt:lpstr>Session Description  </vt:lpstr>
      <vt:lpstr>What is a false dichotomy? </vt:lpstr>
      <vt:lpstr>Understanding our Delightful Enigmas</vt:lpstr>
      <vt:lpstr>Humanizing the adjunct experience</vt:lpstr>
      <vt:lpstr>Group Exercise!</vt:lpstr>
      <vt:lpstr>Scenario 1</vt:lpstr>
      <vt:lpstr>Reality</vt:lpstr>
      <vt:lpstr>Scenario 2</vt:lpstr>
      <vt:lpstr>Reality</vt:lpstr>
      <vt:lpstr>Scenario 3</vt:lpstr>
      <vt:lpstr>Reality</vt:lpstr>
      <vt:lpstr>Scenario 4</vt:lpstr>
      <vt:lpstr>Reality</vt:lpstr>
      <vt:lpstr>Sustaining the Conversation </vt:lpstr>
      <vt:lpstr>Questions &amp; Discussions</vt:lpstr>
      <vt:lpstr>Continuing the Conversation </vt:lpstr>
      <vt:lpstr>For Further Information and 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Edie</dc:creator>
  <cp:lastModifiedBy>Hull, Chelsea</cp:lastModifiedBy>
  <cp:revision>30</cp:revision>
  <cp:lastPrinted>2020-11-24T19:27:34Z</cp:lastPrinted>
  <dcterms:created xsi:type="dcterms:W3CDTF">2020-12-16T20:59:20Z</dcterms:created>
  <dcterms:modified xsi:type="dcterms:W3CDTF">2021-01-28T19:16:50Z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0x010100AA46C2FD4A136E4F854087CA0878E82F</vt:lpwstr>
  </property>
</Properties>
</file>