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7" r:id="rId1"/>
  </p:sldMasterIdLst>
  <p:notesMasterIdLst>
    <p:notesMasterId r:id="rId32"/>
  </p:notesMasterIdLst>
  <p:handoutMasterIdLst>
    <p:handoutMasterId r:id="rId33"/>
  </p:handoutMasterIdLst>
  <p:sldIdLst>
    <p:sldId id="505" r:id="rId2"/>
    <p:sldId id="507" r:id="rId3"/>
    <p:sldId id="327" r:id="rId4"/>
    <p:sldId id="501" r:id="rId5"/>
    <p:sldId id="503" r:id="rId6"/>
    <p:sldId id="523" r:id="rId7"/>
    <p:sldId id="355" r:id="rId8"/>
    <p:sldId id="258" r:id="rId9"/>
    <p:sldId id="312" r:id="rId10"/>
    <p:sldId id="509" r:id="rId11"/>
    <p:sldId id="284" r:id="rId12"/>
    <p:sldId id="262" r:id="rId13"/>
    <p:sldId id="287" r:id="rId14"/>
    <p:sldId id="292" r:id="rId15"/>
    <p:sldId id="508" r:id="rId16"/>
    <p:sldId id="494" r:id="rId17"/>
    <p:sldId id="510" r:id="rId18"/>
    <p:sldId id="511" r:id="rId19"/>
    <p:sldId id="512" r:id="rId20"/>
    <p:sldId id="514" r:id="rId21"/>
    <p:sldId id="515" r:id="rId22"/>
    <p:sldId id="513" r:id="rId23"/>
    <p:sldId id="517" r:id="rId24"/>
    <p:sldId id="520" r:id="rId25"/>
    <p:sldId id="518" r:id="rId26"/>
    <p:sldId id="519" r:id="rId27"/>
    <p:sldId id="274" r:id="rId28"/>
    <p:sldId id="521" r:id="rId29"/>
    <p:sldId id="502" r:id="rId30"/>
    <p:sldId id="522" r:id="rId31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09"/>
    <a:srgbClr val="060FC0"/>
    <a:srgbClr val="0036A2"/>
    <a:srgbClr val="C31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 autoAdjust="0"/>
    <p:restoredTop sz="94565" autoAdjust="0"/>
  </p:normalViewPr>
  <p:slideViewPr>
    <p:cSldViewPr>
      <p:cViewPr varScale="1">
        <p:scale>
          <a:sx n="89" d="100"/>
          <a:sy n="89" d="100"/>
        </p:scale>
        <p:origin x="8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028225396787553E-3"/>
          <c:y val="0.13405528347262807"/>
          <c:w val="0.98294490361489906"/>
          <c:h val="0.77547535574183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2015-16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bg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6"/>
                <c:pt idx="0">
                  <c:v>Assembly Democrats</c:v>
                </c:pt>
                <c:pt idx="1">
                  <c:v>Assembly Republicans</c:v>
                </c:pt>
                <c:pt idx="2">
                  <c:v>Senate Democrats</c:v>
                </c:pt>
                <c:pt idx="3">
                  <c:v>Senate Republicans</c:v>
                </c:pt>
                <c:pt idx="4">
                  <c:v>Assembly Vacancies</c:v>
                </c:pt>
                <c:pt idx="5">
                  <c:v>Senate Vacancies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52</c:v>
                </c:pt>
                <c:pt idx="1">
                  <c:v>28</c:v>
                </c:pt>
                <c:pt idx="2">
                  <c:v>26</c:v>
                </c:pt>
                <c:pt idx="3">
                  <c:v>13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7-4F51-9417-A2DB42E005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bg2">
                <a:lumMod val="75000"/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6"/>
                <c:pt idx="0">
                  <c:v>Assembly Democrats</c:v>
                </c:pt>
                <c:pt idx="1">
                  <c:v>Assembly Republicans</c:v>
                </c:pt>
                <c:pt idx="2">
                  <c:v>Senate Democrats</c:v>
                </c:pt>
                <c:pt idx="3">
                  <c:v>Senate Republicans</c:v>
                </c:pt>
                <c:pt idx="4">
                  <c:v>Assembly Vacancies</c:v>
                </c:pt>
                <c:pt idx="5">
                  <c:v>Senate Vacancies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55</c:v>
                </c:pt>
                <c:pt idx="1">
                  <c:v>25</c:v>
                </c:pt>
                <c:pt idx="2">
                  <c:v>26</c:v>
                </c:pt>
                <c:pt idx="3">
                  <c:v>14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37-4F51-9417-A2DB42E005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2019-20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solidFill>
                <a:schemeClr val="bg1"/>
              </a:solidFill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cap="all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6"/>
                <c:pt idx="0">
                  <c:v>Assembly Democrats</c:v>
                </c:pt>
                <c:pt idx="1">
                  <c:v>Assembly Republicans</c:v>
                </c:pt>
                <c:pt idx="2">
                  <c:v>Senate Democrats</c:v>
                </c:pt>
                <c:pt idx="3">
                  <c:v>Senate Republicans</c:v>
                </c:pt>
                <c:pt idx="4">
                  <c:v>Assembly Vacancies</c:v>
                </c:pt>
                <c:pt idx="5">
                  <c:v>Senate Vacancies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61</c:v>
                </c:pt>
                <c:pt idx="1">
                  <c:v>18</c:v>
                </c:pt>
                <c:pt idx="2">
                  <c:v>29</c:v>
                </c:pt>
                <c:pt idx="3">
                  <c:v>11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6-4CE1-96ED-0AB5E29FD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8769944"/>
        <c:axId val="1"/>
      </c:barChart>
      <c:catAx>
        <c:axId val="228769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4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76994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399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399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5738853690187491"/>
          <c:y val="5.4643856747376839E-2"/>
          <c:w val="0.49028695912579345"/>
          <c:h val="7.7241042518873163E-2"/>
        </c:manualLayout>
      </c:layout>
      <c:overlay val="0"/>
      <c:spPr>
        <a:noFill/>
        <a:ln w="2539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 w="6348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351E8A-A3F9-4C00-920A-D0BB2BBEF583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C574AC-DE2C-46AB-AE3B-8A8B9CE5C95F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300" b="1" dirty="0">
              <a:solidFill>
                <a:schemeClr val="bg1"/>
              </a:solidFill>
            </a:rPr>
            <a:t>Liberals</a:t>
          </a:r>
        </a:p>
      </dgm:t>
    </dgm:pt>
    <dgm:pt modelId="{BCE13F5F-D063-437C-B4BE-72000FACE0F0}" type="parTrans" cxnId="{90A1AE97-8192-44B0-BD9C-B875479AB152}">
      <dgm:prSet/>
      <dgm:spPr/>
      <dgm:t>
        <a:bodyPr/>
        <a:lstStyle/>
        <a:p>
          <a:endParaRPr lang="en-US"/>
        </a:p>
      </dgm:t>
    </dgm:pt>
    <dgm:pt modelId="{127D0ECC-FFFC-48BD-B3B8-5A01D76C9EAC}" type="sibTrans" cxnId="{90A1AE97-8192-44B0-BD9C-B875479AB152}">
      <dgm:prSet/>
      <dgm:spPr/>
      <dgm:t>
        <a:bodyPr/>
        <a:lstStyle/>
        <a:p>
          <a:endParaRPr lang="en-US"/>
        </a:p>
      </dgm:t>
    </dgm:pt>
    <dgm:pt modelId="{711099BA-7A5C-42E2-A54A-FCF93B16540F}">
      <dgm:prSet phldrT="[Text]"/>
      <dgm:spPr>
        <a:solidFill>
          <a:srgbClr val="0070C0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Progressives</a:t>
          </a:r>
        </a:p>
      </dgm:t>
    </dgm:pt>
    <dgm:pt modelId="{15CB1C8D-475A-4CEC-97CB-BAECEE0B6C58}" type="parTrans" cxnId="{91A3770E-02F3-4E36-B128-AA7D8E3CE044}">
      <dgm:prSet/>
      <dgm:spPr/>
      <dgm:t>
        <a:bodyPr/>
        <a:lstStyle/>
        <a:p>
          <a:endParaRPr lang="en-US"/>
        </a:p>
      </dgm:t>
    </dgm:pt>
    <dgm:pt modelId="{BA609BF4-1A60-450D-B7E3-BBC9776DDEB9}" type="sibTrans" cxnId="{91A3770E-02F3-4E36-B128-AA7D8E3CE044}">
      <dgm:prSet/>
      <dgm:spPr/>
      <dgm:t>
        <a:bodyPr/>
        <a:lstStyle/>
        <a:p>
          <a:endParaRPr lang="en-US"/>
        </a:p>
      </dgm:t>
    </dgm:pt>
    <dgm:pt modelId="{D5EA9535-ED80-4DCF-868F-D6248ECC285D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Corporatists</a:t>
          </a:r>
        </a:p>
      </dgm:t>
    </dgm:pt>
    <dgm:pt modelId="{1865A93D-DB73-4BAA-9A53-80C8DB94D5E2}" type="parTrans" cxnId="{B452F2DB-224D-409C-8D72-6DA7E43A2416}">
      <dgm:prSet/>
      <dgm:spPr/>
      <dgm:t>
        <a:bodyPr/>
        <a:lstStyle/>
        <a:p>
          <a:endParaRPr lang="en-US"/>
        </a:p>
      </dgm:t>
    </dgm:pt>
    <dgm:pt modelId="{D1055C51-6BF9-4AE2-A23B-44E245CBA9EB}" type="sibTrans" cxnId="{B452F2DB-224D-409C-8D72-6DA7E43A2416}">
      <dgm:prSet/>
      <dgm:spPr/>
      <dgm:t>
        <a:bodyPr/>
        <a:lstStyle/>
        <a:p>
          <a:endParaRPr lang="en-US"/>
        </a:p>
      </dgm:t>
    </dgm:pt>
    <dgm:pt modelId="{483C0B91-D70E-4443-8A26-4DAEF57D63BF}" type="pres">
      <dgm:prSet presAssocID="{60351E8A-A3F9-4C00-920A-D0BB2BBEF583}" presName="Name0" presStyleCnt="0">
        <dgm:presLayoutVars>
          <dgm:dir/>
          <dgm:resizeHandles val="exact"/>
        </dgm:presLayoutVars>
      </dgm:prSet>
      <dgm:spPr/>
    </dgm:pt>
    <dgm:pt modelId="{5AD32F39-6C84-4FA5-832F-F7C1994B7E0E}" type="pres">
      <dgm:prSet presAssocID="{60351E8A-A3F9-4C00-920A-D0BB2BBEF583}" presName="fgShape" presStyleLbl="fgShp" presStyleIdx="0" presStyleCnt="1"/>
      <dgm:spPr/>
    </dgm:pt>
    <dgm:pt modelId="{F366450A-B2CF-4F9A-95AE-C2614E93BF91}" type="pres">
      <dgm:prSet presAssocID="{60351E8A-A3F9-4C00-920A-D0BB2BBEF583}" presName="linComp" presStyleCnt="0"/>
      <dgm:spPr/>
    </dgm:pt>
    <dgm:pt modelId="{D72AC14F-4D1B-4738-B271-9A4F9FF53568}" type="pres">
      <dgm:prSet presAssocID="{69C574AC-DE2C-46AB-AE3B-8A8B9CE5C95F}" presName="compNode" presStyleCnt="0"/>
      <dgm:spPr/>
    </dgm:pt>
    <dgm:pt modelId="{BC9E05A8-4BC6-43F0-9BC3-E642C3EC183B}" type="pres">
      <dgm:prSet presAssocID="{69C574AC-DE2C-46AB-AE3B-8A8B9CE5C95F}" presName="bkgdShape" presStyleLbl="node1" presStyleIdx="0" presStyleCnt="3" custLinFactNeighborX="-5117"/>
      <dgm:spPr/>
    </dgm:pt>
    <dgm:pt modelId="{634C661B-3CC3-4850-A8B9-69CF87FC89C0}" type="pres">
      <dgm:prSet presAssocID="{69C574AC-DE2C-46AB-AE3B-8A8B9CE5C95F}" presName="nodeTx" presStyleLbl="node1" presStyleIdx="0" presStyleCnt="3">
        <dgm:presLayoutVars>
          <dgm:bulletEnabled val="1"/>
        </dgm:presLayoutVars>
      </dgm:prSet>
      <dgm:spPr/>
    </dgm:pt>
    <dgm:pt modelId="{2C8FD62A-5B48-4656-9715-B8369B28AFC4}" type="pres">
      <dgm:prSet presAssocID="{69C574AC-DE2C-46AB-AE3B-8A8B9CE5C95F}" presName="invisiNode" presStyleLbl="node1" presStyleIdx="0" presStyleCnt="3"/>
      <dgm:spPr/>
    </dgm:pt>
    <dgm:pt modelId="{7B1097BF-EBB6-4BEA-B374-213A621CCC5B}" type="pres">
      <dgm:prSet presAssocID="{69C574AC-DE2C-46AB-AE3B-8A8B9CE5C95F}" presName="imagNode" presStyleLbl="fgImgPlace1" presStyleIdx="0" presStyleCnt="3" custScaleX="99491" custScaleY="100902" custLinFactNeighborX="1080" custLinFactNeighborY="941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CBF5094-B8E4-4608-A4B5-5FCD3C191576}" type="pres">
      <dgm:prSet presAssocID="{127D0ECC-FFFC-48BD-B3B8-5A01D76C9EAC}" presName="sibTrans" presStyleLbl="sibTrans2D1" presStyleIdx="0" presStyleCnt="0"/>
      <dgm:spPr/>
    </dgm:pt>
    <dgm:pt modelId="{140CA50A-9B59-4B99-ADEB-BB383936B504}" type="pres">
      <dgm:prSet presAssocID="{711099BA-7A5C-42E2-A54A-FCF93B16540F}" presName="compNode" presStyleCnt="0"/>
      <dgm:spPr/>
    </dgm:pt>
    <dgm:pt modelId="{99A87F30-5DDD-4CCB-85C8-B4B88447B507}" type="pres">
      <dgm:prSet presAssocID="{711099BA-7A5C-42E2-A54A-FCF93B16540F}" presName="bkgdShape" presStyleLbl="node1" presStyleIdx="1" presStyleCnt="3" custLinFactNeighborX="-3467"/>
      <dgm:spPr/>
    </dgm:pt>
    <dgm:pt modelId="{A1447445-C256-48D5-A323-D1D63A49CF77}" type="pres">
      <dgm:prSet presAssocID="{711099BA-7A5C-42E2-A54A-FCF93B16540F}" presName="nodeTx" presStyleLbl="node1" presStyleIdx="1" presStyleCnt="3">
        <dgm:presLayoutVars>
          <dgm:bulletEnabled val="1"/>
        </dgm:presLayoutVars>
      </dgm:prSet>
      <dgm:spPr/>
    </dgm:pt>
    <dgm:pt modelId="{1CBAA92F-EEF9-47B3-8F94-63FF31D6D25A}" type="pres">
      <dgm:prSet presAssocID="{711099BA-7A5C-42E2-A54A-FCF93B16540F}" presName="invisiNode" presStyleLbl="node1" presStyleIdx="1" presStyleCnt="3"/>
      <dgm:spPr/>
    </dgm:pt>
    <dgm:pt modelId="{4FDB11F0-DFE2-4024-B048-2A3EE0D2BB5A}" type="pres">
      <dgm:prSet presAssocID="{711099BA-7A5C-42E2-A54A-FCF93B16540F}" presName="imagNode" presStyleLbl="fgImgPlace1" presStyleIdx="1" presStyleCnt="3" custLinFactNeighborX="-13" custLinFactNeighborY="11379"/>
      <dgm:spPr/>
    </dgm:pt>
    <dgm:pt modelId="{E0E6297E-F084-4308-A1DE-A4B264FE9F4E}" type="pres">
      <dgm:prSet presAssocID="{BA609BF4-1A60-450D-B7E3-BBC9776DDEB9}" presName="sibTrans" presStyleLbl="sibTrans2D1" presStyleIdx="0" presStyleCnt="0"/>
      <dgm:spPr/>
    </dgm:pt>
    <dgm:pt modelId="{201B1CA9-81E9-4B7F-85E9-8C60AAD9FB3E}" type="pres">
      <dgm:prSet presAssocID="{D5EA9535-ED80-4DCF-868F-D6248ECC285D}" presName="compNode" presStyleCnt="0"/>
      <dgm:spPr/>
    </dgm:pt>
    <dgm:pt modelId="{FD62CAE8-4285-4B8C-ABE8-A3F736BE0216}" type="pres">
      <dgm:prSet presAssocID="{D5EA9535-ED80-4DCF-868F-D6248ECC285D}" presName="bkgdShape" presStyleLbl="node1" presStyleIdx="2" presStyleCnt="3" custLinFactNeighborX="-5083"/>
      <dgm:spPr/>
    </dgm:pt>
    <dgm:pt modelId="{B853D4E7-37F4-47CC-AB3D-E5FA660673C8}" type="pres">
      <dgm:prSet presAssocID="{D5EA9535-ED80-4DCF-868F-D6248ECC285D}" presName="nodeTx" presStyleLbl="node1" presStyleIdx="2" presStyleCnt="3">
        <dgm:presLayoutVars>
          <dgm:bulletEnabled val="1"/>
        </dgm:presLayoutVars>
      </dgm:prSet>
      <dgm:spPr/>
    </dgm:pt>
    <dgm:pt modelId="{0B52177B-4E7A-45A2-A01D-C81F7EAF583B}" type="pres">
      <dgm:prSet presAssocID="{D5EA9535-ED80-4DCF-868F-D6248ECC285D}" presName="invisiNode" presStyleLbl="node1" presStyleIdx="2" presStyleCnt="3"/>
      <dgm:spPr/>
    </dgm:pt>
    <dgm:pt modelId="{54E6C2A1-C050-48BF-B0DA-B8B7AE6D6476}" type="pres">
      <dgm:prSet presAssocID="{D5EA9535-ED80-4DCF-868F-D6248ECC285D}" presName="imagNode" presStyleLbl="fgImgPlace1" presStyleIdx="2" presStyleCnt="3" custScaleX="88055" custScaleY="82157" custLinFactNeighborX="-4418" custLinFactNeighborY="11379"/>
      <dgm:spPr/>
    </dgm:pt>
  </dgm:ptLst>
  <dgm:cxnLst>
    <dgm:cxn modelId="{4F3FB200-3AAC-4009-A083-26A5F51D01C4}" type="presOf" srcId="{60351E8A-A3F9-4C00-920A-D0BB2BBEF583}" destId="{483C0B91-D70E-4443-8A26-4DAEF57D63BF}" srcOrd="0" destOrd="0" presId="urn:microsoft.com/office/officeart/2005/8/layout/hList7"/>
    <dgm:cxn modelId="{91A3770E-02F3-4E36-B128-AA7D8E3CE044}" srcId="{60351E8A-A3F9-4C00-920A-D0BB2BBEF583}" destId="{711099BA-7A5C-42E2-A54A-FCF93B16540F}" srcOrd="1" destOrd="0" parTransId="{15CB1C8D-475A-4CEC-97CB-BAECEE0B6C58}" sibTransId="{BA609BF4-1A60-450D-B7E3-BBC9776DDEB9}"/>
    <dgm:cxn modelId="{B5C51D22-5398-46EB-A6D7-8384A095DA66}" type="presOf" srcId="{69C574AC-DE2C-46AB-AE3B-8A8B9CE5C95F}" destId="{BC9E05A8-4BC6-43F0-9BC3-E642C3EC183B}" srcOrd="0" destOrd="0" presId="urn:microsoft.com/office/officeart/2005/8/layout/hList7"/>
    <dgm:cxn modelId="{CC36BB36-CA8C-40CB-BDC9-F29E905098C3}" type="presOf" srcId="{711099BA-7A5C-42E2-A54A-FCF93B16540F}" destId="{99A87F30-5DDD-4CCB-85C8-B4B88447B507}" srcOrd="0" destOrd="0" presId="urn:microsoft.com/office/officeart/2005/8/layout/hList7"/>
    <dgm:cxn modelId="{8BA30861-DAEE-486D-BDD2-83CD7E1562AF}" type="presOf" srcId="{D5EA9535-ED80-4DCF-868F-D6248ECC285D}" destId="{B853D4E7-37F4-47CC-AB3D-E5FA660673C8}" srcOrd="1" destOrd="0" presId="urn:microsoft.com/office/officeart/2005/8/layout/hList7"/>
    <dgm:cxn modelId="{6BB9FF6C-0D54-4043-9F61-94CAB757A22D}" type="presOf" srcId="{711099BA-7A5C-42E2-A54A-FCF93B16540F}" destId="{A1447445-C256-48D5-A323-D1D63A49CF77}" srcOrd="1" destOrd="0" presId="urn:microsoft.com/office/officeart/2005/8/layout/hList7"/>
    <dgm:cxn modelId="{FE25B378-9E0E-460F-8C05-0BFF52A86B9C}" type="presOf" srcId="{127D0ECC-FFFC-48BD-B3B8-5A01D76C9EAC}" destId="{FCBF5094-B8E4-4608-A4B5-5FCD3C191576}" srcOrd="0" destOrd="0" presId="urn:microsoft.com/office/officeart/2005/8/layout/hList7"/>
    <dgm:cxn modelId="{579E3B80-5E0B-4382-85E2-D7FF130537D2}" type="presOf" srcId="{D5EA9535-ED80-4DCF-868F-D6248ECC285D}" destId="{FD62CAE8-4285-4B8C-ABE8-A3F736BE0216}" srcOrd="0" destOrd="0" presId="urn:microsoft.com/office/officeart/2005/8/layout/hList7"/>
    <dgm:cxn modelId="{DE9E318C-14ED-4478-B473-6B6A7838B3C0}" type="presOf" srcId="{69C574AC-DE2C-46AB-AE3B-8A8B9CE5C95F}" destId="{634C661B-3CC3-4850-A8B9-69CF87FC89C0}" srcOrd="1" destOrd="0" presId="urn:microsoft.com/office/officeart/2005/8/layout/hList7"/>
    <dgm:cxn modelId="{90A1AE97-8192-44B0-BD9C-B875479AB152}" srcId="{60351E8A-A3F9-4C00-920A-D0BB2BBEF583}" destId="{69C574AC-DE2C-46AB-AE3B-8A8B9CE5C95F}" srcOrd="0" destOrd="0" parTransId="{BCE13F5F-D063-437C-B4BE-72000FACE0F0}" sibTransId="{127D0ECC-FFFC-48BD-B3B8-5A01D76C9EAC}"/>
    <dgm:cxn modelId="{B452F2DB-224D-409C-8D72-6DA7E43A2416}" srcId="{60351E8A-A3F9-4C00-920A-D0BB2BBEF583}" destId="{D5EA9535-ED80-4DCF-868F-D6248ECC285D}" srcOrd="2" destOrd="0" parTransId="{1865A93D-DB73-4BAA-9A53-80C8DB94D5E2}" sibTransId="{D1055C51-6BF9-4AE2-A23B-44E245CBA9EB}"/>
    <dgm:cxn modelId="{80AB5DE7-9ECF-4F58-A100-EA472EC8378A}" type="presOf" srcId="{BA609BF4-1A60-450D-B7E3-BBC9776DDEB9}" destId="{E0E6297E-F084-4308-A1DE-A4B264FE9F4E}" srcOrd="0" destOrd="0" presId="urn:microsoft.com/office/officeart/2005/8/layout/hList7"/>
    <dgm:cxn modelId="{AAE93BCF-15D1-496C-9704-08067304B5D7}" type="presParOf" srcId="{483C0B91-D70E-4443-8A26-4DAEF57D63BF}" destId="{5AD32F39-6C84-4FA5-832F-F7C1994B7E0E}" srcOrd="0" destOrd="0" presId="urn:microsoft.com/office/officeart/2005/8/layout/hList7"/>
    <dgm:cxn modelId="{8FDBC97C-3CE9-42C9-A033-C2A30191FC34}" type="presParOf" srcId="{483C0B91-D70E-4443-8A26-4DAEF57D63BF}" destId="{F366450A-B2CF-4F9A-95AE-C2614E93BF91}" srcOrd="1" destOrd="0" presId="urn:microsoft.com/office/officeart/2005/8/layout/hList7"/>
    <dgm:cxn modelId="{06A41311-75E4-4093-951B-A9AAE45522AC}" type="presParOf" srcId="{F366450A-B2CF-4F9A-95AE-C2614E93BF91}" destId="{D72AC14F-4D1B-4738-B271-9A4F9FF53568}" srcOrd="0" destOrd="0" presId="urn:microsoft.com/office/officeart/2005/8/layout/hList7"/>
    <dgm:cxn modelId="{E25F79F9-A33B-4D78-9301-8252DEA0ECAF}" type="presParOf" srcId="{D72AC14F-4D1B-4738-B271-9A4F9FF53568}" destId="{BC9E05A8-4BC6-43F0-9BC3-E642C3EC183B}" srcOrd="0" destOrd="0" presId="urn:microsoft.com/office/officeart/2005/8/layout/hList7"/>
    <dgm:cxn modelId="{3C360DFC-266B-4BA8-A432-A21DA38EBBEC}" type="presParOf" srcId="{D72AC14F-4D1B-4738-B271-9A4F9FF53568}" destId="{634C661B-3CC3-4850-A8B9-69CF87FC89C0}" srcOrd="1" destOrd="0" presId="urn:microsoft.com/office/officeart/2005/8/layout/hList7"/>
    <dgm:cxn modelId="{7970F9D8-70AC-40E2-91FB-1A17AAFFE6BE}" type="presParOf" srcId="{D72AC14F-4D1B-4738-B271-9A4F9FF53568}" destId="{2C8FD62A-5B48-4656-9715-B8369B28AFC4}" srcOrd="2" destOrd="0" presId="urn:microsoft.com/office/officeart/2005/8/layout/hList7"/>
    <dgm:cxn modelId="{E1AA0B04-205E-4E64-B9C2-F5BC6509BE1E}" type="presParOf" srcId="{D72AC14F-4D1B-4738-B271-9A4F9FF53568}" destId="{7B1097BF-EBB6-4BEA-B374-213A621CCC5B}" srcOrd="3" destOrd="0" presId="urn:microsoft.com/office/officeart/2005/8/layout/hList7"/>
    <dgm:cxn modelId="{7DC40733-AC25-4C46-8BB1-35D55B471273}" type="presParOf" srcId="{F366450A-B2CF-4F9A-95AE-C2614E93BF91}" destId="{FCBF5094-B8E4-4608-A4B5-5FCD3C191576}" srcOrd="1" destOrd="0" presId="urn:microsoft.com/office/officeart/2005/8/layout/hList7"/>
    <dgm:cxn modelId="{31CB8B44-759A-4E84-B8B1-93968727B361}" type="presParOf" srcId="{F366450A-B2CF-4F9A-95AE-C2614E93BF91}" destId="{140CA50A-9B59-4B99-ADEB-BB383936B504}" srcOrd="2" destOrd="0" presId="urn:microsoft.com/office/officeart/2005/8/layout/hList7"/>
    <dgm:cxn modelId="{5F8B1E88-4EF0-4D78-8F07-960CFB1BCD47}" type="presParOf" srcId="{140CA50A-9B59-4B99-ADEB-BB383936B504}" destId="{99A87F30-5DDD-4CCB-85C8-B4B88447B507}" srcOrd="0" destOrd="0" presId="urn:microsoft.com/office/officeart/2005/8/layout/hList7"/>
    <dgm:cxn modelId="{137D46FE-2ED1-40EF-A489-E251DC90F454}" type="presParOf" srcId="{140CA50A-9B59-4B99-ADEB-BB383936B504}" destId="{A1447445-C256-48D5-A323-D1D63A49CF77}" srcOrd="1" destOrd="0" presId="urn:microsoft.com/office/officeart/2005/8/layout/hList7"/>
    <dgm:cxn modelId="{45AF2BC8-AB88-4D81-AD05-39A571749872}" type="presParOf" srcId="{140CA50A-9B59-4B99-ADEB-BB383936B504}" destId="{1CBAA92F-EEF9-47B3-8F94-63FF31D6D25A}" srcOrd="2" destOrd="0" presId="urn:microsoft.com/office/officeart/2005/8/layout/hList7"/>
    <dgm:cxn modelId="{77F93A6E-0BED-4897-A5CC-C2B27005F4E5}" type="presParOf" srcId="{140CA50A-9B59-4B99-ADEB-BB383936B504}" destId="{4FDB11F0-DFE2-4024-B048-2A3EE0D2BB5A}" srcOrd="3" destOrd="0" presId="urn:microsoft.com/office/officeart/2005/8/layout/hList7"/>
    <dgm:cxn modelId="{0A295A87-4830-4106-AC43-562672C209B9}" type="presParOf" srcId="{F366450A-B2CF-4F9A-95AE-C2614E93BF91}" destId="{E0E6297E-F084-4308-A1DE-A4B264FE9F4E}" srcOrd="3" destOrd="0" presId="urn:microsoft.com/office/officeart/2005/8/layout/hList7"/>
    <dgm:cxn modelId="{2730CC9C-35E6-420A-90DA-BF8561E5B2CE}" type="presParOf" srcId="{F366450A-B2CF-4F9A-95AE-C2614E93BF91}" destId="{201B1CA9-81E9-4B7F-85E9-8C60AAD9FB3E}" srcOrd="4" destOrd="0" presId="urn:microsoft.com/office/officeart/2005/8/layout/hList7"/>
    <dgm:cxn modelId="{77103FF4-6176-4313-A94C-3753FDCEF76D}" type="presParOf" srcId="{201B1CA9-81E9-4B7F-85E9-8C60AAD9FB3E}" destId="{FD62CAE8-4285-4B8C-ABE8-A3F736BE0216}" srcOrd="0" destOrd="0" presId="urn:microsoft.com/office/officeart/2005/8/layout/hList7"/>
    <dgm:cxn modelId="{AC3FE0AF-DAE5-40C6-8D92-2A188A752685}" type="presParOf" srcId="{201B1CA9-81E9-4B7F-85E9-8C60AAD9FB3E}" destId="{B853D4E7-37F4-47CC-AB3D-E5FA660673C8}" srcOrd="1" destOrd="0" presId="urn:microsoft.com/office/officeart/2005/8/layout/hList7"/>
    <dgm:cxn modelId="{7F79F2DF-CABF-43F9-A130-BEC12A443D41}" type="presParOf" srcId="{201B1CA9-81E9-4B7F-85E9-8C60AAD9FB3E}" destId="{0B52177B-4E7A-45A2-A01D-C81F7EAF583B}" srcOrd="2" destOrd="0" presId="urn:microsoft.com/office/officeart/2005/8/layout/hList7"/>
    <dgm:cxn modelId="{4D9764C2-946A-4A0F-8C66-5C12C3DB0D72}" type="presParOf" srcId="{201B1CA9-81E9-4B7F-85E9-8C60AAD9FB3E}" destId="{54E6C2A1-C050-48BF-B0DA-B8B7AE6D647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C97D9B-B242-44EB-8AD6-C9D34763B29C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DCB433F4-0A85-4D6E-876B-765F9298FF55}">
      <dgm:prSet phldrT="[Text]" custT="1"/>
      <dgm:spPr>
        <a:solidFill>
          <a:srgbClr val="FF0000"/>
        </a:solidFill>
      </dgm:spPr>
      <dgm:t>
        <a:bodyPr/>
        <a:lstStyle/>
        <a:p>
          <a:endParaRPr lang="en-US" sz="1800" b="1" dirty="0"/>
        </a:p>
        <a:p>
          <a:r>
            <a:rPr lang="en-US" sz="1300" b="1" dirty="0"/>
            <a:t>Wall Street</a:t>
          </a:r>
        </a:p>
      </dgm:t>
    </dgm:pt>
    <dgm:pt modelId="{9234EC19-E89A-4921-B14F-36AB65859862}" type="parTrans" cxnId="{B58EEDAA-E316-4FA2-91A8-DF275FCD392D}">
      <dgm:prSet/>
      <dgm:spPr/>
      <dgm:t>
        <a:bodyPr/>
        <a:lstStyle/>
        <a:p>
          <a:endParaRPr lang="en-US"/>
        </a:p>
      </dgm:t>
    </dgm:pt>
    <dgm:pt modelId="{9D6326F6-2D29-493D-83A4-CDF56B9E5812}" type="sibTrans" cxnId="{B58EEDAA-E316-4FA2-91A8-DF275FCD392D}">
      <dgm:prSet/>
      <dgm:spPr/>
      <dgm:t>
        <a:bodyPr/>
        <a:lstStyle/>
        <a:p>
          <a:endParaRPr lang="en-US"/>
        </a:p>
      </dgm:t>
    </dgm:pt>
    <dgm:pt modelId="{7623D497-7530-4F16-A9F9-617BB9244DA8}">
      <dgm:prSet phldrT="[Text]" custT="1"/>
      <dgm:spPr>
        <a:solidFill>
          <a:srgbClr val="FF0000"/>
        </a:solidFill>
      </dgm:spPr>
      <dgm:t>
        <a:bodyPr/>
        <a:lstStyle/>
        <a:p>
          <a:endParaRPr lang="en-US" sz="1600" b="1" dirty="0"/>
        </a:p>
        <a:p>
          <a:r>
            <a:rPr lang="en-US" sz="1300" b="1" dirty="0"/>
            <a:t>Religious</a:t>
          </a:r>
        </a:p>
        <a:p>
          <a:r>
            <a:rPr lang="en-US" sz="1300" b="1" dirty="0"/>
            <a:t>Right</a:t>
          </a:r>
        </a:p>
      </dgm:t>
    </dgm:pt>
    <dgm:pt modelId="{E6D185CA-84C3-4AE6-A893-DEA57839053C}" type="parTrans" cxnId="{C0889EF6-69ED-4679-B70C-93EA99921F09}">
      <dgm:prSet/>
      <dgm:spPr/>
      <dgm:t>
        <a:bodyPr/>
        <a:lstStyle/>
        <a:p>
          <a:endParaRPr lang="en-US"/>
        </a:p>
      </dgm:t>
    </dgm:pt>
    <dgm:pt modelId="{E718101D-C244-447C-89B7-1EA0DDF1E71B}" type="sibTrans" cxnId="{C0889EF6-69ED-4679-B70C-93EA99921F09}">
      <dgm:prSet/>
      <dgm:spPr/>
      <dgm:t>
        <a:bodyPr/>
        <a:lstStyle/>
        <a:p>
          <a:endParaRPr lang="en-US"/>
        </a:p>
      </dgm:t>
    </dgm:pt>
    <dgm:pt modelId="{A21B3ED6-B702-4ED1-AB6E-D5E2F9E90795}">
      <dgm:prSet phldrT="[Text]" custT="1"/>
      <dgm:spPr>
        <a:solidFill>
          <a:srgbClr val="FF0000"/>
        </a:solidFill>
      </dgm:spPr>
      <dgm:t>
        <a:bodyPr/>
        <a:lstStyle/>
        <a:p>
          <a:endParaRPr lang="en-US" sz="1800" b="1" dirty="0"/>
        </a:p>
        <a:p>
          <a:r>
            <a:rPr lang="en-US" sz="1300" b="1" dirty="0"/>
            <a:t>Trump/</a:t>
          </a:r>
        </a:p>
        <a:p>
          <a:r>
            <a:rPr lang="en-US" sz="1300" b="1" dirty="0"/>
            <a:t>Tea Party</a:t>
          </a:r>
        </a:p>
      </dgm:t>
    </dgm:pt>
    <dgm:pt modelId="{8C41780D-7F55-4C8F-9163-331AE9A3B9E5}" type="parTrans" cxnId="{7F00D759-E1FA-46C8-ABC7-0B31629BDAF4}">
      <dgm:prSet/>
      <dgm:spPr/>
      <dgm:t>
        <a:bodyPr/>
        <a:lstStyle/>
        <a:p>
          <a:endParaRPr lang="en-US"/>
        </a:p>
      </dgm:t>
    </dgm:pt>
    <dgm:pt modelId="{2B87C1E8-DC2D-47FF-A126-F96ADEEF7841}" type="sibTrans" cxnId="{7F00D759-E1FA-46C8-ABC7-0B31629BDAF4}">
      <dgm:prSet/>
      <dgm:spPr/>
      <dgm:t>
        <a:bodyPr/>
        <a:lstStyle/>
        <a:p>
          <a:endParaRPr lang="en-US"/>
        </a:p>
      </dgm:t>
    </dgm:pt>
    <dgm:pt modelId="{92313BBE-7EDE-46DA-9253-84B2410C8EEF}" type="pres">
      <dgm:prSet presAssocID="{3EC97D9B-B242-44EB-8AD6-C9D34763B29C}" presName="Name0" presStyleCnt="0">
        <dgm:presLayoutVars>
          <dgm:dir/>
          <dgm:resizeHandles val="exact"/>
        </dgm:presLayoutVars>
      </dgm:prSet>
      <dgm:spPr/>
    </dgm:pt>
    <dgm:pt modelId="{E81225E2-2014-4456-8C55-9487E42A643B}" type="pres">
      <dgm:prSet presAssocID="{3EC97D9B-B242-44EB-8AD6-C9D34763B29C}" presName="fgShape" presStyleLbl="fgShp" presStyleIdx="0" presStyleCnt="1"/>
      <dgm:spPr/>
    </dgm:pt>
    <dgm:pt modelId="{9FB58B8A-4FC9-4721-9FF1-9CCBF2BC0AA3}" type="pres">
      <dgm:prSet presAssocID="{3EC97D9B-B242-44EB-8AD6-C9D34763B29C}" presName="linComp" presStyleCnt="0"/>
      <dgm:spPr/>
    </dgm:pt>
    <dgm:pt modelId="{BE84C06E-0204-4680-8487-ED8ECC8B2835}" type="pres">
      <dgm:prSet presAssocID="{DCB433F4-0A85-4D6E-876B-765F9298FF55}" presName="compNode" presStyleCnt="0"/>
      <dgm:spPr/>
    </dgm:pt>
    <dgm:pt modelId="{B0C816A8-2EAE-4233-84C6-62395391D261}" type="pres">
      <dgm:prSet presAssocID="{DCB433F4-0A85-4D6E-876B-765F9298FF55}" presName="bkgdShape" presStyleLbl="node1" presStyleIdx="0" presStyleCnt="3" custLinFactNeighborX="-64"/>
      <dgm:spPr/>
    </dgm:pt>
    <dgm:pt modelId="{2C4701BC-26E8-4A54-BC91-4A2500A48932}" type="pres">
      <dgm:prSet presAssocID="{DCB433F4-0A85-4D6E-876B-765F9298FF55}" presName="nodeTx" presStyleLbl="node1" presStyleIdx="0" presStyleCnt="3">
        <dgm:presLayoutVars>
          <dgm:bulletEnabled val="1"/>
        </dgm:presLayoutVars>
      </dgm:prSet>
      <dgm:spPr/>
    </dgm:pt>
    <dgm:pt modelId="{416CD94F-FAC7-4455-8BF7-3AA41486344A}" type="pres">
      <dgm:prSet presAssocID="{DCB433F4-0A85-4D6E-876B-765F9298FF55}" presName="invisiNode" presStyleLbl="node1" presStyleIdx="0" presStyleCnt="3"/>
      <dgm:spPr/>
    </dgm:pt>
    <dgm:pt modelId="{9DA75CD4-18C7-41B9-B93F-0C942F9F536F}" type="pres">
      <dgm:prSet presAssocID="{DCB433F4-0A85-4D6E-876B-765F9298FF55}" presName="imagNode" presStyleLbl="fgImgPlace1" presStyleIdx="0" presStyleCnt="3"/>
      <dgm:spPr/>
    </dgm:pt>
    <dgm:pt modelId="{178176E9-2AAA-4D60-AD6C-1309AAE6B431}" type="pres">
      <dgm:prSet presAssocID="{9D6326F6-2D29-493D-83A4-CDF56B9E5812}" presName="sibTrans" presStyleLbl="sibTrans2D1" presStyleIdx="0" presStyleCnt="0"/>
      <dgm:spPr/>
    </dgm:pt>
    <dgm:pt modelId="{CCFDD208-E047-413E-98DC-46DC7D333E10}" type="pres">
      <dgm:prSet presAssocID="{7623D497-7530-4F16-A9F9-617BB9244DA8}" presName="compNode" presStyleCnt="0"/>
      <dgm:spPr/>
    </dgm:pt>
    <dgm:pt modelId="{D725CD4C-7E77-41FD-B226-22B80F80B1D7}" type="pres">
      <dgm:prSet presAssocID="{7623D497-7530-4F16-A9F9-617BB9244DA8}" presName="bkgdShape" presStyleLbl="node1" presStyleIdx="1" presStyleCnt="3" custLinFactNeighborX="-2135"/>
      <dgm:spPr/>
    </dgm:pt>
    <dgm:pt modelId="{3DC8B89B-1BEA-4AF2-8E71-6DBA3F7F495D}" type="pres">
      <dgm:prSet presAssocID="{7623D497-7530-4F16-A9F9-617BB9244DA8}" presName="nodeTx" presStyleLbl="node1" presStyleIdx="1" presStyleCnt="3">
        <dgm:presLayoutVars>
          <dgm:bulletEnabled val="1"/>
        </dgm:presLayoutVars>
      </dgm:prSet>
      <dgm:spPr/>
    </dgm:pt>
    <dgm:pt modelId="{98B1EBB9-034B-44E5-82C1-B48442D05628}" type="pres">
      <dgm:prSet presAssocID="{7623D497-7530-4F16-A9F9-617BB9244DA8}" presName="invisiNode" presStyleLbl="node1" presStyleIdx="1" presStyleCnt="3"/>
      <dgm:spPr/>
    </dgm:pt>
    <dgm:pt modelId="{38693693-9115-4AC2-ADED-56A41CB72286}" type="pres">
      <dgm:prSet presAssocID="{7623D497-7530-4F16-A9F9-617BB9244DA8}" presName="imagNode" presStyleLbl="fgImgPlace1" presStyleIdx="1" presStyleCnt="3"/>
      <dgm:spPr/>
    </dgm:pt>
    <dgm:pt modelId="{4C240D90-2EB0-4FE2-8A42-D4D94B2907C9}" type="pres">
      <dgm:prSet presAssocID="{E718101D-C244-447C-89B7-1EA0DDF1E71B}" presName="sibTrans" presStyleLbl="sibTrans2D1" presStyleIdx="0" presStyleCnt="0"/>
      <dgm:spPr/>
    </dgm:pt>
    <dgm:pt modelId="{579BC5C8-4DA4-4709-807B-316689358062}" type="pres">
      <dgm:prSet presAssocID="{A21B3ED6-B702-4ED1-AB6E-D5E2F9E90795}" presName="compNode" presStyleCnt="0"/>
      <dgm:spPr/>
    </dgm:pt>
    <dgm:pt modelId="{92E89B7A-28E6-4E0B-AD64-780B757768EB}" type="pres">
      <dgm:prSet presAssocID="{A21B3ED6-B702-4ED1-AB6E-D5E2F9E90795}" presName="bkgdShape" presStyleLbl="node1" presStyleIdx="2" presStyleCnt="3"/>
      <dgm:spPr/>
    </dgm:pt>
    <dgm:pt modelId="{5F755AA1-122B-416E-8EFC-CEDD547BE804}" type="pres">
      <dgm:prSet presAssocID="{A21B3ED6-B702-4ED1-AB6E-D5E2F9E90795}" presName="nodeTx" presStyleLbl="node1" presStyleIdx="2" presStyleCnt="3">
        <dgm:presLayoutVars>
          <dgm:bulletEnabled val="1"/>
        </dgm:presLayoutVars>
      </dgm:prSet>
      <dgm:spPr/>
    </dgm:pt>
    <dgm:pt modelId="{E1D343BB-3B06-45CC-A1DB-82FCB72C7660}" type="pres">
      <dgm:prSet presAssocID="{A21B3ED6-B702-4ED1-AB6E-D5E2F9E90795}" presName="invisiNode" presStyleLbl="node1" presStyleIdx="2" presStyleCnt="3"/>
      <dgm:spPr/>
    </dgm:pt>
    <dgm:pt modelId="{7127B0B5-BCCC-46C6-89D5-64564672D1EA}" type="pres">
      <dgm:prSet presAssocID="{A21B3ED6-B702-4ED1-AB6E-D5E2F9E90795}" presName="imagNode" presStyleLbl="fgImgPlace1" presStyleIdx="2" presStyleCnt="3"/>
      <dgm:spPr/>
    </dgm:pt>
  </dgm:ptLst>
  <dgm:cxnLst>
    <dgm:cxn modelId="{7F00D759-E1FA-46C8-ABC7-0B31629BDAF4}" srcId="{3EC97D9B-B242-44EB-8AD6-C9D34763B29C}" destId="{A21B3ED6-B702-4ED1-AB6E-D5E2F9E90795}" srcOrd="2" destOrd="0" parTransId="{8C41780D-7F55-4C8F-9163-331AE9A3B9E5}" sibTransId="{2B87C1E8-DC2D-47FF-A126-F96ADEEF7841}"/>
    <dgm:cxn modelId="{FCB03B63-04DB-4ED8-AB89-8768D97DE6A9}" type="presOf" srcId="{A21B3ED6-B702-4ED1-AB6E-D5E2F9E90795}" destId="{5F755AA1-122B-416E-8EFC-CEDD547BE804}" srcOrd="1" destOrd="0" presId="urn:microsoft.com/office/officeart/2005/8/layout/hList7"/>
    <dgm:cxn modelId="{561A9F64-C754-4ABB-8918-285C021F799F}" type="presOf" srcId="{DCB433F4-0A85-4D6E-876B-765F9298FF55}" destId="{2C4701BC-26E8-4A54-BC91-4A2500A48932}" srcOrd="1" destOrd="0" presId="urn:microsoft.com/office/officeart/2005/8/layout/hList7"/>
    <dgm:cxn modelId="{070EA36A-E0C1-49EB-9D15-55FDE5FF31FC}" type="presOf" srcId="{E718101D-C244-447C-89B7-1EA0DDF1E71B}" destId="{4C240D90-2EB0-4FE2-8A42-D4D94B2907C9}" srcOrd="0" destOrd="0" presId="urn:microsoft.com/office/officeart/2005/8/layout/hList7"/>
    <dgm:cxn modelId="{8598667E-0C5E-4D4E-931B-BCDAE482B76D}" type="presOf" srcId="{A21B3ED6-B702-4ED1-AB6E-D5E2F9E90795}" destId="{92E89B7A-28E6-4E0B-AD64-780B757768EB}" srcOrd="0" destOrd="0" presId="urn:microsoft.com/office/officeart/2005/8/layout/hList7"/>
    <dgm:cxn modelId="{CF159491-2F4D-46C6-9A5C-EE14EA0812D9}" type="presOf" srcId="{9D6326F6-2D29-493D-83A4-CDF56B9E5812}" destId="{178176E9-2AAA-4D60-AD6C-1309AAE6B431}" srcOrd="0" destOrd="0" presId="urn:microsoft.com/office/officeart/2005/8/layout/hList7"/>
    <dgm:cxn modelId="{B58EEDAA-E316-4FA2-91A8-DF275FCD392D}" srcId="{3EC97D9B-B242-44EB-8AD6-C9D34763B29C}" destId="{DCB433F4-0A85-4D6E-876B-765F9298FF55}" srcOrd="0" destOrd="0" parTransId="{9234EC19-E89A-4921-B14F-36AB65859862}" sibTransId="{9D6326F6-2D29-493D-83A4-CDF56B9E5812}"/>
    <dgm:cxn modelId="{D73A24B2-4D02-4C13-9ECE-3130AF5DD96E}" type="presOf" srcId="{7623D497-7530-4F16-A9F9-617BB9244DA8}" destId="{3DC8B89B-1BEA-4AF2-8E71-6DBA3F7F495D}" srcOrd="1" destOrd="0" presId="urn:microsoft.com/office/officeart/2005/8/layout/hList7"/>
    <dgm:cxn modelId="{FB3237C8-A61E-4D99-8BC8-3AA5ED99696E}" type="presOf" srcId="{7623D497-7530-4F16-A9F9-617BB9244DA8}" destId="{D725CD4C-7E77-41FD-B226-22B80F80B1D7}" srcOrd="0" destOrd="0" presId="urn:microsoft.com/office/officeart/2005/8/layout/hList7"/>
    <dgm:cxn modelId="{3CF754EF-D9EA-431C-9652-FC4A96E19E15}" type="presOf" srcId="{DCB433F4-0A85-4D6E-876B-765F9298FF55}" destId="{B0C816A8-2EAE-4233-84C6-62395391D261}" srcOrd="0" destOrd="0" presId="urn:microsoft.com/office/officeart/2005/8/layout/hList7"/>
    <dgm:cxn modelId="{C0889EF6-69ED-4679-B70C-93EA99921F09}" srcId="{3EC97D9B-B242-44EB-8AD6-C9D34763B29C}" destId="{7623D497-7530-4F16-A9F9-617BB9244DA8}" srcOrd="1" destOrd="0" parTransId="{E6D185CA-84C3-4AE6-A893-DEA57839053C}" sibTransId="{E718101D-C244-447C-89B7-1EA0DDF1E71B}"/>
    <dgm:cxn modelId="{279389F7-4E55-40C6-9887-C7FF588E3582}" type="presOf" srcId="{3EC97D9B-B242-44EB-8AD6-C9D34763B29C}" destId="{92313BBE-7EDE-46DA-9253-84B2410C8EEF}" srcOrd="0" destOrd="0" presId="urn:microsoft.com/office/officeart/2005/8/layout/hList7"/>
    <dgm:cxn modelId="{92CD46DF-BF87-4937-98DB-831FAFDA7469}" type="presParOf" srcId="{92313BBE-7EDE-46DA-9253-84B2410C8EEF}" destId="{E81225E2-2014-4456-8C55-9487E42A643B}" srcOrd="0" destOrd="0" presId="urn:microsoft.com/office/officeart/2005/8/layout/hList7"/>
    <dgm:cxn modelId="{9848508A-F6DB-4528-B6F4-E8F701CA4F9E}" type="presParOf" srcId="{92313BBE-7EDE-46DA-9253-84B2410C8EEF}" destId="{9FB58B8A-4FC9-4721-9FF1-9CCBF2BC0AA3}" srcOrd="1" destOrd="0" presId="urn:microsoft.com/office/officeart/2005/8/layout/hList7"/>
    <dgm:cxn modelId="{27309B8E-7E70-490B-8EF2-8192056602DA}" type="presParOf" srcId="{9FB58B8A-4FC9-4721-9FF1-9CCBF2BC0AA3}" destId="{BE84C06E-0204-4680-8487-ED8ECC8B2835}" srcOrd="0" destOrd="0" presId="urn:microsoft.com/office/officeart/2005/8/layout/hList7"/>
    <dgm:cxn modelId="{F5A79924-2D76-4481-97BF-1CFC95249E4C}" type="presParOf" srcId="{BE84C06E-0204-4680-8487-ED8ECC8B2835}" destId="{B0C816A8-2EAE-4233-84C6-62395391D261}" srcOrd="0" destOrd="0" presId="urn:microsoft.com/office/officeart/2005/8/layout/hList7"/>
    <dgm:cxn modelId="{AB8851AC-6025-417A-9163-98F1E9088FDF}" type="presParOf" srcId="{BE84C06E-0204-4680-8487-ED8ECC8B2835}" destId="{2C4701BC-26E8-4A54-BC91-4A2500A48932}" srcOrd="1" destOrd="0" presId="urn:microsoft.com/office/officeart/2005/8/layout/hList7"/>
    <dgm:cxn modelId="{B998AF15-D96E-40F0-9A63-DA3551FD68E8}" type="presParOf" srcId="{BE84C06E-0204-4680-8487-ED8ECC8B2835}" destId="{416CD94F-FAC7-4455-8BF7-3AA41486344A}" srcOrd="2" destOrd="0" presId="urn:microsoft.com/office/officeart/2005/8/layout/hList7"/>
    <dgm:cxn modelId="{8C3A805C-E5A7-406A-ABD9-6A337B3979F4}" type="presParOf" srcId="{BE84C06E-0204-4680-8487-ED8ECC8B2835}" destId="{9DA75CD4-18C7-41B9-B93F-0C942F9F536F}" srcOrd="3" destOrd="0" presId="urn:microsoft.com/office/officeart/2005/8/layout/hList7"/>
    <dgm:cxn modelId="{1EDA00DC-802C-4803-BF02-6F2DDAD5E915}" type="presParOf" srcId="{9FB58B8A-4FC9-4721-9FF1-9CCBF2BC0AA3}" destId="{178176E9-2AAA-4D60-AD6C-1309AAE6B431}" srcOrd="1" destOrd="0" presId="urn:microsoft.com/office/officeart/2005/8/layout/hList7"/>
    <dgm:cxn modelId="{58661CA2-CED4-4F1B-B7B0-6CC76691DBF1}" type="presParOf" srcId="{9FB58B8A-4FC9-4721-9FF1-9CCBF2BC0AA3}" destId="{CCFDD208-E047-413E-98DC-46DC7D333E10}" srcOrd="2" destOrd="0" presId="urn:microsoft.com/office/officeart/2005/8/layout/hList7"/>
    <dgm:cxn modelId="{3B83C3E3-7D37-4A5B-8941-1F117CE5F939}" type="presParOf" srcId="{CCFDD208-E047-413E-98DC-46DC7D333E10}" destId="{D725CD4C-7E77-41FD-B226-22B80F80B1D7}" srcOrd="0" destOrd="0" presId="urn:microsoft.com/office/officeart/2005/8/layout/hList7"/>
    <dgm:cxn modelId="{F9CDBF9D-00AD-471D-80B6-96242348C87A}" type="presParOf" srcId="{CCFDD208-E047-413E-98DC-46DC7D333E10}" destId="{3DC8B89B-1BEA-4AF2-8E71-6DBA3F7F495D}" srcOrd="1" destOrd="0" presId="urn:microsoft.com/office/officeart/2005/8/layout/hList7"/>
    <dgm:cxn modelId="{E299B432-D632-442C-A41E-080624A4EFFB}" type="presParOf" srcId="{CCFDD208-E047-413E-98DC-46DC7D333E10}" destId="{98B1EBB9-034B-44E5-82C1-B48442D05628}" srcOrd="2" destOrd="0" presId="urn:microsoft.com/office/officeart/2005/8/layout/hList7"/>
    <dgm:cxn modelId="{DDC095E4-8368-4A1F-A8A9-441D5E01B78A}" type="presParOf" srcId="{CCFDD208-E047-413E-98DC-46DC7D333E10}" destId="{38693693-9115-4AC2-ADED-56A41CB72286}" srcOrd="3" destOrd="0" presId="urn:microsoft.com/office/officeart/2005/8/layout/hList7"/>
    <dgm:cxn modelId="{26778513-AF9C-49DF-A7FF-D24F4194F3BF}" type="presParOf" srcId="{9FB58B8A-4FC9-4721-9FF1-9CCBF2BC0AA3}" destId="{4C240D90-2EB0-4FE2-8A42-D4D94B2907C9}" srcOrd="3" destOrd="0" presId="urn:microsoft.com/office/officeart/2005/8/layout/hList7"/>
    <dgm:cxn modelId="{6AD547EB-BA22-4A5D-9F7A-4D0B87120E1E}" type="presParOf" srcId="{9FB58B8A-4FC9-4721-9FF1-9CCBF2BC0AA3}" destId="{579BC5C8-4DA4-4709-807B-316689358062}" srcOrd="4" destOrd="0" presId="urn:microsoft.com/office/officeart/2005/8/layout/hList7"/>
    <dgm:cxn modelId="{26544EF4-008F-470C-9D52-8EB68E9141E4}" type="presParOf" srcId="{579BC5C8-4DA4-4709-807B-316689358062}" destId="{92E89B7A-28E6-4E0B-AD64-780B757768EB}" srcOrd="0" destOrd="0" presId="urn:microsoft.com/office/officeart/2005/8/layout/hList7"/>
    <dgm:cxn modelId="{8FD4395D-A061-42BA-9A36-16455DDD5560}" type="presParOf" srcId="{579BC5C8-4DA4-4709-807B-316689358062}" destId="{5F755AA1-122B-416E-8EFC-CEDD547BE804}" srcOrd="1" destOrd="0" presId="urn:microsoft.com/office/officeart/2005/8/layout/hList7"/>
    <dgm:cxn modelId="{FB3505AE-9733-4DE0-88E3-86D9B97DBFE2}" type="presParOf" srcId="{579BC5C8-4DA4-4709-807B-316689358062}" destId="{E1D343BB-3B06-45CC-A1DB-82FCB72C7660}" srcOrd="2" destOrd="0" presId="urn:microsoft.com/office/officeart/2005/8/layout/hList7"/>
    <dgm:cxn modelId="{C4689A21-9659-4E3D-96EE-D7DA642E52F6}" type="presParOf" srcId="{579BC5C8-4DA4-4709-807B-316689358062}" destId="{7127B0B5-BCCC-46C6-89D5-64564672D1E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E7D6F8-6406-4793-8A00-53D8115694BB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CB8C7B1-7F0A-4B54-9311-0F81F212B07B}">
      <dgm:prSet phldrT="[Text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n-US" dirty="0"/>
            <a:t>Overall Revenues</a:t>
          </a:r>
        </a:p>
      </dgm:t>
    </dgm:pt>
    <dgm:pt modelId="{2CDEEF23-D508-44DA-A659-0F0626F8D62F}" type="parTrans" cxnId="{632683FF-F395-4974-8BF2-086B8C9B33CC}">
      <dgm:prSet/>
      <dgm:spPr/>
      <dgm:t>
        <a:bodyPr/>
        <a:lstStyle/>
        <a:p>
          <a:endParaRPr lang="en-US"/>
        </a:p>
      </dgm:t>
    </dgm:pt>
    <dgm:pt modelId="{0603A2EF-ED54-4BD1-9996-1BFCEC62FA0A}" type="sibTrans" cxnId="{632683FF-F395-4974-8BF2-086B8C9B33CC}">
      <dgm:prSet/>
      <dgm:spPr/>
      <dgm:t>
        <a:bodyPr/>
        <a:lstStyle/>
        <a:p>
          <a:endParaRPr lang="en-US"/>
        </a:p>
      </dgm:t>
    </dgm:pt>
    <dgm:pt modelId="{5AA72A4A-6FA2-46A6-AA42-8B702EEA3991}">
      <dgm:prSet phldrT="[Text]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Prop 98</a:t>
          </a:r>
        </a:p>
      </dgm:t>
    </dgm:pt>
    <dgm:pt modelId="{317EE1B5-DC82-49B5-BE3B-2FD510356226}" type="parTrans" cxnId="{D4D3CBC0-4F33-4214-B357-AC7488FAA3B0}">
      <dgm:prSet/>
      <dgm:spPr/>
      <dgm:t>
        <a:bodyPr/>
        <a:lstStyle/>
        <a:p>
          <a:endParaRPr lang="en-US"/>
        </a:p>
      </dgm:t>
    </dgm:pt>
    <dgm:pt modelId="{F5F79D5F-4492-41F0-BBA3-DB5287971A99}" type="sibTrans" cxnId="{D4D3CBC0-4F33-4214-B357-AC7488FAA3B0}">
      <dgm:prSet/>
      <dgm:spPr/>
      <dgm:t>
        <a:bodyPr/>
        <a:lstStyle/>
        <a:p>
          <a:endParaRPr lang="en-US"/>
        </a:p>
      </dgm:t>
    </dgm:pt>
    <dgm:pt modelId="{41E6F0EB-71CA-4FF5-8B64-6BF167F89D98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Community College Share</a:t>
          </a:r>
        </a:p>
      </dgm:t>
    </dgm:pt>
    <dgm:pt modelId="{0B7D4FE6-DC10-492A-9D0A-C1E4E882ADA2}" type="parTrans" cxnId="{392B561C-51FC-4F11-A596-747A23A2F31E}">
      <dgm:prSet/>
      <dgm:spPr/>
      <dgm:t>
        <a:bodyPr/>
        <a:lstStyle/>
        <a:p>
          <a:endParaRPr lang="en-US"/>
        </a:p>
      </dgm:t>
    </dgm:pt>
    <dgm:pt modelId="{6719B867-9FBA-4A84-8696-B4DA57DBCECE}" type="sibTrans" cxnId="{392B561C-51FC-4F11-A596-747A23A2F31E}">
      <dgm:prSet/>
      <dgm:spPr/>
      <dgm:t>
        <a:bodyPr/>
        <a:lstStyle/>
        <a:p>
          <a:endParaRPr lang="en-US"/>
        </a:p>
      </dgm:t>
    </dgm:pt>
    <dgm:pt modelId="{5E84761C-2ED4-4C1E-B279-525CA50E0B5A}" type="pres">
      <dgm:prSet presAssocID="{9EE7D6F8-6406-4793-8A00-53D8115694B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8E26BE7-C0A2-4906-966E-BB75B32631EC}" type="pres">
      <dgm:prSet presAssocID="{8CB8C7B1-7F0A-4B54-9311-0F81F212B07B}" presName="circle1" presStyleLbl="node1" presStyleIdx="0" presStyleCnt="3"/>
      <dgm:spPr>
        <a:solidFill>
          <a:schemeClr val="accent4">
            <a:lumMod val="50000"/>
          </a:schemeClr>
        </a:solidFill>
      </dgm:spPr>
    </dgm:pt>
    <dgm:pt modelId="{F27E432B-5BDD-4602-A2F1-1808B0A4D447}" type="pres">
      <dgm:prSet presAssocID="{8CB8C7B1-7F0A-4B54-9311-0F81F212B07B}" presName="space" presStyleCnt="0"/>
      <dgm:spPr/>
    </dgm:pt>
    <dgm:pt modelId="{7358189F-F1D0-4A92-A91D-FA336D3DF0A5}" type="pres">
      <dgm:prSet presAssocID="{8CB8C7B1-7F0A-4B54-9311-0F81F212B07B}" presName="rect1" presStyleLbl="alignAcc1" presStyleIdx="0" presStyleCnt="3"/>
      <dgm:spPr/>
    </dgm:pt>
    <dgm:pt modelId="{646E07E9-2F36-4DF2-9585-5EE790D1E13D}" type="pres">
      <dgm:prSet presAssocID="{5AA72A4A-6FA2-46A6-AA42-8B702EEA3991}" presName="vertSpace2" presStyleLbl="node1" presStyleIdx="0" presStyleCnt="3"/>
      <dgm:spPr/>
    </dgm:pt>
    <dgm:pt modelId="{912D21D5-4E4C-4B47-B205-A1A2968C8C6B}" type="pres">
      <dgm:prSet presAssocID="{5AA72A4A-6FA2-46A6-AA42-8B702EEA3991}" presName="circle2" presStyleLbl="node1" presStyleIdx="1" presStyleCnt="3"/>
      <dgm:spPr/>
    </dgm:pt>
    <dgm:pt modelId="{AA200014-533F-4C74-A8C1-AB0355114E9F}" type="pres">
      <dgm:prSet presAssocID="{5AA72A4A-6FA2-46A6-AA42-8B702EEA3991}" presName="rect2" presStyleLbl="alignAcc1" presStyleIdx="1" presStyleCnt="3"/>
      <dgm:spPr/>
    </dgm:pt>
    <dgm:pt modelId="{9AE3E616-EDCE-47FB-B2D1-77AEDD382360}" type="pres">
      <dgm:prSet presAssocID="{41E6F0EB-71CA-4FF5-8B64-6BF167F89D98}" presName="vertSpace3" presStyleLbl="node1" presStyleIdx="1" presStyleCnt="3"/>
      <dgm:spPr/>
    </dgm:pt>
    <dgm:pt modelId="{F5D363F2-00A3-4EF0-B6F3-5B67B4DC7583}" type="pres">
      <dgm:prSet presAssocID="{41E6F0EB-71CA-4FF5-8B64-6BF167F89D98}" presName="circle3" presStyleLbl="node1" presStyleIdx="2" presStyleCnt="3"/>
      <dgm:spPr>
        <a:solidFill>
          <a:srgbClr val="060FC0"/>
        </a:solidFill>
      </dgm:spPr>
    </dgm:pt>
    <dgm:pt modelId="{6A15DCAE-C2F5-4C26-AD82-86041CAAE6CE}" type="pres">
      <dgm:prSet presAssocID="{41E6F0EB-71CA-4FF5-8B64-6BF167F89D98}" presName="rect3" presStyleLbl="alignAcc1" presStyleIdx="2" presStyleCnt="3"/>
      <dgm:spPr/>
    </dgm:pt>
    <dgm:pt modelId="{92080E60-A398-4A35-AC4C-91EE0D3C88C5}" type="pres">
      <dgm:prSet presAssocID="{8CB8C7B1-7F0A-4B54-9311-0F81F212B07B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8673A0B9-2442-4869-A2B8-3C22FB1909D0}" type="pres">
      <dgm:prSet presAssocID="{5AA72A4A-6FA2-46A6-AA42-8B702EEA399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2005BB45-D46A-4BE5-98E8-3C6DFF25321E}" type="pres">
      <dgm:prSet presAssocID="{41E6F0EB-71CA-4FF5-8B64-6BF167F89D98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392B561C-51FC-4F11-A596-747A23A2F31E}" srcId="{9EE7D6F8-6406-4793-8A00-53D8115694BB}" destId="{41E6F0EB-71CA-4FF5-8B64-6BF167F89D98}" srcOrd="2" destOrd="0" parTransId="{0B7D4FE6-DC10-492A-9D0A-C1E4E882ADA2}" sibTransId="{6719B867-9FBA-4A84-8696-B4DA57DBCECE}"/>
    <dgm:cxn modelId="{042FBF2D-A425-4911-AECA-A865E185EE5B}" type="presOf" srcId="{5AA72A4A-6FA2-46A6-AA42-8B702EEA3991}" destId="{AA200014-533F-4C74-A8C1-AB0355114E9F}" srcOrd="0" destOrd="0" presId="urn:microsoft.com/office/officeart/2005/8/layout/target3"/>
    <dgm:cxn modelId="{2831D42F-977C-4478-80E8-897E4F04EBE8}" type="presOf" srcId="{41E6F0EB-71CA-4FF5-8B64-6BF167F89D98}" destId="{6A15DCAE-C2F5-4C26-AD82-86041CAAE6CE}" srcOrd="0" destOrd="0" presId="urn:microsoft.com/office/officeart/2005/8/layout/target3"/>
    <dgm:cxn modelId="{6B0BBC73-34C5-4140-B62E-D57D4CEE7485}" type="presOf" srcId="{5AA72A4A-6FA2-46A6-AA42-8B702EEA3991}" destId="{8673A0B9-2442-4869-A2B8-3C22FB1909D0}" srcOrd="1" destOrd="0" presId="urn:microsoft.com/office/officeart/2005/8/layout/target3"/>
    <dgm:cxn modelId="{F371257D-91B5-4ED6-8F15-A72DE7425AE8}" type="presOf" srcId="{8CB8C7B1-7F0A-4B54-9311-0F81F212B07B}" destId="{92080E60-A398-4A35-AC4C-91EE0D3C88C5}" srcOrd="1" destOrd="0" presId="urn:microsoft.com/office/officeart/2005/8/layout/target3"/>
    <dgm:cxn modelId="{759D1791-48D7-439D-AF76-149971C23646}" type="presOf" srcId="{9EE7D6F8-6406-4793-8A00-53D8115694BB}" destId="{5E84761C-2ED4-4C1E-B279-525CA50E0B5A}" srcOrd="0" destOrd="0" presId="urn:microsoft.com/office/officeart/2005/8/layout/target3"/>
    <dgm:cxn modelId="{F4C970AF-89F9-4C5E-8AEE-8C45E670C831}" type="presOf" srcId="{8CB8C7B1-7F0A-4B54-9311-0F81F212B07B}" destId="{7358189F-F1D0-4A92-A91D-FA336D3DF0A5}" srcOrd="0" destOrd="0" presId="urn:microsoft.com/office/officeart/2005/8/layout/target3"/>
    <dgm:cxn modelId="{D4D3CBC0-4F33-4214-B357-AC7488FAA3B0}" srcId="{9EE7D6F8-6406-4793-8A00-53D8115694BB}" destId="{5AA72A4A-6FA2-46A6-AA42-8B702EEA3991}" srcOrd="1" destOrd="0" parTransId="{317EE1B5-DC82-49B5-BE3B-2FD510356226}" sibTransId="{F5F79D5F-4492-41F0-BBA3-DB5287971A99}"/>
    <dgm:cxn modelId="{5F5F8CCC-5ED4-4DA5-AF11-AD9B14438D30}" type="presOf" srcId="{41E6F0EB-71CA-4FF5-8B64-6BF167F89D98}" destId="{2005BB45-D46A-4BE5-98E8-3C6DFF25321E}" srcOrd="1" destOrd="0" presId="urn:microsoft.com/office/officeart/2005/8/layout/target3"/>
    <dgm:cxn modelId="{632683FF-F395-4974-8BF2-086B8C9B33CC}" srcId="{9EE7D6F8-6406-4793-8A00-53D8115694BB}" destId="{8CB8C7B1-7F0A-4B54-9311-0F81F212B07B}" srcOrd="0" destOrd="0" parTransId="{2CDEEF23-D508-44DA-A659-0F0626F8D62F}" sibTransId="{0603A2EF-ED54-4BD1-9996-1BFCEC62FA0A}"/>
    <dgm:cxn modelId="{431A799D-066C-4B09-B81D-F0AD438666F9}" type="presParOf" srcId="{5E84761C-2ED4-4C1E-B279-525CA50E0B5A}" destId="{D8E26BE7-C0A2-4906-966E-BB75B32631EC}" srcOrd="0" destOrd="0" presId="urn:microsoft.com/office/officeart/2005/8/layout/target3"/>
    <dgm:cxn modelId="{F3EEABB8-9A77-420F-8850-66802E551756}" type="presParOf" srcId="{5E84761C-2ED4-4C1E-B279-525CA50E0B5A}" destId="{F27E432B-5BDD-4602-A2F1-1808B0A4D447}" srcOrd="1" destOrd="0" presId="urn:microsoft.com/office/officeart/2005/8/layout/target3"/>
    <dgm:cxn modelId="{DB58F465-9ABD-4B57-88E1-F5EE46260E64}" type="presParOf" srcId="{5E84761C-2ED4-4C1E-B279-525CA50E0B5A}" destId="{7358189F-F1D0-4A92-A91D-FA336D3DF0A5}" srcOrd="2" destOrd="0" presId="urn:microsoft.com/office/officeart/2005/8/layout/target3"/>
    <dgm:cxn modelId="{1763D48C-5F27-4D4C-A0D7-A75C70AEC013}" type="presParOf" srcId="{5E84761C-2ED4-4C1E-B279-525CA50E0B5A}" destId="{646E07E9-2F36-4DF2-9585-5EE790D1E13D}" srcOrd="3" destOrd="0" presId="urn:microsoft.com/office/officeart/2005/8/layout/target3"/>
    <dgm:cxn modelId="{582B4B3E-5696-4112-A59F-BA41A916C84D}" type="presParOf" srcId="{5E84761C-2ED4-4C1E-B279-525CA50E0B5A}" destId="{912D21D5-4E4C-4B47-B205-A1A2968C8C6B}" srcOrd="4" destOrd="0" presId="urn:microsoft.com/office/officeart/2005/8/layout/target3"/>
    <dgm:cxn modelId="{3479009C-A7F6-4F84-B925-CEA351265D2E}" type="presParOf" srcId="{5E84761C-2ED4-4C1E-B279-525CA50E0B5A}" destId="{AA200014-533F-4C74-A8C1-AB0355114E9F}" srcOrd="5" destOrd="0" presId="urn:microsoft.com/office/officeart/2005/8/layout/target3"/>
    <dgm:cxn modelId="{BDF16AB0-0F3E-4DB8-A8E6-2FDD3ECE9802}" type="presParOf" srcId="{5E84761C-2ED4-4C1E-B279-525CA50E0B5A}" destId="{9AE3E616-EDCE-47FB-B2D1-77AEDD382360}" srcOrd="6" destOrd="0" presId="urn:microsoft.com/office/officeart/2005/8/layout/target3"/>
    <dgm:cxn modelId="{4B3FBAF1-095F-4344-9599-E70762DFA486}" type="presParOf" srcId="{5E84761C-2ED4-4C1E-B279-525CA50E0B5A}" destId="{F5D363F2-00A3-4EF0-B6F3-5B67B4DC7583}" srcOrd="7" destOrd="0" presId="urn:microsoft.com/office/officeart/2005/8/layout/target3"/>
    <dgm:cxn modelId="{B6111F72-AB49-4928-A923-7EAD0D4A9AAA}" type="presParOf" srcId="{5E84761C-2ED4-4C1E-B279-525CA50E0B5A}" destId="{6A15DCAE-C2F5-4C26-AD82-86041CAAE6CE}" srcOrd="8" destOrd="0" presId="urn:microsoft.com/office/officeart/2005/8/layout/target3"/>
    <dgm:cxn modelId="{A70F3FD4-3804-4DCC-9FF8-93DE9243C08C}" type="presParOf" srcId="{5E84761C-2ED4-4C1E-B279-525CA50E0B5A}" destId="{92080E60-A398-4A35-AC4C-91EE0D3C88C5}" srcOrd="9" destOrd="0" presId="urn:microsoft.com/office/officeart/2005/8/layout/target3"/>
    <dgm:cxn modelId="{3DFD30D7-9326-4C20-B56D-78D129549257}" type="presParOf" srcId="{5E84761C-2ED4-4C1E-B279-525CA50E0B5A}" destId="{8673A0B9-2442-4869-A2B8-3C22FB1909D0}" srcOrd="10" destOrd="0" presId="urn:microsoft.com/office/officeart/2005/8/layout/target3"/>
    <dgm:cxn modelId="{E2936C52-BE4A-4FE9-8262-6BDF863CA0A5}" type="presParOf" srcId="{5E84761C-2ED4-4C1E-B279-525CA50E0B5A}" destId="{2005BB45-D46A-4BE5-98E8-3C6DFF25321E}" srcOrd="11" destOrd="0" presId="urn:microsoft.com/office/officeart/2005/8/layout/target3"/>
  </dgm:cxnLst>
  <dgm:bg>
    <a:solidFill>
      <a:schemeClr val="accent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AE1902-708D-4A8A-BF09-11C50AC897F7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81BA3D-2572-4CAC-97FB-926ECAACC78B}">
      <dgm:prSet phldrT="[Text]"/>
      <dgm:spPr/>
      <dgm:t>
        <a:bodyPr/>
        <a:lstStyle/>
        <a:p>
          <a:r>
            <a:rPr lang="en-US" b="1" dirty="0">
              <a:solidFill>
                <a:srgbClr val="0036A2"/>
              </a:solidFill>
            </a:rPr>
            <a:t>Colleges as Community Institutions Funded and Regulated by Local Government Districts</a:t>
          </a:r>
        </a:p>
      </dgm:t>
    </dgm:pt>
    <dgm:pt modelId="{2E40991D-99E6-42DA-BDC9-BABC475FE6B0}" type="parTrans" cxnId="{3B57CA48-A33F-4D95-A708-05919097075A}">
      <dgm:prSet/>
      <dgm:spPr/>
      <dgm:t>
        <a:bodyPr/>
        <a:lstStyle/>
        <a:p>
          <a:endParaRPr lang="en-US"/>
        </a:p>
      </dgm:t>
    </dgm:pt>
    <dgm:pt modelId="{4813CCCF-1A5D-46ED-A46B-48D8001BF04F}" type="sibTrans" cxnId="{3B57CA48-A33F-4D95-A708-05919097075A}">
      <dgm:prSet/>
      <dgm:spPr/>
      <dgm:t>
        <a:bodyPr/>
        <a:lstStyle/>
        <a:p>
          <a:endParaRPr lang="en-US"/>
        </a:p>
      </dgm:t>
    </dgm:pt>
    <dgm:pt modelId="{F81DDA2C-B416-4CB4-AE52-53144A851C7F}">
      <dgm:prSet phldrT="[Text]"/>
      <dgm:spPr/>
      <dgm:t>
        <a:bodyPr/>
        <a:lstStyle/>
        <a:p>
          <a:r>
            <a:rPr lang="en-US" b="1" dirty="0">
              <a:solidFill>
                <a:srgbClr val="0036A2"/>
              </a:solidFill>
            </a:rPr>
            <a:t>Colleges as a System Funded and Regulated by State Government</a:t>
          </a:r>
        </a:p>
      </dgm:t>
    </dgm:pt>
    <dgm:pt modelId="{24BF1CAE-7CC9-47F6-B725-97EB6C35662C}" type="parTrans" cxnId="{57595ABE-57A5-46D2-BE1A-F11B8FDD01A6}">
      <dgm:prSet/>
      <dgm:spPr/>
      <dgm:t>
        <a:bodyPr/>
        <a:lstStyle/>
        <a:p>
          <a:endParaRPr lang="en-US"/>
        </a:p>
      </dgm:t>
    </dgm:pt>
    <dgm:pt modelId="{5C6654C2-F06F-4E3D-B6EA-E6A92C670FD2}" type="sibTrans" cxnId="{57595ABE-57A5-46D2-BE1A-F11B8FDD01A6}">
      <dgm:prSet/>
      <dgm:spPr/>
      <dgm:t>
        <a:bodyPr/>
        <a:lstStyle/>
        <a:p>
          <a:endParaRPr lang="en-US"/>
        </a:p>
      </dgm:t>
    </dgm:pt>
    <dgm:pt modelId="{25C56C99-9801-4594-B748-701B6B69F9A6}">
      <dgm:prSet phldrT="[Text]"/>
      <dgm:spPr/>
      <dgm:t>
        <a:bodyPr/>
        <a:lstStyle/>
        <a:p>
          <a:r>
            <a:rPr lang="en-US" b="1" dirty="0">
              <a:solidFill>
                <a:srgbClr val="0036A2"/>
              </a:solidFill>
            </a:rPr>
            <a:t>Constituent Organizations Representing those in the Colleges</a:t>
          </a:r>
        </a:p>
      </dgm:t>
    </dgm:pt>
    <dgm:pt modelId="{7B2A572F-143D-43EB-9A79-86B1EAFF0517}" type="parTrans" cxnId="{CA98C54E-3270-4DC9-9E1D-E70123850EF1}">
      <dgm:prSet/>
      <dgm:spPr/>
      <dgm:t>
        <a:bodyPr/>
        <a:lstStyle/>
        <a:p>
          <a:endParaRPr lang="en-US"/>
        </a:p>
      </dgm:t>
    </dgm:pt>
    <dgm:pt modelId="{A6EAC922-D313-491C-9180-79B696EC1CEC}" type="sibTrans" cxnId="{CA98C54E-3270-4DC9-9E1D-E70123850EF1}">
      <dgm:prSet/>
      <dgm:spPr/>
      <dgm:t>
        <a:bodyPr/>
        <a:lstStyle/>
        <a:p>
          <a:endParaRPr lang="en-US"/>
        </a:p>
      </dgm:t>
    </dgm:pt>
    <dgm:pt modelId="{9BEB0382-0A2E-4974-8C92-11528712AB0C}">
      <dgm:prSet phldrT="[Text]"/>
      <dgm:spPr/>
      <dgm:t>
        <a:bodyPr/>
        <a:lstStyle/>
        <a:p>
          <a:r>
            <a:rPr lang="en-US" b="1" dirty="0">
              <a:solidFill>
                <a:srgbClr val="0036A2"/>
              </a:solidFill>
            </a:rPr>
            <a:t>Outside Interests Seeking to Influence Fiscal and Policy Decisions</a:t>
          </a:r>
        </a:p>
      </dgm:t>
    </dgm:pt>
    <dgm:pt modelId="{45E26966-DDEE-442B-8B90-C2F0188E0B0D}" type="parTrans" cxnId="{FC90B912-11A3-4C67-A033-E6E1967DA7FE}">
      <dgm:prSet/>
      <dgm:spPr/>
      <dgm:t>
        <a:bodyPr/>
        <a:lstStyle/>
        <a:p>
          <a:endParaRPr lang="en-US"/>
        </a:p>
      </dgm:t>
    </dgm:pt>
    <dgm:pt modelId="{122A942D-6E75-4EE6-ADA2-EFEE018C6206}" type="sibTrans" cxnId="{FC90B912-11A3-4C67-A033-E6E1967DA7FE}">
      <dgm:prSet/>
      <dgm:spPr/>
      <dgm:t>
        <a:bodyPr/>
        <a:lstStyle/>
        <a:p>
          <a:endParaRPr lang="en-US"/>
        </a:p>
      </dgm:t>
    </dgm:pt>
    <dgm:pt modelId="{62BDFA87-1E9A-483A-8567-D58D0003146A}" type="pres">
      <dgm:prSet presAssocID="{53AE1902-708D-4A8A-BF09-11C50AC897F7}" presName="matrix" presStyleCnt="0">
        <dgm:presLayoutVars>
          <dgm:chMax val="1"/>
          <dgm:dir/>
          <dgm:resizeHandles val="exact"/>
        </dgm:presLayoutVars>
      </dgm:prSet>
      <dgm:spPr/>
    </dgm:pt>
    <dgm:pt modelId="{C0B97AC8-A037-4EFB-A50F-E81318677DB0}" type="pres">
      <dgm:prSet presAssocID="{53AE1902-708D-4A8A-BF09-11C50AC897F7}" presName="diamond" presStyleLbl="bgShp" presStyleIdx="0" presStyleCnt="1"/>
      <dgm:spPr>
        <a:solidFill>
          <a:srgbClr val="FFFF00"/>
        </a:solidFill>
      </dgm:spPr>
    </dgm:pt>
    <dgm:pt modelId="{A341B314-A415-467C-98CB-9DF3E6D08E73}" type="pres">
      <dgm:prSet presAssocID="{53AE1902-708D-4A8A-BF09-11C50AC897F7}" presName="quad1" presStyleLbl="node1" presStyleIdx="0" presStyleCnt="4" custScaleX="151159" custScaleY="107966" custLinFactNeighborX="-45291" custLinFactNeighborY="-17323">
        <dgm:presLayoutVars>
          <dgm:chMax val="0"/>
          <dgm:chPref val="0"/>
          <dgm:bulletEnabled val="1"/>
        </dgm:presLayoutVars>
      </dgm:prSet>
      <dgm:spPr/>
    </dgm:pt>
    <dgm:pt modelId="{43EDC792-A289-416C-8B2A-E54CE69DED63}" type="pres">
      <dgm:prSet presAssocID="{53AE1902-708D-4A8A-BF09-11C50AC897F7}" presName="quad2" presStyleLbl="node1" presStyleIdx="1" presStyleCnt="4" custScaleX="153510" custScaleY="105434" custLinFactNeighborX="48191" custLinFactNeighborY="-18589">
        <dgm:presLayoutVars>
          <dgm:chMax val="0"/>
          <dgm:chPref val="0"/>
          <dgm:bulletEnabled val="1"/>
        </dgm:presLayoutVars>
      </dgm:prSet>
      <dgm:spPr/>
    </dgm:pt>
    <dgm:pt modelId="{305A612D-459F-4DFE-B8A0-17F1F63F9C46}" type="pres">
      <dgm:prSet presAssocID="{53AE1902-708D-4A8A-BF09-11C50AC897F7}" presName="quad3" presStyleLbl="node1" presStyleIdx="2" presStyleCnt="4" custScaleX="150060" custScaleY="89011" custLinFactNeighborX="-47581" custLinFactNeighborY="21184">
        <dgm:presLayoutVars>
          <dgm:chMax val="0"/>
          <dgm:chPref val="0"/>
          <dgm:bulletEnabled val="1"/>
        </dgm:presLayoutVars>
      </dgm:prSet>
      <dgm:spPr/>
    </dgm:pt>
    <dgm:pt modelId="{A51E7D0F-2C92-4E9E-B795-6239D077CD34}" type="pres">
      <dgm:prSet presAssocID="{53AE1902-708D-4A8A-BF09-11C50AC897F7}" presName="quad4" presStyleLbl="node1" presStyleIdx="3" presStyleCnt="4" custScaleX="150396" custScaleY="87790" custLinFactNeighborX="49687" custLinFactNeighborY="23626">
        <dgm:presLayoutVars>
          <dgm:chMax val="0"/>
          <dgm:chPref val="0"/>
          <dgm:bulletEnabled val="1"/>
        </dgm:presLayoutVars>
      </dgm:prSet>
      <dgm:spPr/>
    </dgm:pt>
  </dgm:ptLst>
  <dgm:cxnLst>
    <dgm:cxn modelId="{940F4003-EED9-4DED-B2DB-54EE710DDB17}" type="presOf" srcId="{2781BA3D-2572-4CAC-97FB-926ECAACC78B}" destId="{A341B314-A415-467C-98CB-9DF3E6D08E73}" srcOrd="0" destOrd="0" presId="urn:microsoft.com/office/officeart/2005/8/layout/matrix3"/>
    <dgm:cxn modelId="{2F33BB03-9D14-49B6-B5C9-255F9C507A01}" type="presOf" srcId="{53AE1902-708D-4A8A-BF09-11C50AC897F7}" destId="{62BDFA87-1E9A-483A-8567-D58D0003146A}" srcOrd="0" destOrd="0" presId="urn:microsoft.com/office/officeart/2005/8/layout/matrix3"/>
    <dgm:cxn modelId="{FC90B912-11A3-4C67-A033-E6E1967DA7FE}" srcId="{53AE1902-708D-4A8A-BF09-11C50AC897F7}" destId="{9BEB0382-0A2E-4974-8C92-11528712AB0C}" srcOrd="3" destOrd="0" parTransId="{45E26966-DDEE-442B-8B90-C2F0188E0B0D}" sibTransId="{122A942D-6E75-4EE6-ADA2-EFEE018C6206}"/>
    <dgm:cxn modelId="{25578513-6167-44F3-9C27-1A3F22B7DDAC}" type="presOf" srcId="{25C56C99-9801-4594-B748-701B6B69F9A6}" destId="{305A612D-459F-4DFE-B8A0-17F1F63F9C46}" srcOrd="0" destOrd="0" presId="urn:microsoft.com/office/officeart/2005/8/layout/matrix3"/>
    <dgm:cxn modelId="{7176501F-5CE1-4BBE-9DB0-4E2E125EF2E2}" type="presOf" srcId="{9BEB0382-0A2E-4974-8C92-11528712AB0C}" destId="{A51E7D0F-2C92-4E9E-B795-6239D077CD34}" srcOrd="0" destOrd="0" presId="urn:microsoft.com/office/officeart/2005/8/layout/matrix3"/>
    <dgm:cxn modelId="{3B57CA48-A33F-4D95-A708-05919097075A}" srcId="{53AE1902-708D-4A8A-BF09-11C50AC897F7}" destId="{2781BA3D-2572-4CAC-97FB-926ECAACC78B}" srcOrd="0" destOrd="0" parTransId="{2E40991D-99E6-42DA-BDC9-BABC475FE6B0}" sibTransId="{4813CCCF-1A5D-46ED-A46B-48D8001BF04F}"/>
    <dgm:cxn modelId="{CA98C54E-3270-4DC9-9E1D-E70123850EF1}" srcId="{53AE1902-708D-4A8A-BF09-11C50AC897F7}" destId="{25C56C99-9801-4594-B748-701B6B69F9A6}" srcOrd="2" destOrd="0" parTransId="{7B2A572F-143D-43EB-9A79-86B1EAFF0517}" sibTransId="{A6EAC922-D313-491C-9180-79B696EC1CEC}"/>
    <dgm:cxn modelId="{57595ABE-57A5-46D2-BE1A-F11B8FDD01A6}" srcId="{53AE1902-708D-4A8A-BF09-11C50AC897F7}" destId="{F81DDA2C-B416-4CB4-AE52-53144A851C7F}" srcOrd="1" destOrd="0" parTransId="{24BF1CAE-7CC9-47F6-B725-97EB6C35662C}" sibTransId="{5C6654C2-F06F-4E3D-B6EA-E6A92C670FD2}"/>
    <dgm:cxn modelId="{2B3D57D2-169E-406F-B22C-036D3995D565}" type="presOf" srcId="{F81DDA2C-B416-4CB4-AE52-53144A851C7F}" destId="{43EDC792-A289-416C-8B2A-E54CE69DED63}" srcOrd="0" destOrd="0" presId="urn:microsoft.com/office/officeart/2005/8/layout/matrix3"/>
    <dgm:cxn modelId="{C61A6E95-A4D5-4875-8657-A15930A402BD}" type="presParOf" srcId="{62BDFA87-1E9A-483A-8567-D58D0003146A}" destId="{C0B97AC8-A037-4EFB-A50F-E81318677DB0}" srcOrd="0" destOrd="0" presId="urn:microsoft.com/office/officeart/2005/8/layout/matrix3"/>
    <dgm:cxn modelId="{606353A1-9E75-45F7-B976-2D23669E9877}" type="presParOf" srcId="{62BDFA87-1E9A-483A-8567-D58D0003146A}" destId="{A341B314-A415-467C-98CB-9DF3E6D08E73}" srcOrd="1" destOrd="0" presId="urn:microsoft.com/office/officeart/2005/8/layout/matrix3"/>
    <dgm:cxn modelId="{DD78C127-35B8-4DC9-A83C-CC98130BE17F}" type="presParOf" srcId="{62BDFA87-1E9A-483A-8567-D58D0003146A}" destId="{43EDC792-A289-416C-8B2A-E54CE69DED63}" srcOrd="2" destOrd="0" presId="urn:microsoft.com/office/officeart/2005/8/layout/matrix3"/>
    <dgm:cxn modelId="{2797D2E8-10A9-401C-9027-727EE45F0D91}" type="presParOf" srcId="{62BDFA87-1E9A-483A-8567-D58D0003146A}" destId="{305A612D-459F-4DFE-B8A0-17F1F63F9C46}" srcOrd="3" destOrd="0" presId="urn:microsoft.com/office/officeart/2005/8/layout/matrix3"/>
    <dgm:cxn modelId="{3257DC95-0895-43DE-8534-B519B7127FF5}" type="presParOf" srcId="{62BDFA87-1E9A-483A-8567-D58D0003146A}" destId="{A51E7D0F-2C92-4E9E-B795-6239D077CD3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4781F0-EE28-4A64-B99B-172C2C7DE4C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</dgm:pt>
    <dgm:pt modelId="{C1451199-D435-4AD1-B0A3-C188BC42F77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Foundation Supported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Legislation “Fixing”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Problems Described in Study</a:t>
          </a:r>
        </a:p>
      </dgm:t>
    </dgm:pt>
    <dgm:pt modelId="{707521D4-2046-478E-AB64-1E7024E3229E}" type="parTrans" cxnId="{A4516C2B-F452-4C7A-9F9B-411CB896C82A}">
      <dgm:prSet/>
      <dgm:spPr/>
      <dgm:t>
        <a:bodyPr/>
        <a:lstStyle/>
        <a:p>
          <a:endParaRPr lang="en-US"/>
        </a:p>
      </dgm:t>
    </dgm:pt>
    <dgm:pt modelId="{093AF018-8467-40B2-B457-28043613AE58}" type="sibTrans" cxnId="{A4516C2B-F452-4C7A-9F9B-411CB896C82A}">
      <dgm:prSet/>
      <dgm:spPr/>
      <dgm:t>
        <a:bodyPr/>
        <a:lstStyle/>
        <a:p>
          <a:endParaRPr lang="en-US"/>
        </a:p>
      </dgm:t>
    </dgm:pt>
    <dgm:pt modelId="{C9FEE83F-BF11-4F35-B2B2-0C13FE8928E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Foundation Supported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Organizations Advocating Legislative Solution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593DBD04-7D08-4C92-BDED-4EF7809CE65F}" type="parTrans" cxnId="{0D9E76FA-B7CE-4D51-ABE2-1CE418124DD5}">
      <dgm:prSet/>
      <dgm:spPr/>
      <dgm:t>
        <a:bodyPr/>
        <a:lstStyle/>
        <a:p>
          <a:endParaRPr lang="en-US"/>
        </a:p>
      </dgm:t>
    </dgm:pt>
    <dgm:pt modelId="{7161E656-65C7-44DB-A9BB-F7949868B1CE}" type="sibTrans" cxnId="{0D9E76FA-B7CE-4D51-ABE2-1CE418124DD5}">
      <dgm:prSet/>
      <dgm:spPr/>
      <dgm:t>
        <a:bodyPr/>
        <a:lstStyle/>
        <a:p>
          <a:endParaRPr lang="en-US"/>
        </a:p>
      </dgm:t>
    </dgm:pt>
    <dgm:pt modelId="{C589C178-635B-42AE-A70D-6AD5BC395E1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Solutions Benefitting Industries  Which Support Foundations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2F13E188-383A-46EE-BF7A-9B83685CB9DF}" type="parTrans" cxnId="{00A3B923-EAEF-4EE7-95CF-BB08CD3E8232}">
      <dgm:prSet/>
      <dgm:spPr/>
      <dgm:t>
        <a:bodyPr/>
        <a:lstStyle/>
        <a:p>
          <a:endParaRPr lang="en-US"/>
        </a:p>
      </dgm:t>
    </dgm:pt>
    <dgm:pt modelId="{043EFFBD-42BE-4A66-8550-13BC58C65A30}" type="sibTrans" cxnId="{00A3B923-EAEF-4EE7-95CF-BB08CD3E8232}">
      <dgm:prSet/>
      <dgm:spPr/>
      <dgm:t>
        <a:bodyPr/>
        <a:lstStyle/>
        <a:p>
          <a:endParaRPr lang="en-US"/>
        </a:p>
      </dgm:t>
    </dgm:pt>
    <dgm:pt modelId="{8FAB1B1C-469F-487F-A619-630B01F73AC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Foundation Supported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Study Using Flawed Methodology Decrying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Problems</a:t>
          </a:r>
        </a:p>
      </dgm:t>
    </dgm:pt>
    <dgm:pt modelId="{C2D255DC-E023-46B3-89FE-41D2ADBF119D}" type="parTrans" cxnId="{6C614915-B7AD-46D0-95BC-8AB4DB9D5299}">
      <dgm:prSet/>
      <dgm:spPr/>
      <dgm:t>
        <a:bodyPr/>
        <a:lstStyle/>
        <a:p>
          <a:endParaRPr lang="en-US"/>
        </a:p>
      </dgm:t>
    </dgm:pt>
    <dgm:pt modelId="{EC2F43F0-5DDF-4A37-8E33-19D881DDE310}" type="sibTrans" cxnId="{6C614915-B7AD-46D0-95BC-8AB4DB9D5299}">
      <dgm:prSet/>
      <dgm:spPr/>
      <dgm:t>
        <a:bodyPr/>
        <a:lstStyle/>
        <a:p>
          <a:endParaRPr lang="en-US"/>
        </a:p>
      </dgm:t>
    </dgm:pt>
    <dgm:pt modelId="{AD072B53-FFFE-4C75-9C63-0411272FA4DD}" type="pres">
      <dgm:prSet presAssocID="{7F4781F0-EE28-4A64-B99B-172C2C7DE4C6}" presName="cycle" presStyleCnt="0">
        <dgm:presLayoutVars>
          <dgm:dir/>
          <dgm:resizeHandles val="exact"/>
        </dgm:presLayoutVars>
      </dgm:prSet>
      <dgm:spPr/>
    </dgm:pt>
    <dgm:pt modelId="{8CAA45C7-2D45-4D4A-B1CA-EDA033F96DB8}" type="pres">
      <dgm:prSet presAssocID="{C1451199-D435-4AD1-B0A3-C188BC42F77D}" presName="dummy" presStyleCnt="0"/>
      <dgm:spPr/>
    </dgm:pt>
    <dgm:pt modelId="{796A93EB-90F5-4292-810F-6C8FF0044D42}" type="pres">
      <dgm:prSet presAssocID="{C1451199-D435-4AD1-B0A3-C188BC42F77D}" presName="node" presStyleLbl="revTx" presStyleIdx="0" presStyleCnt="4">
        <dgm:presLayoutVars>
          <dgm:bulletEnabled val="1"/>
        </dgm:presLayoutVars>
      </dgm:prSet>
      <dgm:spPr/>
    </dgm:pt>
    <dgm:pt modelId="{8C7724F0-9EA9-4810-B3BE-D0333F1B2B58}" type="pres">
      <dgm:prSet presAssocID="{093AF018-8467-40B2-B457-28043613AE58}" presName="sibTrans" presStyleLbl="node1" presStyleIdx="0" presStyleCnt="4"/>
      <dgm:spPr/>
    </dgm:pt>
    <dgm:pt modelId="{FFAEF36D-24A0-4179-B4D6-6B2E121251AC}" type="pres">
      <dgm:prSet presAssocID="{C9FEE83F-BF11-4F35-B2B2-0C13FE8928E8}" presName="dummy" presStyleCnt="0"/>
      <dgm:spPr/>
    </dgm:pt>
    <dgm:pt modelId="{103F6F69-910B-4B54-9FBC-68AC261B095A}" type="pres">
      <dgm:prSet presAssocID="{C9FEE83F-BF11-4F35-B2B2-0C13FE8928E8}" presName="node" presStyleLbl="revTx" presStyleIdx="1" presStyleCnt="4">
        <dgm:presLayoutVars>
          <dgm:bulletEnabled val="1"/>
        </dgm:presLayoutVars>
      </dgm:prSet>
      <dgm:spPr/>
    </dgm:pt>
    <dgm:pt modelId="{B1582F43-8AD9-492A-9853-C6A49ED72986}" type="pres">
      <dgm:prSet presAssocID="{7161E656-65C7-44DB-A9BB-F7949868B1CE}" presName="sibTrans" presStyleLbl="node1" presStyleIdx="1" presStyleCnt="4"/>
      <dgm:spPr/>
    </dgm:pt>
    <dgm:pt modelId="{CE8B274B-5F57-481C-87C6-367F5912DFE6}" type="pres">
      <dgm:prSet presAssocID="{C589C178-635B-42AE-A70D-6AD5BC395E15}" presName="dummy" presStyleCnt="0"/>
      <dgm:spPr/>
    </dgm:pt>
    <dgm:pt modelId="{D3A17C75-2F6A-46E8-B031-FFA00E65C28B}" type="pres">
      <dgm:prSet presAssocID="{C589C178-635B-42AE-A70D-6AD5BC395E15}" presName="node" presStyleLbl="revTx" presStyleIdx="2" presStyleCnt="4">
        <dgm:presLayoutVars>
          <dgm:bulletEnabled val="1"/>
        </dgm:presLayoutVars>
      </dgm:prSet>
      <dgm:spPr/>
    </dgm:pt>
    <dgm:pt modelId="{79F43C77-0B29-4DD8-A68C-FFE66CCC03CD}" type="pres">
      <dgm:prSet presAssocID="{043EFFBD-42BE-4A66-8550-13BC58C65A30}" presName="sibTrans" presStyleLbl="node1" presStyleIdx="2" presStyleCnt="4"/>
      <dgm:spPr/>
    </dgm:pt>
    <dgm:pt modelId="{2E1EAE75-51F4-411C-83D8-9D6D5845585A}" type="pres">
      <dgm:prSet presAssocID="{8FAB1B1C-469F-487F-A619-630B01F73ACF}" presName="dummy" presStyleCnt="0"/>
      <dgm:spPr/>
    </dgm:pt>
    <dgm:pt modelId="{E6BE3EF8-6D03-40FF-951F-92B550B82A2F}" type="pres">
      <dgm:prSet presAssocID="{8FAB1B1C-469F-487F-A619-630B01F73ACF}" presName="node" presStyleLbl="revTx" presStyleIdx="3" presStyleCnt="4" custScaleX="161088" custRadScaleRad="102319" custRadScaleInc="-13488">
        <dgm:presLayoutVars>
          <dgm:bulletEnabled val="1"/>
        </dgm:presLayoutVars>
      </dgm:prSet>
      <dgm:spPr/>
    </dgm:pt>
    <dgm:pt modelId="{4A23EA45-6938-4619-926B-439B1BB99F45}" type="pres">
      <dgm:prSet presAssocID="{EC2F43F0-5DDF-4A37-8E33-19D881DDE310}" presName="sibTrans" presStyleLbl="node1" presStyleIdx="3" presStyleCnt="4" custLinFactNeighborX="-1930" custLinFactNeighborY="4853"/>
      <dgm:spPr/>
    </dgm:pt>
  </dgm:ptLst>
  <dgm:cxnLst>
    <dgm:cxn modelId="{148E6402-CEDA-47A3-8CA3-86F02381ACE9}" type="presOf" srcId="{093AF018-8467-40B2-B457-28043613AE58}" destId="{8C7724F0-9EA9-4810-B3BE-D0333F1B2B58}" srcOrd="0" destOrd="0" presId="urn:microsoft.com/office/officeart/2005/8/layout/cycle1"/>
    <dgm:cxn modelId="{6C614915-B7AD-46D0-95BC-8AB4DB9D5299}" srcId="{7F4781F0-EE28-4A64-B99B-172C2C7DE4C6}" destId="{8FAB1B1C-469F-487F-A619-630B01F73ACF}" srcOrd="3" destOrd="0" parTransId="{C2D255DC-E023-46B3-89FE-41D2ADBF119D}" sibTransId="{EC2F43F0-5DDF-4A37-8E33-19D881DDE310}"/>
    <dgm:cxn modelId="{00A3B923-EAEF-4EE7-95CF-BB08CD3E8232}" srcId="{7F4781F0-EE28-4A64-B99B-172C2C7DE4C6}" destId="{C589C178-635B-42AE-A70D-6AD5BC395E15}" srcOrd="2" destOrd="0" parTransId="{2F13E188-383A-46EE-BF7A-9B83685CB9DF}" sibTransId="{043EFFBD-42BE-4A66-8550-13BC58C65A30}"/>
    <dgm:cxn modelId="{20094A25-0573-411D-B20E-A34AE4204864}" type="presOf" srcId="{C9FEE83F-BF11-4F35-B2B2-0C13FE8928E8}" destId="{103F6F69-910B-4B54-9FBC-68AC261B095A}" srcOrd="0" destOrd="0" presId="urn:microsoft.com/office/officeart/2005/8/layout/cycle1"/>
    <dgm:cxn modelId="{A4516C2B-F452-4C7A-9F9B-411CB896C82A}" srcId="{7F4781F0-EE28-4A64-B99B-172C2C7DE4C6}" destId="{C1451199-D435-4AD1-B0A3-C188BC42F77D}" srcOrd="0" destOrd="0" parTransId="{707521D4-2046-478E-AB64-1E7024E3229E}" sibTransId="{093AF018-8467-40B2-B457-28043613AE58}"/>
    <dgm:cxn modelId="{D30A585B-9AF5-4D36-B959-BACB8D0E37D5}" type="presOf" srcId="{C589C178-635B-42AE-A70D-6AD5BC395E15}" destId="{D3A17C75-2F6A-46E8-B031-FFA00E65C28B}" srcOrd="0" destOrd="0" presId="urn:microsoft.com/office/officeart/2005/8/layout/cycle1"/>
    <dgm:cxn modelId="{18F9D07F-F099-4829-A786-147CA9CACB60}" type="presOf" srcId="{043EFFBD-42BE-4A66-8550-13BC58C65A30}" destId="{79F43C77-0B29-4DD8-A68C-FFE66CCC03CD}" srcOrd="0" destOrd="0" presId="urn:microsoft.com/office/officeart/2005/8/layout/cycle1"/>
    <dgm:cxn modelId="{AB370384-D985-4988-AE4D-329BC11CF60C}" type="presOf" srcId="{EC2F43F0-5DDF-4A37-8E33-19D881DDE310}" destId="{4A23EA45-6938-4619-926B-439B1BB99F45}" srcOrd="0" destOrd="0" presId="urn:microsoft.com/office/officeart/2005/8/layout/cycle1"/>
    <dgm:cxn modelId="{F0BE72B0-096F-4D6C-8CF3-CE6F5A0D3E8E}" type="presOf" srcId="{7F4781F0-EE28-4A64-B99B-172C2C7DE4C6}" destId="{AD072B53-FFFE-4C75-9C63-0411272FA4DD}" srcOrd="0" destOrd="0" presId="urn:microsoft.com/office/officeart/2005/8/layout/cycle1"/>
    <dgm:cxn modelId="{CD51ECCF-CB1C-4F10-B1F0-600B042F1616}" type="presOf" srcId="{7161E656-65C7-44DB-A9BB-F7949868B1CE}" destId="{B1582F43-8AD9-492A-9853-C6A49ED72986}" srcOrd="0" destOrd="0" presId="urn:microsoft.com/office/officeart/2005/8/layout/cycle1"/>
    <dgm:cxn modelId="{DDA6A6F2-87EE-4636-BEEB-23968A48715C}" type="presOf" srcId="{C1451199-D435-4AD1-B0A3-C188BC42F77D}" destId="{796A93EB-90F5-4292-810F-6C8FF0044D42}" srcOrd="0" destOrd="0" presId="urn:microsoft.com/office/officeart/2005/8/layout/cycle1"/>
    <dgm:cxn modelId="{1DDBC9F5-7D48-423C-BA1A-39346508401A}" type="presOf" srcId="{8FAB1B1C-469F-487F-A619-630B01F73ACF}" destId="{E6BE3EF8-6D03-40FF-951F-92B550B82A2F}" srcOrd="0" destOrd="0" presId="urn:microsoft.com/office/officeart/2005/8/layout/cycle1"/>
    <dgm:cxn modelId="{0D9E76FA-B7CE-4D51-ABE2-1CE418124DD5}" srcId="{7F4781F0-EE28-4A64-B99B-172C2C7DE4C6}" destId="{C9FEE83F-BF11-4F35-B2B2-0C13FE8928E8}" srcOrd="1" destOrd="0" parTransId="{593DBD04-7D08-4C92-BDED-4EF7809CE65F}" sibTransId="{7161E656-65C7-44DB-A9BB-F7949868B1CE}"/>
    <dgm:cxn modelId="{4DFA5337-F50B-4016-B9E3-667AFAB07AAA}" type="presParOf" srcId="{AD072B53-FFFE-4C75-9C63-0411272FA4DD}" destId="{8CAA45C7-2D45-4D4A-B1CA-EDA033F96DB8}" srcOrd="0" destOrd="0" presId="urn:microsoft.com/office/officeart/2005/8/layout/cycle1"/>
    <dgm:cxn modelId="{C64FD727-ECB2-40DD-81B3-85282C158E14}" type="presParOf" srcId="{AD072B53-FFFE-4C75-9C63-0411272FA4DD}" destId="{796A93EB-90F5-4292-810F-6C8FF0044D42}" srcOrd="1" destOrd="0" presId="urn:microsoft.com/office/officeart/2005/8/layout/cycle1"/>
    <dgm:cxn modelId="{F5BECB80-EC23-48DB-8598-69A399B069B7}" type="presParOf" srcId="{AD072B53-FFFE-4C75-9C63-0411272FA4DD}" destId="{8C7724F0-9EA9-4810-B3BE-D0333F1B2B58}" srcOrd="2" destOrd="0" presId="urn:microsoft.com/office/officeart/2005/8/layout/cycle1"/>
    <dgm:cxn modelId="{948BA357-68F3-42A9-91B5-05EA581D1655}" type="presParOf" srcId="{AD072B53-FFFE-4C75-9C63-0411272FA4DD}" destId="{FFAEF36D-24A0-4179-B4D6-6B2E121251AC}" srcOrd="3" destOrd="0" presId="urn:microsoft.com/office/officeart/2005/8/layout/cycle1"/>
    <dgm:cxn modelId="{23F57E66-758A-4613-8428-9AAD6E661B3F}" type="presParOf" srcId="{AD072B53-FFFE-4C75-9C63-0411272FA4DD}" destId="{103F6F69-910B-4B54-9FBC-68AC261B095A}" srcOrd="4" destOrd="0" presId="urn:microsoft.com/office/officeart/2005/8/layout/cycle1"/>
    <dgm:cxn modelId="{AB1D3C79-D967-4FAE-9C23-E8FC78EC4EEB}" type="presParOf" srcId="{AD072B53-FFFE-4C75-9C63-0411272FA4DD}" destId="{B1582F43-8AD9-492A-9853-C6A49ED72986}" srcOrd="5" destOrd="0" presId="urn:microsoft.com/office/officeart/2005/8/layout/cycle1"/>
    <dgm:cxn modelId="{A41AE41F-75E4-430E-8E18-FFE94A653019}" type="presParOf" srcId="{AD072B53-FFFE-4C75-9C63-0411272FA4DD}" destId="{CE8B274B-5F57-481C-87C6-367F5912DFE6}" srcOrd="6" destOrd="0" presId="urn:microsoft.com/office/officeart/2005/8/layout/cycle1"/>
    <dgm:cxn modelId="{5621B4B1-9CF6-4C9A-B442-8FD1D68C6888}" type="presParOf" srcId="{AD072B53-FFFE-4C75-9C63-0411272FA4DD}" destId="{D3A17C75-2F6A-46E8-B031-FFA00E65C28B}" srcOrd="7" destOrd="0" presId="urn:microsoft.com/office/officeart/2005/8/layout/cycle1"/>
    <dgm:cxn modelId="{6CC48DF1-AA65-4704-9DDD-CFCECF16A0A7}" type="presParOf" srcId="{AD072B53-FFFE-4C75-9C63-0411272FA4DD}" destId="{79F43C77-0B29-4DD8-A68C-FFE66CCC03CD}" srcOrd="8" destOrd="0" presId="urn:microsoft.com/office/officeart/2005/8/layout/cycle1"/>
    <dgm:cxn modelId="{AB659678-D6A4-4E95-B8F9-A7B9072679D7}" type="presParOf" srcId="{AD072B53-FFFE-4C75-9C63-0411272FA4DD}" destId="{2E1EAE75-51F4-411C-83D8-9D6D5845585A}" srcOrd="9" destOrd="0" presId="urn:microsoft.com/office/officeart/2005/8/layout/cycle1"/>
    <dgm:cxn modelId="{230AA01C-BDFB-4D07-99F0-B24F08FFE542}" type="presParOf" srcId="{AD072B53-FFFE-4C75-9C63-0411272FA4DD}" destId="{E6BE3EF8-6D03-40FF-951F-92B550B82A2F}" srcOrd="10" destOrd="0" presId="urn:microsoft.com/office/officeart/2005/8/layout/cycle1"/>
    <dgm:cxn modelId="{554E42A3-3638-423A-8AE7-C2EB1E5B5593}" type="presParOf" srcId="{AD072B53-FFFE-4C75-9C63-0411272FA4DD}" destId="{4A23EA45-6938-4619-926B-439B1BB99F4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74BF14-EDAF-4624-8B67-4BA56B5B64F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59296F-1945-4007-AD12-C19F4C1C4649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Legal</a:t>
          </a:r>
        </a:p>
      </dgm:t>
    </dgm:pt>
    <dgm:pt modelId="{5B30D696-53EA-402F-9BB3-BFF9FA33BAF8}" type="parTrans" cxnId="{59197FF1-9FD0-436E-98B5-6B72D7C4D0F4}">
      <dgm:prSet/>
      <dgm:spPr/>
      <dgm:t>
        <a:bodyPr/>
        <a:lstStyle/>
        <a:p>
          <a:endParaRPr lang="en-US"/>
        </a:p>
      </dgm:t>
    </dgm:pt>
    <dgm:pt modelId="{BD382BFA-AC98-4A24-81B2-C28F96BD421C}" type="sibTrans" cxnId="{59197FF1-9FD0-436E-98B5-6B72D7C4D0F4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800" dirty="0"/>
            <a:t>Political</a:t>
          </a:r>
          <a:r>
            <a:rPr lang="en-US" sz="2400" dirty="0"/>
            <a:t>	</a:t>
          </a:r>
        </a:p>
      </dgm:t>
    </dgm:pt>
    <dgm:pt modelId="{6D86802B-5FE5-4AFD-B71E-0B4D5BDAA553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/>
            <a:t>Financial</a:t>
          </a:r>
        </a:p>
      </dgm:t>
    </dgm:pt>
    <dgm:pt modelId="{3EBB2DB8-2358-4A4B-B4E1-6681E1E2E485}" type="parTrans" cxnId="{EFDE408D-E0D6-4781-A54E-F5507288C1F6}">
      <dgm:prSet/>
      <dgm:spPr/>
      <dgm:t>
        <a:bodyPr/>
        <a:lstStyle/>
        <a:p>
          <a:endParaRPr lang="en-US"/>
        </a:p>
      </dgm:t>
    </dgm:pt>
    <dgm:pt modelId="{0EE8D2D8-CA2E-442D-A0B8-F67CD412EA46}" type="sibTrans" cxnId="{EFDE408D-E0D6-4781-A54E-F5507288C1F6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/>
            <a:t>Legislative</a:t>
          </a:r>
        </a:p>
      </dgm:t>
    </dgm:pt>
    <dgm:pt modelId="{83882038-85DF-4C48-ADFB-BE947C6D65F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dirty="0"/>
            <a:t>Others</a:t>
          </a:r>
        </a:p>
      </dgm:t>
    </dgm:pt>
    <dgm:pt modelId="{BB0C16B5-41CD-42FE-A902-C0499B4D3510}" type="parTrans" cxnId="{151CEAAD-5453-415B-AD08-4C9DCBB09E5B}">
      <dgm:prSet/>
      <dgm:spPr/>
      <dgm:t>
        <a:bodyPr/>
        <a:lstStyle/>
        <a:p>
          <a:endParaRPr lang="en-US"/>
        </a:p>
      </dgm:t>
    </dgm:pt>
    <dgm:pt modelId="{AC7D3EE0-3B07-4AC1-A9BB-842D34433542}" type="sibTrans" cxnId="{151CEAAD-5453-415B-AD08-4C9DCBB09E5B}">
      <dgm:prSet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Media</a:t>
          </a:r>
        </a:p>
      </dgm:t>
    </dgm:pt>
    <dgm:pt modelId="{C43B2132-8B55-4F83-B800-B0619099185A}" type="pres">
      <dgm:prSet presAssocID="{5874BF14-EDAF-4624-8B67-4BA56B5B64F7}" presName="Name0" presStyleCnt="0">
        <dgm:presLayoutVars>
          <dgm:chMax/>
          <dgm:chPref/>
          <dgm:dir/>
          <dgm:animLvl val="lvl"/>
        </dgm:presLayoutVars>
      </dgm:prSet>
      <dgm:spPr/>
    </dgm:pt>
    <dgm:pt modelId="{493D02BD-8B14-411A-8E9C-170EBEE7E13B}" type="pres">
      <dgm:prSet presAssocID="{5D59296F-1945-4007-AD12-C19F4C1C4649}" presName="composite" presStyleCnt="0"/>
      <dgm:spPr/>
    </dgm:pt>
    <dgm:pt modelId="{3DADB2F4-CF5E-4B2F-928E-7C962B5F7B87}" type="pres">
      <dgm:prSet presAssocID="{5D59296F-1945-4007-AD12-C19F4C1C464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9BA6703E-915B-473A-8F0C-0977B0228220}" type="pres">
      <dgm:prSet presAssocID="{5D59296F-1945-4007-AD12-C19F4C1C464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91AFEEE-DB37-40B5-A542-50D432AE0639}" type="pres">
      <dgm:prSet presAssocID="{5D59296F-1945-4007-AD12-C19F4C1C4649}" presName="BalanceSpacing" presStyleCnt="0"/>
      <dgm:spPr/>
    </dgm:pt>
    <dgm:pt modelId="{BB4A1663-445C-4EC4-89E5-026AFDB25E17}" type="pres">
      <dgm:prSet presAssocID="{5D59296F-1945-4007-AD12-C19F4C1C4649}" presName="BalanceSpacing1" presStyleCnt="0"/>
      <dgm:spPr/>
    </dgm:pt>
    <dgm:pt modelId="{A2C892C1-0031-47D0-86B5-9A1E0D1466D8}" type="pres">
      <dgm:prSet presAssocID="{BD382BFA-AC98-4A24-81B2-C28F96BD421C}" presName="Accent1Text" presStyleLbl="node1" presStyleIdx="1" presStyleCnt="6"/>
      <dgm:spPr/>
    </dgm:pt>
    <dgm:pt modelId="{7E99E517-2361-4304-9D5A-F1C3F7677BEE}" type="pres">
      <dgm:prSet presAssocID="{BD382BFA-AC98-4A24-81B2-C28F96BD421C}" presName="spaceBetweenRectangles" presStyleCnt="0"/>
      <dgm:spPr/>
    </dgm:pt>
    <dgm:pt modelId="{48AD43B2-4084-480C-AA7E-11B3DE35B483}" type="pres">
      <dgm:prSet presAssocID="{6D86802B-5FE5-4AFD-B71E-0B4D5BDAA553}" presName="composite" presStyleCnt="0"/>
      <dgm:spPr/>
    </dgm:pt>
    <dgm:pt modelId="{550983DF-A48F-4F3E-B41C-AA14FF666770}" type="pres">
      <dgm:prSet presAssocID="{6D86802B-5FE5-4AFD-B71E-0B4D5BDAA553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1548ACF3-33C8-43A9-ACB4-DF3FC891009A}" type="pres">
      <dgm:prSet presAssocID="{6D86802B-5FE5-4AFD-B71E-0B4D5BDAA55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24994F6-84F2-4BD1-8B9D-D7FD9AFBCC5D}" type="pres">
      <dgm:prSet presAssocID="{6D86802B-5FE5-4AFD-B71E-0B4D5BDAA553}" presName="BalanceSpacing" presStyleCnt="0"/>
      <dgm:spPr/>
    </dgm:pt>
    <dgm:pt modelId="{19762D92-834F-45C4-8ECA-DC5D2C5C4C54}" type="pres">
      <dgm:prSet presAssocID="{6D86802B-5FE5-4AFD-B71E-0B4D5BDAA553}" presName="BalanceSpacing1" presStyleCnt="0"/>
      <dgm:spPr/>
    </dgm:pt>
    <dgm:pt modelId="{960E1A14-9C9E-4566-972E-3B6FA4859DC1}" type="pres">
      <dgm:prSet presAssocID="{0EE8D2D8-CA2E-442D-A0B8-F67CD412EA46}" presName="Accent1Text" presStyleLbl="node1" presStyleIdx="3" presStyleCnt="6"/>
      <dgm:spPr/>
    </dgm:pt>
    <dgm:pt modelId="{21D3645D-15DB-4903-B439-F10EEBE86412}" type="pres">
      <dgm:prSet presAssocID="{0EE8D2D8-CA2E-442D-A0B8-F67CD412EA46}" presName="spaceBetweenRectangles" presStyleCnt="0"/>
      <dgm:spPr/>
    </dgm:pt>
    <dgm:pt modelId="{F9F1F5D5-2A84-46A3-9BD2-FEE9DF3C2260}" type="pres">
      <dgm:prSet presAssocID="{83882038-85DF-4C48-ADFB-BE947C6D65F6}" presName="composite" presStyleCnt="0"/>
      <dgm:spPr/>
    </dgm:pt>
    <dgm:pt modelId="{4D32F26C-D358-41CD-A0C8-82093008A565}" type="pres">
      <dgm:prSet presAssocID="{83882038-85DF-4C48-ADFB-BE947C6D65F6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9CC8DA53-2D39-4AA4-9A39-4B3FA78A1E4E}" type="pres">
      <dgm:prSet presAssocID="{83882038-85DF-4C48-ADFB-BE947C6D65F6}" presName="Childtext1" presStyleLbl="revTx" presStyleIdx="2" presStyleCnt="3" custLinFactNeighborX="10542" custLinFactNeighborY="22383">
        <dgm:presLayoutVars>
          <dgm:chMax val="0"/>
          <dgm:chPref val="0"/>
          <dgm:bulletEnabled val="1"/>
        </dgm:presLayoutVars>
      </dgm:prSet>
      <dgm:spPr/>
    </dgm:pt>
    <dgm:pt modelId="{8D9397C5-1FE6-4B5E-8A42-FDCE90320A9A}" type="pres">
      <dgm:prSet presAssocID="{83882038-85DF-4C48-ADFB-BE947C6D65F6}" presName="BalanceSpacing" presStyleCnt="0"/>
      <dgm:spPr/>
    </dgm:pt>
    <dgm:pt modelId="{7CB4B691-6633-40C7-9BF5-62B8C9928422}" type="pres">
      <dgm:prSet presAssocID="{83882038-85DF-4C48-ADFB-BE947C6D65F6}" presName="BalanceSpacing1" presStyleCnt="0"/>
      <dgm:spPr/>
    </dgm:pt>
    <dgm:pt modelId="{A91555AF-F5E9-4F22-9597-081C9770A7CA}" type="pres">
      <dgm:prSet presAssocID="{AC7D3EE0-3B07-4AC1-A9BB-842D34433542}" presName="Accent1Text" presStyleLbl="node1" presStyleIdx="5" presStyleCnt="6"/>
      <dgm:spPr/>
    </dgm:pt>
  </dgm:ptLst>
  <dgm:cxnLst>
    <dgm:cxn modelId="{60D9171C-32AA-404E-91FA-A84A0D6F5350}" type="presOf" srcId="{5874BF14-EDAF-4624-8B67-4BA56B5B64F7}" destId="{C43B2132-8B55-4F83-B800-B0619099185A}" srcOrd="0" destOrd="0" presId="urn:microsoft.com/office/officeart/2008/layout/AlternatingHexagons"/>
    <dgm:cxn modelId="{FF7CA179-691D-438F-9377-08021B9D2DE4}" type="presOf" srcId="{AC7D3EE0-3B07-4AC1-A9BB-842D34433542}" destId="{A91555AF-F5E9-4F22-9597-081C9770A7CA}" srcOrd="0" destOrd="0" presId="urn:microsoft.com/office/officeart/2008/layout/AlternatingHexagons"/>
    <dgm:cxn modelId="{D69FB280-F2EB-4FDD-91EA-7DF891B19CD0}" type="presOf" srcId="{83882038-85DF-4C48-ADFB-BE947C6D65F6}" destId="{4D32F26C-D358-41CD-A0C8-82093008A565}" srcOrd="0" destOrd="0" presId="urn:microsoft.com/office/officeart/2008/layout/AlternatingHexagons"/>
    <dgm:cxn modelId="{EFDE408D-E0D6-4781-A54E-F5507288C1F6}" srcId="{5874BF14-EDAF-4624-8B67-4BA56B5B64F7}" destId="{6D86802B-5FE5-4AFD-B71E-0B4D5BDAA553}" srcOrd="1" destOrd="0" parTransId="{3EBB2DB8-2358-4A4B-B4E1-6681E1E2E485}" sibTransId="{0EE8D2D8-CA2E-442D-A0B8-F67CD412EA46}"/>
    <dgm:cxn modelId="{3F068FAC-24F5-4293-94F7-4A3661BEA06E}" type="presOf" srcId="{0EE8D2D8-CA2E-442D-A0B8-F67CD412EA46}" destId="{960E1A14-9C9E-4566-972E-3B6FA4859DC1}" srcOrd="0" destOrd="0" presId="urn:microsoft.com/office/officeart/2008/layout/AlternatingHexagons"/>
    <dgm:cxn modelId="{151CEAAD-5453-415B-AD08-4C9DCBB09E5B}" srcId="{5874BF14-EDAF-4624-8B67-4BA56B5B64F7}" destId="{83882038-85DF-4C48-ADFB-BE947C6D65F6}" srcOrd="2" destOrd="0" parTransId="{BB0C16B5-41CD-42FE-A902-C0499B4D3510}" sibTransId="{AC7D3EE0-3B07-4AC1-A9BB-842D34433542}"/>
    <dgm:cxn modelId="{36D296C1-271E-4B31-B4F3-86A240E3AD8C}" type="presOf" srcId="{5D59296F-1945-4007-AD12-C19F4C1C4649}" destId="{3DADB2F4-CF5E-4B2F-928E-7C962B5F7B87}" srcOrd="0" destOrd="0" presId="urn:microsoft.com/office/officeart/2008/layout/AlternatingHexagons"/>
    <dgm:cxn modelId="{013107D1-5402-49CA-AFDF-0D1B89DEFD36}" type="presOf" srcId="{BD382BFA-AC98-4A24-81B2-C28F96BD421C}" destId="{A2C892C1-0031-47D0-86B5-9A1E0D1466D8}" srcOrd="0" destOrd="0" presId="urn:microsoft.com/office/officeart/2008/layout/AlternatingHexagons"/>
    <dgm:cxn modelId="{ABF2DDD8-CD18-445A-9C41-DDC49E371B32}" type="presOf" srcId="{6D86802B-5FE5-4AFD-B71E-0B4D5BDAA553}" destId="{550983DF-A48F-4F3E-B41C-AA14FF666770}" srcOrd="0" destOrd="0" presId="urn:microsoft.com/office/officeart/2008/layout/AlternatingHexagons"/>
    <dgm:cxn modelId="{59197FF1-9FD0-436E-98B5-6B72D7C4D0F4}" srcId="{5874BF14-EDAF-4624-8B67-4BA56B5B64F7}" destId="{5D59296F-1945-4007-AD12-C19F4C1C4649}" srcOrd="0" destOrd="0" parTransId="{5B30D696-53EA-402F-9BB3-BFF9FA33BAF8}" sibTransId="{BD382BFA-AC98-4A24-81B2-C28F96BD421C}"/>
    <dgm:cxn modelId="{F13EB482-571F-4CB6-9676-9CD19436DC8D}" type="presParOf" srcId="{C43B2132-8B55-4F83-B800-B0619099185A}" destId="{493D02BD-8B14-411A-8E9C-170EBEE7E13B}" srcOrd="0" destOrd="0" presId="urn:microsoft.com/office/officeart/2008/layout/AlternatingHexagons"/>
    <dgm:cxn modelId="{0643BB38-101C-488D-8299-070BD257F35E}" type="presParOf" srcId="{493D02BD-8B14-411A-8E9C-170EBEE7E13B}" destId="{3DADB2F4-CF5E-4B2F-928E-7C962B5F7B87}" srcOrd="0" destOrd="0" presId="urn:microsoft.com/office/officeart/2008/layout/AlternatingHexagons"/>
    <dgm:cxn modelId="{7824EFB1-D812-4237-BE52-241546DA39F0}" type="presParOf" srcId="{493D02BD-8B14-411A-8E9C-170EBEE7E13B}" destId="{9BA6703E-915B-473A-8F0C-0977B0228220}" srcOrd="1" destOrd="0" presId="urn:microsoft.com/office/officeart/2008/layout/AlternatingHexagons"/>
    <dgm:cxn modelId="{AAB8AD07-E2C0-4016-9728-6B6E59654CF4}" type="presParOf" srcId="{493D02BD-8B14-411A-8E9C-170EBEE7E13B}" destId="{A91AFEEE-DB37-40B5-A542-50D432AE0639}" srcOrd="2" destOrd="0" presId="urn:microsoft.com/office/officeart/2008/layout/AlternatingHexagons"/>
    <dgm:cxn modelId="{76334455-7D5F-4AA2-8D04-246CA029E28D}" type="presParOf" srcId="{493D02BD-8B14-411A-8E9C-170EBEE7E13B}" destId="{BB4A1663-445C-4EC4-89E5-026AFDB25E17}" srcOrd="3" destOrd="0" presId="urn:microsoft.com/office/officeart/2008/layout/AlternatingHexagons"/>
    <dgm:cxn modelId="{61CA41AC-F6DE-4F83-A1B4-5180661C6984}" type="presParOf" srcId="{493D02BD-8B14-411A-8E9C-170EBEE7E13B}" destId="{A2C892C1-0031-47D0-86B5-9A1E0D1466D8}" srcOrd="4" destOrd="0" presId="urn:microsoft.com/office/officeart/2008/layout/AlternatingHexagons"/>
    <dgm:cxn modelId="{32F5CF9E-5D62-4C5A-B3E3-926F8CEC43E1}" type="presParOf" srcId="{C43B2132-8B55-4F83-B800-B0619099185A}" destId="{7E99E517-2361-4304-9D5A-F1C3F7677BEE}" srcOrd="1" destOrd="0" presId="urn:microsoft.com/office/officeart/2008/layout/AlternatingHexagons"/>
    <dgm:cxn modelId="{7A211B86-4894-4442-93EF-D8AAD00463D9}" type="presParOf" srcId="{C43B2132-8B55-4F83-B800-B0619099185A}" destId="{48AD43B2-4084-480C-AA7E-11B3DE35B483}" srcOrd="2" destOrd="0" presId="urn:microsoft.com/office/officeart/2008/layout/AlternatingHexagons"/>
    <dgm:cxn modelId="{6E8BC84D-2CE7-4B32-9378-EE5654EAEB3E}" type="presParOf" srcId="{48AD43B2-4084-480C-AA7E-11B3DE35B483}" destId="{550983DF-A48F-4F3E-B41C-AA14FF666770}" srcOrd="0" destOrd="0" presId="urn:microsoft.com/office/officeart/2008/layout/AlternatingHexagons"/>
    <dgm:cxn modelId="{B5DDCDCB-6075-4FEB-A1A5-22304AB9A86D}" type="presParOf" srcId="{48AD43B2-4084-480C-AA7E-11B3DE35B483}" destId="{1548ACF3-33C8-43A9-ACB4-DF3FC891009A}" srcOrd="1" destOrd="0" presId="urn:microsoft.com/office/officeart/2008/layout/AlternatingHexagons"/>
    <dgm:cxn modelId="{90AB2A77-08F7-4270-9460-47C249B5FDA9}" type="presParOf" srcId="{48AD43B2-4084-480C-AA7E-11B3DE35B483}" destId="{324994F6-84F2-4BD1-8B9D-D7FD9AFBCC5D}" srcOrd="2" destOrd="0" presId="urn:microsoft.com/office/officeart/2008/layout/AlternatingHexagons"/>
    <dgm:cxn modelId="{183DDA03-D2A2-486C-9C95-F677ED45D982}" type="presParOf" srcId="{48AD43B2-4084-480C-AA7E-11B3DE35B483}" destId="{19762D92-834F-45C4-8ECA-DC5D2C5C4C54}" srcOrd="3" destOrd="0" presId="urn:microsoft.com/office/officeart/2008/layout/AlternatingHexagons"/>
    <dgm:cxn modelId="{0087783C-C228-450C-BDA6-F2E2AA9F5B28}" type="presParOf" srcId="{48AD43B2-4084-480C-AA7E-11B3DE35B483}" destId="{960E1A14-9C9E-4566-972E-3B6FA4859DC1}" srcOrd="4" destOrd="0" presId="urn:microsoft.com/office/officeart/2008/layout/AlternatingHexagons"/>
    <dgm:cxn modelId="{4E726261-9692-4863-AE6C-53BA2509C70B}" type="presParOf" srcId="{C43B2132-8B55-4F83-B800-B0619099185A}" destId="{21D3645D-15DB-4903-B439-F10EEBE86412}" srcOrd="3" destOrd="0" presId="urn:microsoft.com/office/officeart/2008/layout/AlternatingHexagons"/>
    <dgm:cxn modelId="{C8DEDF8E-B90B-4961-97BF-958305191C8E}" type="presParOf" srcId="{C43B2132-8B55-4F83-B800-B0619099185A}" destId="{F9F1F5D5-2A84-46A3-9BD2-FEE9DF3C2260}" srcOrd="4" destOrd="0" presId="urn:microsoft.com/office/officeart/2008/layout/AlternatingHexagons"/>
    <dgm:cxn modelId="{310D0414-21EE-4A97-A2CE-0F4A9268DC0E}" type="presParOf" srcId="{F9F1F5D5-2A84-46A3-9BD2-FEE9DF3C2260}" destId="{4D32F26C-D358-41CD-A0C8-82093008A565}" srcOrd="0" destOrd="0" presId="urn:microsoft.com/office/officeart/2008/layout/AlternatingHexagons"/>
    <dgm:cxn modelId="{9F3CEBA9-F07B-46ED-98DC-4FD0A9F95AEA}" type="presParOf" srcId="{F9F1F5D5-2A84-46A3-9BD2-FEE9DF3C2260}" destId="{9CC8DA53-2D39-4AA4-9A39-4B3FA78A1E4E}" srcOrd="1" destOrd="0" presId="urn:microsoft.com/office/officeart/2008/layout/AlternatingHexagons"/>
    <dgm:cxn modelId="{AD05D652-9273-4B89-80B9-D0F411E00C19}" type="presParOf" srcId="{F9F1F5D5-2A84-46A3-9BD2-FEE9DF3C2260}" destId="{8D9397C5-1FE6-4B5E-8A42-FDCE90320A9A}" srcOrd="2" destOrd="0" presId="urn:microsoft.com/office/officeart/2008/layout/AlternatingHexagons"/>
    <dgm:cxn modelId="{0219363B-67FF-4914-835A-55A8A99903A2}" type="presParOf" srcId="{F9F1F5D5-2A84-46A3-9BD2-FEE9DF3C2260}" destId="{7CB4B691-6633-40C7-9BF5-62B8C9928422}" srcOrd="3" destOrd="0" presId="urn:microsoft.com/office/officeart/2008/layout/AlternatingHexagons"/>
    <dgm:cxn modelId="{02F531B9-1E87-411B-85A0-FE3C5C1867D1}" type="presParOf" srcId="{F9F1F5D5-2A84-46A3-9BD2-FEE9DF3C2260}" destId="{A91555AF-F5E9-4F22-9597-081C9770A7C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4781F0-EE28-4A64-B99B-172C2C7DE4C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</dgm:pt>
    <dgm:pt modelId="{C1451199-D435-4AD1-B0A3-C188BC42F77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Bite-Size</a:t>
          </a:r>
          <a:r>
            <a: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Information</a:t>
          </a:r>
        </a:p>
      </dgm:t>
    </dgm:pt>
    <dgm:pt modelId="{707521D4-2046-478E-AB64-1E7024E3229E}" type="parTrans" cxnId="{A4516C2B-F452-4C7A-9F9B-411CB896C82A}">
      <dgm:prSet/>
      <dgm:spPr/>
      <dgm:t>
        <a:bodyPr/>
        <a:lstStyle/>
        <a:p>
          <a:endParaRPr lang="en-US"/>
        </a:p>
      </dgm:t>
    </dgm:pt>
    <dgm:pt modelId="{093AF018-8467-40B2-B457-28043613AE58}" type="sibTrans" cxnId="{A4516C2B-F452-4C7A-9F9B-411CB896C82A}">
      <dgm:prSet/>
      <dgm:spPr/>
      <dgm:t>
        <a:bodyPr/>
        <a:lstStyle/>
        <a:p>
          <a:endParaRPr lang="en-US"/>
        </a:p>
      </dgm:t>
    </dgm:pt>
    <dgm:pt modelId="{C9FEE83F-BF11-4F35-B2B2-0C13FE8928E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Relevant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Analysis</a:t>
          </a:r>
        </a:p>
      </dgm:t>
    </dgm:pt>
    <dgm:pt modelId="{593DBD04-7D08-4C92-BDED-4EF7809CE65F}" type="parTrans" cxnId="{0D9E76FA-B7CE-4D51-ABE2-1CE418124DD5}">
      <dgm:prSet/>
      <dgm:spPr/>
      <dgm:t>
        <a:bodyPr/>
        <a:lstStyle/>
        <a:p>
          <a:endParaRPr lang="en-US"/>
        </a:p>
      </dgm:t>
    </dgm:pt>
    <dgm:pt modelId="{7161E656-65C7-44DB-A9BB-F7949868B1CE}" type="sibTrans" cxnId="{0D9E76FA-B7CE-4D51-ABE2-1CE418124DD5}">
      <dgm:prSet/>
      <dgm:spPr/>
      <dgm:t>
        <a:bodyPr/>
        <a:lstStyle/>
        <a:p>
          <a:endParaRPr lang="en-US"/>
        </a:p>
      </dgm:t>
    </dgm:pt>
    <dgm:pt modelId="{C589C178-635B-42AE-A70D-6AD5BC395E1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One-Minute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Advocacy</a:t>
          </a:r>
        </a:p>
      </dgm:t>
    </dgm:pt>
    <dgm:pt modelId="{2F13E188-383A-46EE-BF7A-9B83685CB9DF}" type="parTrans" cxnId="{00A3B923-EAEF-4EE7-95CF-BB08CD3E8232}">
      <dgm:prSet/>
      <dgm:spPr/>
      <dgm:t>
        <a:bodyPr/>
        <a:lstStyle/>
        <a:p>
          <a:endParaRPr lang="en-US"/>
        </a:p>
      </dgm:t>
    </dgm:pt>
    <dgm:pt modelId="{043EFFBD-42BE-4A66-8550-13BC58C65A30}" type="sibTrans" cxnId="{00A3B923-EAEF-4EE7-95CF-BB08CD3E8232}">
      <dgm:prSet/>
      <dgm:spPr/>
      <dgm:t>
        <a:bodyPr/>
        <a:lstStyle/>
        <a:p>
          <a:endParaRPr lang="en-US"/>
        </a:p>
      </dgm:t>
    </dgm:pt>
    <dgm:pt modelId="{8FAB1B1C-469F-487F-A619-630B01F73AC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Clear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Communication</a:t>
          </a:r>
        </a:p>
      </dgm:t>
    </dgm:pt>
    <dgm:pt modelId="{C2D255DC-E023-46B3-89FE-41D2ADBF119D}" type="parTrans" cxnId="{6C614915-B7AD-46D0-95BC-8AB4DB9D5299}">
      <dgm:prSet/>
      <dgm:spPr/>
      <dgm:t>
        <a:bodyPr/>
        <a:lstStyle/>
        <a:p>
          <a:endParaRPr lang="en-US"/>
        </a:p>
      </dgm:t>
    </dgm:pt>
    <dgm:pt modelId="{EC2F43F0-5DDF-4A37-8E33-19D881DDE310}" type="sibTrans" cxnId="{6C614915-B7AD-46D0-95BC-8AB4DB9D5299}">
      <dgm:prSet/>
      <dgm:spPr/>
      <dgm:t>
        <a:bodyPr/>
        <a:lstStyle/>
        <a:p>
          <a:endParaRPr lang="en-US"/>
        </a:p>
      </dgm:t>
    </dgm:pt>
    <dgm:pt modelId="{AD072B53-FFFE-4C75-9C63-0411272FA4DD}" type="pres">
      <dgm:prSet presAssocID="{7F4781F0-EE28-4A64-B99B-172C2C7DE4C6}" presName="cycle" presStyleCnt="0">
        <dgm:presLayoutVars>
          <dgm:dir/>
          <dgm:resizeHandles val="exact"/>
        </dgm:presLayoutVars>
      </dgm:prSet>
      <dgm:spPr/>
    </dgm:pt>
    <dgm:pt modelId="{8CAA45C7-2D45-4D4A-B1CA-EDA033F96DB8}" type="pres">
      <dgm:prSet presAssocID="{C1451199-D435-4AD1-B0A3-C188BC42F77D}" presName="dummy" presStyleCnt="0"/>
      <dgm:spPr/>
    </dgm:pt>
    <dgm:pt modelId="{796A93EB-90F5-4292-810F-6C8FF0044D42}" type="pres">
      <dgm:prSet presAssocID="{C1451199-D435-4AD1-B0A3-C188BC42F77D}" presName="node" presStyleLbl="revTx" presStyleIdx="0" presStyleCnt="4">
        <dgm:presLayoutVars>
          <dgm:bulletEnabled val="1"/>
        </dgm:presLayoutVars>
      </dgm:prSet>
      <dgm:spPr/>
    </dgm:pt>
    <dgm:pt modelId="{8C7724F0-9EA9-4810-B3BE-D0333F1B2B58}" type="pres">
      <dgm:prSet presAssocID="{093AF018-8467-40B2-B457-28043613AE58}" presName="sibTrans" presStyleLbl="node1" presStyleIdx="0" presStyleCnt="4"/>
      <dgm:spPr/>
    </dgm:pt>
    <dgm:pt modelId="{FFAEF36D-24A0-4179-B4D6-6B2E121251AC}" type="pres">
      <dgm:prSet presAssocID="{C9FEE83F-BF11-4F35-B2B2-0C13FE8928E8}" presName="dummy" presStyleCnt="0"/>
      <dgm:spPr/>
    </dgm:pt>
    <dgm:pt modelId="{103F6F69-910B-4B54-9FBC-68AC261B095A}" type="pres">
      <dgm:prSet presAssocID="{C9FEE83F-BF11-4F35-B2B2-0C13FE8928E8}" presName="node" presStyleLbl="revTx" presStyleIdx="1" presStyleCnt="4" custRadScaleRad="110309" custRadScaleInc="13168">
        <dgm:presLayoutVars>
          <dgm:bulletEnabled val="1"/>
        </dgm:presLayoutVars>
      </dgm:prSet>
      <dgm:spPr/>
    </dgm:pt>
    <dgm:pt modelId="{B1582F43-8AD9-492A-9853-C6A49ED72986}" type="pres">
      <dgm:prSet presAssocID="{7161E656-65C7-44DB-A9BB-F7949868B1CE}" presName="sibTrans" presStyleLbl="node1" presStyleIdx="1" presStyleCnt="4"/>
      <dgm:spPr/>
    </dgm:pt>
    <dgm:pt modelId="{CE8B274B-5F57-481C-87C6-367F5912DFE6}" type="pres">
      <dgm:prSet presAssocID="{C589C178-635B-42AE-A70D-6AD5BC395E15}" presName="dummy" presStyleCnt="0"/>
      <dgm:spPr/>
    </dgm:pt>
    <dgm:pt modelId="{D3A17C75-2F6A-46E8-B031-FFA00E65C28B}" type="pres">
      <dgm:prSet presAssocID="{C589C178-635B-42AE-A70D-6AD5BC395E15}" presName="node" presStyleLbl="revTx" presStyleIdx="2" presStyleCnt="4">
        <dgm:presLayoutVars>
          <dgm:bulletEnabled val="1"/>
        </dgm:presLayoutVars>
      </dgm:prSet>
      <dgm:spPr/>
    </dgm:pt>
    <dgm:pt modelId="{79F43C77-0B29-4DD8-A68C-FFE66CCC03CD}" type="pres">
      <dgm:prSet presAssocID="{043EFFBD-42BE-4A66-8550-13BC58C65A30}" presName="sibTrans" presStyleLbl="node1" presStyleIdx="2" presStyleCnt="4"/>
      <dgm:spPr/>
    </dgm:pt>
    <dgm:pt modelId="{2E1EAE75-51F4-411C-83D8-9D6D5845585A}" type="pres">
      <dgm:prSet presAssocID="{8FAB1B1C-469F-487F-A619-630B01F73ACF}" presName="dummy" presStyleCnt="0"/>
      <dgm:spPr/>
    </dgm:pt>
    <dgm:pt modelId="{E6BE3EF8-6D03-40FF-951F-92B550B82A2F}" type="pres">
      <dgm:prSet presAssocID="{8FAB1B1C-469F-487F-A619-630B01F73ACF}" presName="node" presStyleLbl="revTx" presStyleIdx="3" presStyleCnt="4" custScaleX="144907">
        <dgm:presLayoutVars>
          <dgm:bulletEnabled val="1"/>
        </dgm:presLayoutVars>
      </dgm:prSet>
      <dgm:spPr/>
    </dgm:pt>
    <dgm:pt modelId="{4A23EA45-6938-4619-926B-439B1BB99F45}" type="pres">
      <dgm:prSet presAssocID="{EC2F43F0-5DDF-4A37-8E33-19D881DDE310}" presName="sibTrans" presStyleLbl="node1" presStyleIdx="3" presStyleCnt="4"/>
      <dgm:spPr/>
    </dgm:pt>
  </dgm:ptLst>
  <dgm:cxnLst>
    <dgm:cxn modelId="{A153E010-E12A-4533-9F9F-4D3FC9422D8A}" type="presOf" srcId="{7161E656-65C7-44DB-A9BB-F7949868B1CE}" destId="{B1582F43-8AD9-492A-9853-C6A49ED72986}" srcOrd="0" destOrd="0" presId="urn:microsoft.com/office/officeart/2005/8/layout/cycle1"/>
    <dgm:cxn modelId="{6C614915-B7AD-46D0-95BC-8AB4DB9D5299}" srcId="{7F4781F0-EE28-4A64-B99B-172C2C7DE4C6}" destId="{8FAB1B1C-469F-487F-A619-630B01F73ACF}" srcOrd="3" destOrd="0" parTransId="{C2D255DC-E023-46B3-89FE-41D2ADBF119D}" sibTransId="{EC2F43F0-5DDF-4A37-8E33-19D881DDE310}"/>
    <dgm:cxn modelId="{00A3B923-EAEF-4EE7-95CF-BB08CD3E8232}" srcId="{7F4781F0-EE28-4A64-B99B-172C2C7DE4C6}" destId="{C589C178-635B-42AE-A70D-6AD5BC395E15}" srcOrd="2" destOrd="0" parTransId="{2F13E188-383A-46EE-BF7A-9B83685CB9DF}" sibTransId="{043EFFBD-42BE-4A66-8550-13BC58C65A30}"/>
    <dgm:cxn modelId="{A4516C2B-F452-4C7A-9F9B-411CB896C82A}" srcId="{7F4781F0-EE28-4A64-B99B-172C2C7DE4C6}" destId="{C1451199-D435-4AD1-B0A3-C188BC42F77D}" srcOrd="0" destOrd="0" parTransId="{707521D4-2046-478E-AB64-1E7024E3229E}" sibTransId="{093AF018-8467-40B2-B457-28043613AE58}"/>
    <dgm:cxn modelId="{1EBB712B-DA49-4362-B3A0-2A10CCF3C0AD}" type="presOf" srcId="{7F4781F0-EE28-4A64-B99B-172C2C7DE4C6}" destId="{AD072B53-FFFE-4C75-9C63-0411272FA4DD}" srcOrd="0" destOrd="0" presId="urn:microsoft.com/office/officeart/2005/8/layout/cycle1"/>
    <dgm:cxn modelId="{E7572C31-5187-4173-BC51-25C89B9B8E8C}" type="presOf" srcId="{C1451199-D435-4AD1-B0A3-C188BC42F77D}" destId="{796A93EB-90F5-4292-810F-6C8FF0044D42}" srcOrd="0" destOrd="0" presId="urn:microsoft.com/office/officeart/2005/8/layout/cycle1"/>
    <dgm:cxn modelId="{D20A6143-DF2E-4A3D-BF7E-55F72CF41F4A}" type="presOf" srcId="{C589C178-635B-42AE-A70D-6AD5BC395E15}" destId="{D3A17C75-2F6A-46E8-B031-FFA00E65C28B}" srcOrd="0" destOrd="0" presId="urn:microsoft.com/office/officeart/2005/8/layout/cycle1"/>
    <dgm:cxn modelId="{CD190F4A-6442-45E6-B0D8-79A41BE532C5}" type="presOf" srcId="{C9FEE83F-BF11-4F35-B2B2-0C13FE8928E8}" destId="{103F6F69-910B-4B54-9FBC-68AC261B095A}" srcOrd="0" destOrd="0" presId="urn:microsoft.com/office/officeart/2005/8/layout/cycle1"/>
    <dgm:cxn modelId="{6360CB4C-8E2D-487A-AD64-D5F3D7FDE0D4}" type="presOf" srcId="{EC2F43F0-5DDF-4A37-8E33-19D881DDE310}" destId="{4A23EA45-6938-4619-926B-439B1BB99F45}" srcOrd="0" destOrd="0" presId="urn:microsoft.com/office/officeart/2005/8/layout/cycle1"/>
    <dgm:cxn modelId="{1F63C9BE-EFFD-4270-987E-A8E51DA5CEC5}" type="presOf" srcId="{043EFFBD-42BE-4A66-8550-13BC58C65A30}" destId="{79F43C77-0B29-4DD8-A68C-FFE66CCC03CD}" srcOrd="0" destOrd="0" presId="urn:microsoft.com/office/officeart/2005/8/layout/cycle1"/>
    <dgm:cxn modelId="{B64C85CF-46F1-4928-8DC5-DFE0BAAE9D8C}" type="presOf" srcId="{8FAB1B1C-469F-487F-A619-630B01F73ACF}" destId="{E6BE3EF8-6D03-40FF-951F-92B550B82A2F}" srcOrd="0" destOrd="0" presId="urn:microsoft.com/office/officeart/2005/8/layout/cycle1"/>
    <dgm:cxn modelId="{C3D6CAED-7C96-40C2-B81E-B3D87AC76BFA}" type="presOf" srcId="{093AF018-8467-40B2-B457-28043613AE58}" destId="{8C7724F0-9EA9-4810-B3BE-D0333F1B2B58}" srcOrd="0" destOrd="0" presId="urn:microsoft.com/office/officeart/2005/8/layout/cycle1"/>
    <dgm:cxn modelId="{0D9E76FA-B7CE-4D51-ABE2-1CE418124DD5}" srcId="{7F4781F0-EE28-4A64-B99B-172C2C7DE4C6}" destId="{C9FEE83F-BF11-4F35-B2B2-0C13FE8928E8}" srcOrd="1" destOrd="0" parTransId="{593DBD04-7D08-4C92-BDED-4EF7809CE65F}" sibTransId="{7161E656-65C7-44DB-A9BB-F7949868B1CE}"/>
    <dgm:cxn modelId="{137214EE-C108-4D28-8F69-15E15EB30059}" type="presParOf" srcId="{AD072B53-FFFE-4C75-9C63-0411272FA4DD}" destId="{8CAA45C7-2D45-4D4A-B1CA-EDA033F96DB8}" srcOrd="0" destOrd="0" presId="urn:microsoft.com/office/officeart/2005/8/layout/cycle1"/>
    <dgm:cxn modelId="{8370BFBA-BEA5-4190-8B6D-14B7929B5AB9}" type="presParOf" srcId="{AD072B53-FFFE-4C75-9C63-0411272FA4DD}" destId="{796A93EB-90F5-4292-810F-6C8FF0044D42}" srcOrd="1" destOrd="0" presId="urn:microsoft.com/office/officeart/2005/8/layout/cycle1"/>
    <dgm:cxn modelId="{26A0C8F1-11D2-4336-97E9-9E14A76CE4A5}" type="presParOf" srcId="{AD072B53-FFFE-4C75-9C63-0411272FA4DD}" destId="{8C7724F0-9EA9-4810-B3BE-D0333F1B2B58}" srcOrd="2" destOrd="0" presId="urn:microsoft.com/office/officeart/2005/8/layout/cycle1"/>
    <dgm:cxn modelId="{CE058DA8-43C4-4E98-9864-602C30726366}" type="presParOf" srcId="{AD072B53-FFFE-4C75-9C63-0411272FA4DD}" destId="{FFAEF36D-24A0-4179-B4D6-6B2E121251AC}" srcOrd="3" destOrd="0" presId="urn:microsoft.com/office/officeart/2005/8/layout/cycle1"/>
    <dgm:cxn modelId="{12B47297-04F3-48C6-9F12-FCA5C9C79832}" type="presParOf" srcId="{AD072B53-FFFE-4C75-9C63-0411272FA4DD}" destId="{103F6F69-910B-4B54-9FBC-68AC261B095A}" srcOrd="4" destOrd="0" presId="urn:microsoft.com/office/officeart/2005/8/layout/cycle1"/>
    <dgm:cxn modelId="{6EFEB9C9-7352-4B34-B52B-4198ED6506C3}" type="presParOf" srcId="{AD072B53-FFFE-4C75-9C63-0411272FA4DD}" destId="{B1582F43-8AD9-492A-9853-C6A49ED72986}" srcOrd="5" destOrd="0" presId="urn:microsoft.com/office/officeart/2005/8/layout/cycle1"/>
    <dgm:cxn modelId="{781D68F9-4406-4CDF-A4D4-C3CC7933A973}" type="presParOf" srcId="{AD072B53-FFFE-4C75-9C63-0411272FA4DD}" destId="{CE8B274B-5F57-481C-87C6-367F5912DFE6}" srcOrd="6" destOrd="0" presId="urn:microsoft.com/office/officeart/2005/8/layout/cycle1"/>
    <dgm:cxn modelId="{067670E8-B0AA-4DC9-9CE9-958161518991}" type="presParOf" srcId="{AD072B53-FFFE-4C75-9C63-0411272FA4DD}" destId="{D3A17C75-2F6A-46E8-B031-FFA00E65C28B}" srcOrd="7" destOrd="0" presId="urn:microsoft.com/office/officeart/2005/8/layout/cycle1"/>
    <dgm:cxn modelId="{62E3910F-8560-4DCC-A36D-9DB59EAD2AA1}" type="presParOf" srcId="{AD072B53-FFFE-4C75-9C63-0411272FA4DD}" destId="{79F43C77-0B29-4DD8-A68C-FFE66CCC03CD}" srcOrd="8" destOrd="0" presId="urn:microsoft.com/office/officeart/2005/8/layout/cycle1"/>
    <dgm:cxn modelId="{AB2876B6-B234-4D96-9726-A93C1F97CFDA}" type="presParOf" srcId="{AD072B53-FFFE-4C75-9C63-0411272FA4DD}" destId="{2E1EAE75-51F4-411C-83D8-9D6D5845585A}" srcOrd="9" destOrd="0" presId="urn:microsoft.com/office/officeart/2005/8/layout/cycle1"/>
    <dgm:cxn modelId="{88C2A4E1-F1E3-458F-BC6A-1C69EDD99A0B}" type="presParOf" srcId="{AD072B53-FFFE-4C75-9C63-0411272FA4DD}" destId="{E6BE3EF8-6D03-40FF-951F-92B550B82A2F}" srcOrd="10" destOrd="0" presId="urn:microsoft.com/office/officeart/2005/8/layout/cycle1"/>
    <dgm:cxn modelId="{1CC95A1F-B8FC-45F8-A0DB-3944FCF85EC5}" type="presParOf" srcId="{AD072B53-FFFE-4C75-9C63-0411272FA4DD}" destId="{4A23EA45-6938-4619-926B-439B1BB99F4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E05A8-4BC6-43F0-9BC3-E642C3EC183B}">
      <dsp:nvSpPr>
        <dsp:cNvPr id="0" name=""/>
        <dsp:cNvSpPr/>
      </dsp:nvSpPr>
      <dsp:spPr>
        <a:xfrm>
          <a:off x="0" y="0"/>
          <a:ext cx="1238695" cy="3352284"/>
        </a:xfrm>
        <a:prstGeom prst="roundRect">
          <a:avLst>
            <a:gd name="adj" fmla="val 10000"/>
          </a:avLst>
        </a:prstGeom>
        <a:solidFill>
          <a:srgbClr val="0070C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Liberals</a:t>
          </a:r>
        </a:p>
      </dsp:txBody>
      <dsp:txXfrm>
        <a:off x="0" y="1340913"/>
        <a:ext cx="1238695" cy="1340913"/>
      </dsp:txXfrm>
    </dsp:sp>
    <dsp:sp modelId="{7B1097BF-EBB6-4BEA-B374-213A621CCC5B}">
      <dsp:nvSpPr>
        <dsp:cNvPr id="0" name=""/>
        <dsp:cNvSpPr/>
      </dsp:nvSpPr>
      <dsp:spPr>
        <a:xfrm>
          <a:off x="76885" y="301214"/>
          <a:ext cx="1110628" cy="112637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87F30-5DDD-4CCB-85C8-B4B88447B507}">
      <dsp:nvSpPr>
        <dsp:cNvPr id="0" name=""/>
        <dsp:cNvSpPr/>
      </dsp:nvSpPr>
      <dsp:spPr>
        <a:xfrm>
          <a:off x="1233706" y="0"/>
          <a:ext cx="1238695" cy="3352284"/>
        </a:xfrm>
        <a:prstGeom prst="roundRect">
          <a:avLst>
            <a:gd name="adj" fmla="val 10000"/>
          </a:avLst>
        </a:prstGeom>
        <a:solidFill>
          <a:srgbClr val="0070C0"/>
        </a:solidFill>
        <a:ln w="2642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Progressives</a:t>
          </a:r>
        </a:p>
      </dsp:txBody>
      <dsp:txXfrm>
        <a:off x="1233706" y="1340913"/>
        <a:ext cx="1238695" cy="1340913"/>
      </dsp:txXfrm>
    </dsp:sp>
    <dsp:sp modelId="{4FDB11F0-DFE2-4024-B048-2A3EE0D2BB5A}">
      <dsp:nvSpPr>
        <dsp:cNvPr id="0" name=""/>
        <dsp:cNvSpPr/>
      </dsp:nvSpPr>
      <dsp:spPr>
        <a:xfrm>
          <a:off x="1337699" y="328162"/>
          <a:ext cx="1116310" cy="11163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2CAE8-4285-4B8C-ABE8-A3F736BE0216}">
      <dsp:nvSpPr>
        <dsp:cNvPr id="0" name=""/>
        <dsp:cNvSpPr/>
      </dsp:nvSpPr>
      <dsp:spPr>
        <a:xfrm>
          <a:off x="2489545" y="0"/>
          <a:ext cx="1238695" cy="3352284"/>
        </a:xfrm>
        <a:prstGeom prst="roundRect">
          <a:avLst>
            <a:gd name="adj" fmla="val 10000"/>
          </a:avLst>
        </a:prstGeom>
        <a:solidFill>
          <a:srgbClr val="0070C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Corporatists</a:t>
          </a:r>
        </a:p>
      </dsp:txBody>
      <dsp:txXfrm>
        <a:off x="2489545" y="1340913"/>
        <a:ext cx="1238695" cy="1340913"/>
      </dsp:txXfrm>
    </dsp:sp>
    <dsp:sp modelId="{54E6C2A1-C050-48BF-B0DA-B8B7AE6D6476}">
      <dsp:nvSpPr>
        <dsp:cNvPr id="0" name=""/>
        <dsp:cNvSpPr/>
      </dsp:nvSpPr>
      <dsp:spPr>
        <a:xfrm>
          <a:off x="2631053" y="427753"/>
          <a:ext cx="982967" cy="91712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32F39-6C84-4FA5-832F-F7C1994B7E0E}">
      <dsp:nvSpPr>
        <dsp:cNvPr id="0" name=""/>
        <dsp:cNvSpPr/>
      </dsp:nvSpPr>
      <dsp:spPr>
        <a:xfrm>
          <a:off x="151679" y="2681827"/>
          <a:ext cx="3488640" cy="50284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816A8-2EAE-4233-84C6-62395391D261}">
      <dsp:nvSpPr>
        <dsp:cNvPr id="0" name=""/>
        <dsp:cNvSpPr/>
      </dsp:nvSpPr>
      <dsp:spPr>
        <a:xfrm>
          <a:off x="3" y="0"/>
          <a:ext cx="1151399" cy="3352284"/>
        </a:xfrm>
        <a:prstGeom prst="roundRect">
          <a:avLst>
            <a:gd name="adj" fmla="val 10000"/>
          </a:avLst>
        </a:prstGeom>
        <a:solidFill>
          <a:srgbClr val="FF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Wall Street</a:t>
          </a:r>
        </a:p>
      </dsp:txBody>
      <dsp:txXfrm>
        <a:off x="3" y="1340913"/>
        <a:ext cx="1151399" cy="1340913"/>
      </dsp:txXfrm>
    </dsp:sp>
    <dsp:sp modelId="{9DA75CD4-18C7-41B9-B93F-0C942F9F536F}">
      <dsp:nvSpPr>
        <dsp:cNvPr id="0" name=""/>
        <dsp:cNvSpPr/>
      </dsp:nvSpPr>
      <dsp:spPr>
        <a:xfrm>
          <a:off x="35282" y="201137"/>
          <a:ext cx="1082315" cy="11163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5CD4C-7E77-41FD-B226-22B80F80B1D7}">
      <dsp:nvSpPr>
        <dsp:cNvPr id="0" name=""/>
        <dsp:cNvSpPr/>
      </dsp:nvSpPr>
      <dsp:spPr>
        <a:xfrm>
          <a:off x="1162099" y="0"/>
          <a:ext cx="1151399" cy="3352284"/>
        </a:xfrm>
        <a:prstGeom prst="roundRect">
          <a:avLst>
            <a:gd name="adj" fmla="val 10000"/>
          </a:avLst>
        </a:prstGeom>
        <a:solidFill>
          <a:srgbClr val="FF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Religious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Right</a:t>
          </a:r>
        </a:p>
      </dsp:txBody>
      <dsp:txXfrm>
        <a:off x="1162099" y="1340913"/>
        <a:ext cx="1151399" cy="1340913"/>
      </dsp:txXfrm>
    </dsp:sp>
    <dsp:sp modelId="{38693693-9115-4AC2-ADED-56A41CB72286}">
      <dsp:nvSpPr>
        <dsp:cNvPr id="0" name=""/>
        <dsp:cNvSpPr/>
      </dsp:nvSpPr>
      <dsp:spPr>
        <a:xfrm>
          <a:off x="1221224" y="201137"/>
          <a:ext cx="1082315" cy="11163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89B7A-28E6-4E0B-AD64-780B757768EB}">
      <dsp:nvSpPr>
        <dsp:cNvPr id="0" name=""/>
        <dsp:cNvSpPr/>
      </dsp:nvSpPr>
      <dsp:spPr>
        <a:xfrm>
          <a:off x="2372623" y="0"/>
          <a:ext cx="1151399" cy="3352284"/>
        </a:xfrm>
        <a:prstGeom prst="roundRect">
          <a:avLst>
            <a:gd name="adj" fmla="val 10000"/>
          </a:avLst>
        </a:prstGeom>
        <a:solidFill>
          <a:srgbClr val="FF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Trump/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Tea Party</a:t>
          </a:r>
        </a:p>
      </dsp:txBody>
      <dsp:txXfrm>
        <a:off x="2372623" y="1340913"/>
        <a:ext cx="1151399" cy="1340913"/>
      </dsp:txXfrm>
    </dsp:sp>
    <dsp:sp modelId="{7127B0B5-BCCC-46C6-89D5-64564672D1EA}">
      <dsp:nvSpPr>
        <dsp:cNvPr id="0" name=""/>
        <dsp:cNvSpPr/>
      </dsp:nvSpPr>
      <dsp:spPr>
        <a:xfrm>
          <a:off x="2407165" y="201137"/>
          <a:ext cx="1082315" cy="11163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225E2-2014-4456-8C55-9487E42A643B}">
      <dsp:nvSpPr>
        <dsp:cNvPr id="0" name=""/>
        <dsp:cNvSpPr/>
      </dsp:nvSpPr>
      <dsp:spPr>
        <a:xfrm>
          <a:off x="140990" y="2681827"/>
          <a:ext cx="3242782" cy="50284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26BE7-C0A2-4906-966E-BB75B32631EC}">
      <dsp:nvSpPr>
        <dsp:cNvPr id="0" name=""/>
        <dsp:cNvSpPr/>
      </dsp:nvSpPr>
      <dsp:spPr>
        <a:xfrm>
          <a:off x="0" y="725214"/>
          <a:ext cx="5486399" cy="5486399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5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8189F-F1D0-4A92-A91D-FA336D3DF0A5}">
      <dsp:nvSpPr>
        <dsp:cNvPr id="0" name=""/>
        <dsp:cNvSpPr/>
      </dsp:nvSpPr>
      <dsp:spPr>
        <a:xfrm>
          <a:off x="2743199" y="725214"/>
          <a:ext cx="6400799" cy="5486399"/>
        </a:xfrm>
        <a:prstGeom prst="rect">
          <a:avLst/>
        </a:prstGeom>
        <a:solidFill>
          <a:schemeClr val="tx2">
            <a:alpha val="90000"/>
          </a:schemeClr>
        </a:solidFill>
        <a:ln w="264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Overall Revenues</a:t>
          </a:r>
        </a:p>
      </dsp:txBody>
      <dsp:txXfrm>
        <a:off x="2743199" y="725214"/>
        <a:ext cx="6400799" cy="1645923"/>
      </dsp:txXfrm>
    </dsp:sp>
    <dsp:sp modelId="{912D21D5-4E4C-4B47-B205-A1A2968C8C6B}">
      <dsp:nvSpPr>
        <dsp:cNvPr id="0" name=""/>
        <dsp:cNvSpPr/>
      </dsp:nvSpPr>
      <dsp:spPr>
        <a:xfrm>
          <a:off x="960121" y="2371137"/>
          <a:ext cx="3566156" cy="3566156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108645"/>
            <a:satOff val="-1035"/>
            <a:lumOff val="1039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00014-533F-4C74-A8C1-AB0355114E9F}">
      <dsp:nvSpPr>
        <dsp:cNvPr id="0" name=""/>
        <dsp:cNvSpPr/>
      </dsp:nvSpPr>
      <dsp:spPr>
        <a:xfrm>
          <a:off x="2743199" y="2371137"/>
          <a:ext cx="6400799" cy="3566156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26425" cap="flat" cmpd="sng" algn="ctr">
          <a:solidFill>
            <a:schemeClr val="accent4">
              <a:hueOff val="108645"/>
              <a:satOff val="-1035"/>
              <a:lumOff val="10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Prop 98</a:t>
          </a:r>
        </a:p>
      </dsp:txBody>
      <dsp:txXfrm>
        <a:off x="2743199" y="2371137"/>
        <a:ext cx="6400799" cy="1645917"/>
      </dsp:txXfrm>
    </dsp:sp>
    <dsp:sp modelId="{F5D363F2-00A3-4EF0-B6F3-5B67B4DC7583}">
      <dsp:nvSpPr>
        <dsp:cNvPr id="0" name=""/>
        <dsp:cNvSpPr/>
      </dsp:nvSpPr>
      <dsp:spPr>
        <a:xfrm>
          <a:off x="1920240" y="4017055"/>
          <a:ext cx="1645918" cy="1645918"/>
        </a:xfrm>
        <a:prstGeom prst="pie">
          <a:avLst>
            <a:gd name="adj1" fmla="val 5400000"/>
            <a:gd name="adj2" fmla="val 16200000"/>
          </a:avLst>
        </a:prstGeom>
        <a:solidFill>
          <a:srgbClr val="060FC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5DCAE-C2F5-4C26-AD82-86041CAAE6CE}">
      <dsp:nvSpPr>
        <dsp:cNvPr id="0" name=""/>
        <dsp:cNvSpPr/>
      </dsp:nvSpPr>
      <dsp:spPr>
        <a:xfrm>
          <a:off x="2743199" y="4017055"/>
          <a:ext cx="6400799" cy="1645918"/>
        </a:xfrm>
        <a:prstGeom prst="rect">
          <a:avLst/>
        </a:prstGeom>
        <a:solidFill>
          <a:schemeClr val="bg2">
            <a:lumMod val="50000"/>
          </a:schemeClr>
        </a:solidFill>
        <a:ln w="26425" cap="flat" cmpd="sng" algn="ctr">
          <a:solidFill>
            <a:schemeClr val="accent4">
              <a:hueOff val="217290"/>
              <a:satOff val="-2070"/>
              <a:lumOff val="20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Community College Share</a:t>
          </a:r>
        </a:p>
      </dsp:txBody>
      <dsp:txXfrm>
        <a:off x="2743199" y="4017055"/>
        <a:ext cx="6400799" cy="16459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97AC8-A037-4EFB-A50F-E81318677DB0}">
      <dsp:nvSpPr>
        <dsp:cNvPr id="0" name=""/>
        <dsp:cNvSpPr/>
      </dsp:nvSpPr>
      <dsp:spPr>
        <a:xfrm>
          <a:off x="1280727" y="0"/>
          <a:ext cx="6400800" cy="6400800"/>
        </a:xfrm>
        <a:prstGeom prst="diamond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1B314-A415-467C-98CB-9DF3E6D08E73}">
      <dsp:nvSpPr>
        <dsp:cNvPr id="0" name=""/>
        <dsp:cNvSpPr/>
      </dsp:nvSpPr>
      <dsp:spPr>
        <a:xfrm>
          <a:off x="119655" y="76211"/>
          <a:ext cx="3773400" cy="26951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36A2"/>
              </a:solidFill>
            </a:rPr>
            <a:t>Colleges as Community Institutions Funded and Regulated by Local Government Districts</a:t>
          </a:r>
        </a:p>
      </dsp:txBody>
      <dsp:txXfrm>
        <a:off x="251222" y="207778"/>
        <a:ext cx="3510266" cy="2432034"/>
      </dsp:txXfrm>
    </dsp:sp>
    <dsp:sp modelId="{43EDC792-A289-416C-8B2A-E54CE69DED63}">
      <dsp:nvSpPr>
        <dsp:cNvPr id="0" name=""/>
        <dsp:cNvSpPr/>
      </dsp:nvSpPr>
      <dsp:spPr>
        <a:xfrm>
          <a:off x="5112249" y="76211"/>
          <a:ext cx="3832088" cy="26319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36A2"/>
              </a:solidFill>
            </a:rPr>
            <a:t>Colleges as a System Funded and Regulated by State Government</a:t>
          </a:r>
        </a:p>
      </dsp:txBody>
      <dsp:txXfrm>
        <a:off x="5240731" y="204693"/>
        <a:ext cx="3575124" cy="2374997"/>
      </dsp:txXfrm>
    </dsp:sp>
    <dsp:sp modelId="{305A612D-459F-4DFE-B8A0-17F1F63F9C46}">
      <dsp:nvSpPr>
        <dsp:cNvPr id="0" name=""/>
        <dsp:cNvSpPr/>
      </dsp:nvSpPr>
      <dsp:spPr>
        <a:xfrm>
          <a:off x="76206" y="3962390"/>
          <a:ext cx="3745965" cy="2221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36A2"/>
              </a:solidFill>
            </a:rPr>
            <a:t>Constituent Organizations Representing those in the Colleges</a:t>
          </a:r>
        </a:p>
      </dsp:txBody>
      <dsp:txXfrm>
        <a:off x="184675" y="4070859"/>
        <a:ext cx="3529027" cy="2005054"/>
      </dsp:txXfrm>
    </dsp:sp>
    <dsp:sp modelId="{A51E7D0F-2C92-4E9E-B795-6239D077CD34}">
      <dsp:nvSpPr>
        <dsp:cNvPr id="0" name=""/>
        <dsp:cNvSpPr/>
      </dsp:nvSpPr>
      <dsp:spPr>
        <a:xfrm>
          <a:off x="5188461" y="4038590"/>
          <a:ext cx="3754353" cy="21915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0036A2"/>
              </a:solidFill>
            </a:rPr>
            <a:t>Outside Interests Seeking to Influence Fiscal and Policy Decisions</a:t>
          </a:r>
        </a:p>
      </dsp:txBody>
      <dsp:txXfrm>
        <a:off x="5295442" y="4145571"/>
        <a:ext cx="3540391" cy="19775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A93EB-90F5-4292-810F-6C8FF0044D42}">
      <dsp:nvSpPr>
        <dsp:cNvPr id="0" name=""/>
        <dsp:cNvSpPr/>
      </dsp:nvSpPr>
      <dsp:spPr>
        <a:xfrm>
          <a:off x="5512152" y="126626"/>
          <a:ext cx="1995785" cy="1995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Foundation Supported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Legislation “Fixing”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Problems Described in Study</a:t>
          </a:r>
        </a:p>
      </dsp:txBody>
      <dsp:txXfrm>
        <a:off x="5512152" y="126626"/>
        <a:ext cx="1995785" cy="1995785"/>
      </dsp:txXfrm>
    </dsp:sp>
    <dsp:sp modelId="{8C7724F0-9EA9-4810-B3BE-D0333F1B2B58}">
      <dsp:nvSpPr>
        <dsp:cNvPr id="0" name=""/>
        <dsp:cNvSpPr/>
      </dsp:nvSpPr>
      <dsp:spPr>
        <a:xfrm>
          <a:off x="1996629" y="866"/>
          <a:ext cx="5637067" cy="5637067"/>
        </a:xfrm>
        <a:prstGeom prst="circularArrow">
          <a:avLst>
            <a:gd name="adj1" fmla="val 6904"/>
            <a:gd name="adj2" fmla="val 465499"/>
            <a:gd name="adj3" fmla="val 548797"/>
            <a:gd name="adj4" fmla="val 20585704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F6F69-910B-4B54-9FBC-68AC261B095A}">
      <dsp:nvSpPr>
        <dsp:cNvPr id="0" name=""/>
        <dsp:cNvSpPr/>
      </dsp:nvSpPr>
      <dsp:spPr>
        <a:xfrm>
          <a:off x="5512152" y="3516388"/>
          <a:ext cx="1995785" cy="1995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Foundation Supported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Organizations Advocating Legislative Solution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5512152" y="3516388"/>
        <a:ext cx="1995785" cy="1995785"/>
      </dsp:txXfrm>
    </dsp:sp>
    <dsp:sp modelId="{B1582F43-8AD9-492A-9853-C6A49ED72986}">
      <dsp:nvSpPr>
        <dsp:cNvPr id="0" name=""/>
        <dsp:cNvSpPr/>
      </dsp:nvSpPr>
      <dsp:spPr>
        <a:xfrm>
          <a:off x="1996629" y="866"/>
          <a:ext cx="5637067" cy="5637067"/>
        </a:xfrm>
        <a:prstGeom prst="circularArrow">
          <a:avLst>
            <a:gd name="adj1" fmla="val 6904"/>
            <a:gd name="adj2" fmla="val 465499"/>
            <a:gd name="adj3" fmla="val 5948797"/>
            <a:gd name="adj4" fmla="val 4385704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17C75-2F6A-46E8-B031-FFA00E65C28B}">
      <dsp:nvSpPr>
        <dsp:cNvPr id="0" name=""/>
        <dsp:cNvSpPr/>
      </dsp:nvSpPr>
      <dsp:spPr>
        <a:xfrm>
          <a:off x="2122389" y="3516388"/>
          <a:ext cx="1995785" cy="1995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Solutions Benefitting Industries  Which Support Foundations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122389" y="3516388"/>
        <a:ext cx="1995785" cy="1995785"/>
      </dsp:txXfrm>
    </dsp:sp>
    <dsp:sp modelId="{79F43C77-0B29-4DD8-A68C-FFE66CCC03CD}">
      <dsp:nvSpPr>
        <dsp:cNvPr id="0" name=""/>
        <dsp:cNvSpPr/>
      </dsp:nvSpPr>
      <dsp:spPr>
        <a:xfrm>
          <a:off x="1963447" y="-100198"/>
          <a:ext cx="5637067" cy="5637067"/>
        </a:xfrm>
        <a:prstGeom prst="circularArrow">
          <a:avLst>
            <a:gd name="adj1" fmla="val 6904"/>
            <a:gd name="adj2" fmla="val 465499"/>
            <a:gd name="adj3" fmla="val 11069443"/>
            <a:gd name="adj4" fmla="val 9633128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E3EF8-6D03-40FF-951F-92B550B82A2F}">
      <dsp:nvSpPr>
        <dsp:cNvPr id="0" name=""/>
        <dsp:cNvSpPr/>
      </dsp:nvSpPr>
      <dsp:spPr>
        <a:xfrm>
          <a:off x="1355444" y="214016"/>
          <a:ext cx="3214970" cy="1995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Foundation Supported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Study Using Flawed Methodology Decrying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Problems</a:t>
          </a:r>
        </a:p>
      </dsp:txBody>
      <dsp:txXfrm>
        <a:off x="1355444" y="214016"/>
        <a:ext cx="3214970" cy="1995785"/>
      </dsp:txXfrm>
    </dsp:sp>
    <dsp:sp modelId="{4A23EA45-6938-4619-926B-439B1BB99F45}">
      <dsp:nvSpPr>
        <dsp:cNvPr id="0" name=""/>
        <dsp:cNvSpPr/>
      </dsp:nvSpPr>
      <dsp:spPr>
        <a:xfrm>
          <a:off x="1751866" y="228621"/>
          <a:ext cx="5637067" cy="5637067"/>
        </a:xfrm>
        <a:prstGeom prst="circularArrow">
          <a:avLst>
            <a:gd name="adj1" fmla="val 6904"/>
            <a:gd name="adj2" fmla="val 465499"/>
            <a:gd name="adj3" fmla="val 16954610"/>
            <a:gd name="adj4" fmla="val 16043930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DB2F4-CF5E-4B2F-928E-7C962B5F7B87}">
      <dsp:nvSpPr>
        <dsp:cNvPr id="0" name=""/>
        <dsp:cNvSpPr/>
      </dsp:nvSpPr>
      <dsp:spPr>
        <a:xfrm rot="5400000">
          <a:off x="3613807" y="119819"/>
          <a:ext cx="1806029" cy="1571245"/>
        </a:xfrm>
        <a:prstGeom prst="hexagon">
          <a:avLst>
            <a:gd name="adj" fmla="val 25000"/>
            <a:gd name="vf" fmla="val 115470"/>
          </a:avLst>
        </a:prstGeom>
        <a:solidFill>
          <a:srgbClr val="7030A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Legal</a:t>
          </a:r>
        </a:p>
      </dsp:txBody>
      <dsp:txXfrm rot="-5400000">
        <a:off x="3976051" y="283868"/>
        <a:ext cx="1081541" cy="1243150"/>
      </dsp:txXfrm>
    </dsp:sp>
    <dsp:sp modelId="{9BA6703E-915B-473A-8F0C-0977B0228220}">
      <dsp:nvSpPr>
        <dsp:cNvPr id="0" name=""/>
        <dsp:cNvSpPr/>
      </dsp:nvSpPr>
      <dsp:spPr>
        <a:xfrm>
          <a:off x="5350124" y="363633"/>
          <a:ext cx="2015528" cy="108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892C1-0031-47D0-86B5-9A1E0D1466D8}">
      <dsp:nvSpPr>
        <dsp:cNvPr id="0" name=""/>
        <dsp:cNvSpPr/>
      </dsp:nvSpPr>
      <dsp:spPr>
        <a:xfrm rot="5400000">
          <a:off x="1916862" y="119819"/>
          <a:ext cx="1806029" cy="1571245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Political</a:t>
          </a:r>
          <a:r>
            <a:rPr lang="en-US" sz="2400" kern="1200" dirty="0"/>
            <a:t>	</a:t>
          </a:r>
        </a:p>
      </dsp:txBody>
      <dsp:txXfrm rot="-5400000">
        <a:off x="2279106" y="283868"/>
        <a:ext cx="1081541" cy="1243150"/>
      </dsp:txXfrm>
    </dsp:sp>
    <dsp:sp modelId="{550983DF-A48F-4F3E-B41C-AA14FF666770}">
      <dsp:nvSpPr>
        <dsp:cNvPr id="0" name=""/>
        <dsp:cNvSpPr/>
      </dsp:nvSpPr>
      <dsp:spPr>
        <a:xfrm rot="5400000">
          <a:off x="2762084" y="1652777"/>
          <a:ext cx="1806029" cy="15712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5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Financial</a:t>
          </a:r>
        </a:p>
      </dsp:txBody>
      <dsp:txXfrm rot="-5400000">
        <a:off x="3124328" y="1816826"/>
        <a:ext cx="1081541" cy="1243150"/>
      </dsp:txXfrm>
    </dsp:sp>
    <dsp:sp modelId="{1548ACF3-33C8-43A9-ACB4-DF3FC891009A}">
      <dsp:nvSpPr>
        <dsp:cNvPr id="0" name=""/>
        <dsp:cNvSpPr/>
      </dsp:nvSpPr>
      <dsp:spPr>
        <a:xfrm>
          <a:off x="863947" y="1896591"/>
          <a:ext cx="1950511" cy="108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E1A14-9C9E-4566-972E-3B6FA4859DC1}">
      <dsp:nvSpPr>
        <dsp:cNvPr id="0" name=""/>
        <dsp:cNvSpPr/>
      </dsp:nvSpPr>
      <dsp:spPr>
        <a:xfrm rot="5400000">
          <a:off x="4459029" y="1652777"/>
          <a:ext cx="1806029" cy="15712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2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Legislative</a:t>
          </a:r>
        </a:p>
      </dsp:txBody>
      <dsp:txXfrm rot="-5400000">
        <a:off x="4821273" y="1816826"/>
        <a:ext cx="1081541" cy="1243150"/>
      </dsp:txXfrm>
    </dsp:sp>
    <dsp:sp modelId="{4D32F26C-D358-41CD-A0C8-82093008A565}">
      <dsp:nvSpPr>
        <dsp:cNvPr id="0" name=""/>
        <dsp:cNvSpPr/>
      </dsp:nvSpPr>
      <dsp:spPr>
        <a:xfrm rot="5400000">
          <a:off x="3613807" y="3185734"/>
          <a:ext cx="1806029" cy="1571245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Others</a:t>
          </a:r>
        </a:p>
      </dsp:txBody>
      <dsp:txXfrm rot="-5400000">
        <a:off x="3976051" y="3349783"/>
        <a:ext cx="1081541" cy="1243150"/>
      </dsp:txXfrm>
    </dsp:sp>
    <dsp:sp modelId="{9CC8DA53-2D39-4AA4-9A39-4B3FA78A1E4E}">
      <dsp:nvSpPr>
        <dsp:cNvPr id="0" name=""/>
        <dsp:cNvSpPr/>
      </dsp:nvSpPr>
      <dsp:spPr>
        <a:xfrm>
          <a:off x="5562601" y="3672095"/>
          <a:ext cx="2015528" cy="108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555AF-F5E9-4F22-9597-081C9770A7CA}">
      <dsp:nvSpPr>
        <dsp:cNvPr id="0" name=""/>
        <dsp:cNvSpPr/>
      </dsp:nvSpPr>
      <dsp:spPr>
        <a:xfrm rot="5400000">
          <a:off x="1916862" y="3185734"/>
          <a:ext cx="1806029" cy="1571245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Media</a:t>
          </a:r>
        </a:p>
      </dsp:txBody>
      <dsp:txXfrm rot="-5400000">
        <a:off x="2279106" y="3349783"/>
        <a:ext cx="1081541" cy="12431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A93EB-90F5-4292-810F-6C8FF0044D42}">
      <dsp:nvSpPr>
        <dsp:cNvPr id="0" name=""/>
        <dsp:cNvSpPr/>
      </dsp:nvSpPr>
      <dsp:spPr>
        <a:xfrm>
          <a:off x="4976869" y="111092"/>
          <a:ext cx="1751947" cy="175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Bite-Size</a:t>
          </a:r>
          <a:r>
            <a:rPr kumimoji="0" lang="en-US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Information</a:t>
          </a:r>
        </a:p>
      </dsp:txBody>
      <dsp:txXfrm>
        <a:off x="4976869" y="111092"/>
        <a:ext cx="1751947" cy="1751947"/>
      </dsp:txXfrm>
    </dsp:sp>
    <dsp:sp modelId="{8C7724F0-9EA9-4810-B3BE-D0333F1B2B58}">
      <dsp:nvSpPr>
        <dsp:cNvPr id="0" name=""/>
        <dsp:cNvSpPr/>
      </dsp:nvSpPr>
      <dsp:spPr>
        <a:xfrm>
          <a:off x="1945196" y="166143"/>
          <a:ext cx="4952952" cy="4952952"/>
        </a:xfrm>
        <a:prstGeom prst="circularArrow">
          <a:avLst>
            <a:gd name="adj1" fmla="val 6897"/>
            <a:gd name="adj2" fmla="val 464990"/>
            <a:gd name="adj3" fmla="val 457438"/>
            <a:gd name="adj4" fmla="val 2029667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F6F69-910B-4B54-9FBC-68AC261B095A}">
      <dsp:nvSpPr>
        <dsp:cNvPr id="0" name=""/>
        <dsp:cNvSpPr/>
      </dsp:nvSpPr>
      <dsp:spPr>
        <a:xfrm>
          <a:off x="5013322" y="3201052"/>
          <a:ext cx="1751947" cy="175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Relevant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Analysis</a:t>
          </a:r>
        </a:p>
      </dsp:txBody>
      <dsp:txXfrm>
        <a:off x="5013322" y="3201052"/>
        <a:ext cx="1751947" cy="1751947"/>
      </dsp:txXfrm>
    </dsp:sp>
    <dsp:sp modelId="{B1582F43-8AD9-492A-9853-C6A49ED72986}">
      <dsp:nvSpPr>
        <dsp:cNvPr id="0" name=""/>
        <dsp:cNvSpPr/>
      </dsp:nvSpPr>
      <dsp:spPr>
        <a:xfrm>
          <a:off x="2061478" y="61664"/>
          <a:ext cx="4952952" cy="4952952"/>
        </a:xfrm>
        <a:prstGeom prst="circularArrow">
          <a:avLst>
            <a:gd name="adj1" fmla="val 6897"/>
            <a:gd name="adj2" fmla="val 464990"/>
            <a:gd name="adj3" fmla="val 6253149"/>
            <a:gd name="adj4" fmla="val 4617428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17C75-2F6A-46E8-B031-FFA00E65C28B}">
      <dsp:nvSpPr>
        <dsp:cNvPr id="0" name=""/>
        <dsp:cNvSpPr/>
      </dsp:nvSpPr>
      <dsp:spPr>
        <a:xfrm>
          <a:off x="1998002" y="3089960"/>
          <a:ext cx="1751947" cy="175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One-Minute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Advocacy</a:t>
          </a:r>
        </a:p>
      </dsp:txBody>
      <dsp:txXfrm>
        <a:off x="1998002" y="3089960"/>
        <a:ext cx="1751947" cy="1751947"/>
      </dsp:txXfrm>
    </dsp:sp>
    <dsp:sp modelId="{79F43C77-0B29-4DD8-A68C-FFE66CCC03CD}">
      <dsp:nvSpPr>
        <dsp:cNvPr id="0" name=""/>
        <dsp:cNvSpPr/>
      </dsp:nvSpPr>
      <dsp:spPr>
        <a:xfrm>
          <a:off x="1886933" y="23"/>
          <a:ext cx="4952952" cy="4952952"/>
        </a:xfrm>
        <a:prstGeom prst="circularArrow">
          <a:avLst>
            <a:gd name="adj1" fmla="val 6897"/>
            <a:gd name="adj2" fmla="val 464990"/>
            <a:gd name="adj3" fmla="val 11350941"/>
            <a:gd name="adj4" fmla="val 9784070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E3EF8-6D03-40FF-951F-92B550B82A2F}">
      <dsp:nvSpPr>
        <dsp:cNvPr id="0" name=""/>
        <dsp:cNvSpPr/>
      </dsp:nvSpPr>
      <dsp:spPr>
        <a:xfrm>
          <a:off x="1604628" y="111092"/>
          <a:ext cx="2538694" cy="1751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Clear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Communication</a:t>
          </a:r>
        </a:p>
      </dsp:txBody>
      <dsp:txXfrm>
        <a:off x="1604628" y="111092"/>
        <a:ext cx="2538694" cy="1751947"/>
      </dsp:txXfrm>
    </dsp:sp>
    <dsp:sp modelId="{4A23EA45-6938-4619-926B-439B1BB99F45}">
      <dsp:nvSpPr>
        <dsp:cNvPr id="0" name=""/>
        <dsp:cNvSpPr/>
      </dsp:nvSpPr>
      <dsp:spPr>
        <a:xfrm>
          <a:off x="1886933" y="23"/>
          <a:ext cx="4952952" cy="4952952"/>
        </a:xfrm>
        <a:prstGeom prst="circularArrow">
          <a:avLst>
            <a:gd name="adj1" fmla="val 6897"/>
            <a:gd name="adj2" fmla="val 464990"/>
            <a:gd name="adj3" fmla="val 16750941"/>
            <a:gd name="adj4" fmla="val 15840147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ACB2FF-3E65-4618-9DAA-52DBC81ADB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B0349-C3BE-4734-A1D4-5F3A26EBEB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2990F5-C4AF-4EC2-9926-21B6FE1335AF}" type="datetimeFigureOut">
              <a:rPr lang="en-US"/>
              <a:pPr>
                <a:defRPr/>
              </a:pPr>
              <a:t>6/12/19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57AAB-EDCA-4AC6-90F8-636A49EA2C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44695-04C3-40CE-BDDC-A43DA8F2EC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970A4FF-1443-48C0-BE52-6B435B3A06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ED8F2E-AD3C-4875-8318-573F96470B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2F670-D420-4BA1-88A9-6CDA09CB0D1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E4374C-AB62-42DA-B5C0-774E2CF1F25D}" type="datetimeFigureOut">
              <a:rPr lang="en-US"/>
              <a:pPr>
                <a:defRPr/>
              </a:pPr>
              <a:t>6/12/19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912CD72-429D-498F-84CB-3587AA6E55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EAD3CF-7D7A-4F90-A597-D215C8E03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3863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B290E-4E2E-4EC7-A4C3-4900007034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BE543-9D18-4B5A-9B5E-B54DBB85C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1008CEF-6754-450D-A4D6-5E92DA9310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8CEF-6754-450D-A4D6-5E92DA9310D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44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FB999F-2D17-47EA-AD06-FA01FA78DD36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mailto:info@faccc.org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2EAEA5-6973-48CB-B4FA-81C55E1D7196}"/>
              </a:ext>
            </a:extLst>
          </p:cNvPr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F063C8-E95D-46D6-9577-45D84D37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964CF-11E9-4BD8-B2BF-5457C42E1778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0531B7-0D99-4613-9C93-DC2755A6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717FBA-DEEC-404B-862C-4AB38BC0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FF33A-11FF-48EE-A063-E84B3312A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53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3C92-3135-4DAE-AA5E-5D698DAF6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2A96C-0552-4A74-B755-7DB782A53D51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C2EAC-B5F2-441F-88CD-E272F82B8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8C8AD-0758-46FE-AC23-54E8F54E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7B5EB-1DDB-4F38-AA24-3628C6A20F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04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96F31-613E-4A80-AC12-9179ADEBC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E5731-6776-4C1B-88A3-84405046EB7D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0E4F9-1BAE-4EFC-B1B0-0760B4C3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71249-E738-4B95-B97B-1A286179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9CFE8-346A-4F57-8CBB-9637D4D1A8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011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907E70-1BCD-4031-A1E9-37438AF6B05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60598B-6F40-43B0-A6D6-E21213107D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5788" y="3987800"/>
            <a:ext cx="786447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i="1">
                <a:solidFill>
                  <a:srgbClr val="000000"/>
                </a:solidFill>
                <a:latin typeface="Georgia" pitchFamily="18" charset="0"/>
              </a:rPr>
              <a:t>“…best political voice for community college faculty in the state.”</a:t>
            </a:r>
          </a:p>
          <a:p>
            <a:pPr algn="ctr" eaLnBrk="1" hangingPunct="1">
              <a:lnSpc>
                <a:spcPct val="90000"/>
              </a:lnSpc>
              <a:defRPr/>
            </a:pPr>
            <a:br>
              <a:rPr lang="en-US" altLang="en-US">
                <a:solidFill>
                  <a:srgbClr val="000000"/>
                </a:solidFill>
                <a:latin typeface="Georgia" pitchFamily="18" charset="0"/>
              </a:rPr>
            </a:br>
            <a:r>
              <a:rPr lang="en-US" altLang="en-US" i="1">
                <a:solidFill>
                  <a:srgbClr val="000000"/>
                </a:solidFill>
                <a:latin typeface="Georgia" pitchFamily="18" charset="0"/>
              </a:rPr>
              <a:t>~ Sacramento News &amp; Review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en-US" b="1" i="1">
              <a:solidFill>
                <a:srgbClr val="000000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en-US" b="1" i="1">
              <a:solidFill>
                <a:srgbClr val="000000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en-US" b="1" i="1">
              <a:solidFill>
                <a:srgbClr val="000000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1600">
                <a:solidFill>
                  <a:srgbClr val="000000"/>
                </a:solidFill>
                <a:latin typeface="Verdana" pitchFamily="34" charset="0"/>
              </a:rPr>
              <a:t>www.faccc.org</a:t>
            </a:r>
          </a:p>
        </p:txBody>
      </p:sp>
      <p:pic>
        <p:nvPicPr>
          <p:cNvPr id="5" name="Picture 7" descr="faccc_logo_bw.ai">
            <a:extLst>
              <a:ext uri="{FF2B5EF4-FFF2-40B4-BE49-F238E27FC236}">
                <a16:creationId xmlns:a16="http://schemas.microsoft.com/office/drawing/2014/main" id="{71DC1847-84F8-4E1E-82E1-1DF494778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898525"/>
            <a:ext cx="47910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563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C9E03B-E04D-46C8-9A79-EFB9B6D3834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77093C-EE15-4C69-9319-612B430C5F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5788" y="3987800"/>
            <a:ext cx="786447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i="1">
                <a:solidFill>
                  <a:srgbClr val="000000"/>
                </a:solidFill>
                <a:latin typeface="Georgia" pitchFamily="18" charset="0"/>
              </a:rPr>
              <a:t>“…best political voice for community college faculty in the state.”</a:t>
            </a:r>
          </a:p>
          <a:p>
            <a:pPr algn="ctr" eaLnBrk="1" hangingPunct="1">
              <a:lnSpc>
                <a:spcPct val="90000"/>
              </a:lnSpc>
              <a:defRPr/>
            </a:pPr>
            <a:br>
              <a:rPr lang="en-US" altLang="en-US">
                <a:solidFill>
                  <a:srgbClr val="000000"/>
                </a:solidFill>
                <a:latin typeface="Georgia" pitchFamily="18" charset="0"/>
              </a:rPr>
            </a:br>
            <a:r>
              <a:rPr lang="en-US" altLang="en-US" i="1">
                <a:solidFill>
                  <a:srgbClr val="000000"/>
                </a:solidFill>
                <a:latin typeface="Georgia" pitchFamily="18" charset="0"/>
              </a:rPr>
              <a:t>~ Sacramento News &amp; Review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en-US" b="1" i="1">
              <a:solidFill>
                <a:srgbClr val="000000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en-US" b="1" i="1">
              <a:solidFill>
                <a:srgbClr val="000000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en-US" b="1" i="1">
              <a:solidFill>
                <a:srgbClr val="000000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1600">
                <a:solidFill>
                  <a:srgbClr val="000000"/>
                </a:solidFill>
                <a:latin typeface="Verdana" pitchFamily="34" charset="0"/>
              </a:rPr>
              <a:t>www.faccc.org</a:t>
            </a:r>
          </a:p>
        </p:txBody>
      </p:sp>
      <p:pic>
        <p:nvPicPr>
          <p:cNvPr id="5" name="Picture 7" descr="faccc_logo_bw.ai">
            <a:extLst>
              <a:ext uri="{FF2B5EF4-FFF2-40B4-BE49-F238E27FC236}">
                <a16:creationId xmlns:a16="http://schemas.microsoft.com/office/drawing/2014/main" id="{CD2E5C66-66B2-4543-BCC3-34B7EC259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898525"/>
            <a:ext cx="47910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5783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87A86E-A148-40F4-AE31-39A308CECAE7}"/>
              </a:ext>
            </a:extLst>
          </p:cNvPr>
          <p:cNvSpPr/>
          <p:nvPr userDrawn="1"/>
        </p:nvSpPr>
        <p:spPr>
          <a:xfrm>
            <a:off x="-106363" y="0"/>
            <a:ext cx="9332913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62333-6E94-4E2C-9BB3-C593336C9E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5788" y="4332288"/>
            <a:ext cx="78644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1823 11</a:t>
            </a:r>
            <a:r>
              <a:rPr lang="en-US" altLang="en-US" sz="1400" baseline="3000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Street  |  Sacramento, CA 95811</a:t>
            </a:r>
            <a:br>
              <a:rPr lang="en-US" altLang="en-US" sz="1400">
                <a:solidFill>
                  <a:srgbClr val="000000"/>
                </a:solidFill>
                <a:latin typeface="Verdana" pitchFamily="34" charset="0"/>
              </a:rPr>
            </a:br>
            <a:br>
              <a:rPr lang="en-US" altLang="en-US" sz="14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TEL: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916.447.8555  |  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FAX: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916.447.0726</a:t>
            </a:r>
          </a:p>
          <a:p>
            <a:pPr algn="ctr" eaLnBrk="1" hangingPunct="1">
              <a:lnSpc>
                <a:spcPct val="70000"/>
              </a:lnSpc>
              <a:defRPr/>
            </a:pPr>
            <a:br>
              <a:rPr lang="en-US" altLang="en-US" sz="1400">
                <a:solidFill>
                  <a:srgbClr val="000000"/>
                </a:solidFill>
                <a:latin typeface="Verdana" pitchFamily="34" charset="0"/>
                <a:hlinkClick r:id="rId2"/>
              </a:rPr>
            </a:b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hlinkClick r:id="rId2"/>
              </a:rPr>
              <a:t>info@faccc.org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 |  www.faccc.org</a:t>
            </a:r>
          </a:p>
        </p:txBody>
      </p:sp>
      <p:pic>
        <p:nvPicPr>
          <p:cNvPr id="5" name="Picture 7" descr="faccc_logo_bw.ai">
            <a:extLst>
              <a:ext uri="{FF2B5EF4-FFF2-40B4-BE49-F238E27FC236}">
                <a16:creationId xmlns:a16="http://schemas.microsoft.com/office/drawing/2014/main" id="{24E4C43C-C328-4E25-9F72-1085D76E83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898525"/>
            <a:ext cx="47910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306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7D01B-1539-43C4-A785-F92C2B66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80ECD-00F7-49B6-806E-848FFFB4737D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610A9-C5BD-4F50-82EB-744A90C2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5CEBC-6E88-4411-8CB2-0B58B2B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9C9F9-23B5-43FD-B5E7-9B3865ACF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20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F9B1F-E141-48D0-ADC1-963B12B5D0C6}"/>
              </a:ext>
            </a:extLst>
          </p:cNvPr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80D142-F72E-43C0-AB33-FC2EE827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9B05C-EA93-467E-AA0E-90AE58BE65A1}" type="datetime1">
              <a:rPr lang="en-US"/>
              <a:pPr>
                <a:defRPr/>
              </a:pPr>
              <a:t>6/12/19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85322-0E3E-4C0A-B48D-70C3B507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EF397F-A617-4230-AFDD-E2F1723D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7791F-B6A9-4F0F-9090-246AA144A6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08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FEA0AD-0454-4D88-B547-C477DA54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A8EB-8439-4AE0-9AE7-F53D4D9B8F6D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574F39-BAEB-4D1D-A28D-CFED7FDD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3AC2A0-0769-4003-A0FC-BF6D8895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9DB4C-3E59-4221-B67F-0F6820A5B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13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B2E64A-AF6A-419D-8CE2-D063FDFAB3CA}"/>
              </a:ext>
            </a:extLst>
          </p:cNvPr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B5F52BD1-AC13-4D12-90C0-81622388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E90DA-E289-49AB-8F6E-F4B035BBE451}" type="datetime1">
              <a:rPr lang="en-US"/>
              <a:pPr>
                <a:defRPr/>
              </a:pPr>
              <a:t>6/12/19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0EB6B70-D82F-4714-99F0-F45FDAC0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9567C37-9F83-4BDA-95BD-36DF8D66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AF96A-DE68-4C2B-A208-83FDD3FA4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51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8085A4-78A6-4422-86A0-0EB07EC3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A62FA-D84B-492E-91F7-F8AFF121BF80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25802FE-01D7-40D0-A641-B77FEF03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19B99E-3643-4F66-8765-0BEEDEAB8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72376-C772-4C3A-B426-4A004B1338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12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0325EF7-2C73-4098-8686-06E921F6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90FF-1E79-420B-A0D2-29A760A9306D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44BBF3-4328-4012-A854-511586A5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DB6D85-EF42-4D90-801A-11CF7793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E9C93-4F0D-4B07-B09D-212167F4F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198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B2742-F762-4117-80F4-E1EAAA914BD0}"/>
              </a:ext>
            </a:extLst>
          </p:cNvPr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AC8407C-69B6-415F-85A6-D66DA8AE3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FA09-6F3D-4274-9133-8F3D1EFFE13B}" type="datetime1">
              <a:rPr lang="en-US"/>
              <a:pPr>
                <a:defRPr/>
              </a:pPr>
              <a:t>6/12/19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834C940-DCA3-4E36-82A3-92B20021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3074305-AE99-41AD-8DAF-C15EBFFB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9AF2A-3EA3-4398-9D8E-C18064367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95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CCB904-4D75-45EC-834D-4D4A8266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9659-15F0-4C1D-BFA0-6CDFC055CA43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29E9A4-AAE1-43C5-A942-91AFD2937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F3E883-03DB-4F8F-8C95-F5D1D88F9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02379-6F75-4666-91F6-670303D68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17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6026A5-3146-46C9-9184-59FAE170977B}"/>
              </a:ext>
            </a:extLst>
          </p:cNvPr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C8EA0-CFFE-4276-8821-82B4A176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69339E6F-CF1E-4355-BABD-1C9E41488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D7C711-F926-4CF0-AD07-04A8A7D2BFBB}"/>
              </a:ext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EFFC2-D279-41EA-BD72-F669C7D17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FF177F-B5B6-4EB0-B4FF-59437214E814}" type="datetime1">
              <a:rPr lang="en-US"/>
              <a:pPr>
                <a:defRPr/>
              </a:pPr>
              <a:t>6/12/19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2C81A-A972-48B0-B564-F9F01A19F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C3147-6D13-42F4-B9ED-8EC9AEF3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fld id="{3F2BC1C0-38B6-4472-B566-33B7AD31224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3" name="Picture 3" descr="faccc_logo_bw.ai">
            <a:extLst>
              <a:ext uri="{FF2B5EF4-FFF2-40B4-BE49-F238E27FC236}">
                <a16:creationId xmlns:a16="http://schemas.microsoft.com/office/drawing/2014/main" id="{5B54742A-16D1-4DA9-9C91-2AD4EB38B45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135688"/>
            <a:ext cx="115728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" descr="60th_color_silver.ai">
            <a:extLst>
              <a:ext uri="{FF2B5EF4-FFF2-40B4-BE49-F238E27FC236}">
                <a16:creationId xmlns:a16="http://schemas.microsoft.com/office/drawing/2014/main" id="{9CFC0A1F-B14E-4772-A076-607F682356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6084888"/>
            <a:ext cx="77628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14" r:id="rId2"/>
    <p:sldLayoutId id="2147484322" r:id="rId3"/>
    <p:sldLayoutId id="2147484315" r:id="rId4"/>
    <p:sldLayoutId id="2147484323" r:id="rId5"/>
    <p:sldLayoutId id="2147484316" r:id="rId6"/>
    <p:sldLayoutId id="2147484317" r:id="rId7"/>
    <p:sldLayoutId id="2147484324" r:id="rId8"/>
    <p:sldLayoutId id="2147484318" r:id="rId9"/>
    <p:sldLayoutId id="2147484319" r:id="rId10"/>
    <p:sldLayoutId id="2147484320" r:id="rId11"/>
    <p:sldLayoutId id="2147484325" r:id="rId12"/>
    <p:sldLayoutId id="2147484326" r:id="rId13"/>
    <p:sldLayoutId id="214748432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8.jpeg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929E2551-7C87-46C8-90EA-F368305E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ower dynamics">
            <a:extLst>
              <a:ext uri="{FF2B5EF4-FFF2-40B4-BE49-F238E27FC236}">
                <a16:creationId xmlns:a16="http://schemas.microsoft.com/office/drawing/2014/main" id="{FDBE5E53-6770-43AA-94F6-C6F53C79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80935"/>
            <a:ext cx="6158696" cy="26761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A76F32-B8B8-4CE2-9A0B-A0BA59A660AE}"/>
              </a:ext>
            </a:extLst>
          </p:cNvPr>
          <p:cNvSpPr/>
          <p:nvPr/>
        </p:nvSpPr>
        <p:spPr>
          <a:xfrm>
            <a:off x="5851989" y="1371600"/>
            <a:ext cx="337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Calibri" panose="020F0502020204030204" pitchFamily="34" charset="0"/>
              </a:rPr>
              <a:t>Legislative Cycle and Advocacy: </a:t>
            </a:r>
          </a:p>
          <a:p>
            <a:r>
              <a:rPr lang="en-US" sz="2400" b="1" i="0" dirty="0">
                <a:effectLst/>
                <a:latin typeface="Calibri" panose="020F0502020204030204" pitchFamily="34" charset="0"/>
              </a:rPr>
              <a:t>Political Landscape and Power Dynamics of Sacramento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ABC61-1C87-4DAF-A03F-85383DDE3CFD}"/>
              </a:ext>
            </a:extLst>
          </p:cNvPr>
          <p:cNvSpPr txBox="1"/>
          <p:nvPr/>
        </p:nvSpPr>
        <p:spPr>
          <a:xfrm>
            <a:off x="152400" y="5105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Dolores Davison</a:t>
            </a:r>
          </a:p>
          <a:p>
            <a:r>
              <a:rPr lang="en-US" b="1" dirty="0"/>
              <a:t>Evan Hawkins</a:t>
            </a:r>
          </a:p>
          <a:p>
            <a:r>
              <a:rPr lang="en-US" b="1" dirty="0"/>
              <a:t>Jonathan Lightman</a:t>
            </a:r>
          </a:p>
        </p:txBody>
      </p:sp>
    </p:spTree>
    <p:extLst>
      <p:ext uri="{BB962C8B-B14F-4D97-AF65-F5344CB8AC3E}">
        <p14:creationId xmlns:p14="http://schemas.microsoft.com/office/powerpoint/2010/main" val="3004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lated image">
            <a:extLst>
              <a:ext uri="{FF2B5EF4-FFF2-40B4-BE49-F238E27FC236}">
                <a16:creationId xmlns:a16="http://schemas.microsoft.com/office/drawing/2014/main" id="{C398BB57-AA70-428A-A987-92E8E4F9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" y="14478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9F20C-AA9F-454F-AAAD-6B87AE51106F}"/>
              </a:ext>
            </a:extLst>
          </p:cNvPr>
          <p:cNvSpPr txBox="1"/>
          <p:nvPr/>
        </p:nvSpPr>
        <p:spPr>
          <a:xfrm>
            <a:off x="1981200" y="304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it’s Taught</a:t>
            </a:r>
          </a:p>
        </p:txBody>
      </p:sp>
    </p:spTree>
    <p:extLst>
      <p:ext uri="{BB962C8B-B14F-4D97-AF65-F5344CB8AC3E}">
        <p14:creationId xmlns:p14="http://schemas.microsoft.com/office/powerpoint/2010/main" val="356968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68"/>
            <a:ext cx="9143999" cy="683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15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684949"/>
              </p:ext>
            </p:extLst>
          </p:nvPr>
        </p:nvGraphicFramePr>
        <p:xfrm>
          <a:off x="1447800" y="914400"/>
          <a:ext cx="6715823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Bitmap Image" r:id="rId4" imgW="23276190" imgH="27619048" progId="Paint.Picture">
                  <p:embed/>
                </p:oleObj>
              </mc:Choice>
              <mc:Fallback>
                <p:oleObj name="Bitmap Image" r:id="rId4" imgW="23276190" imgH="27619048" progId="Paint.Picture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 contrast="18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417" t="15331" r="3261" b="3111"/>
                      <a:stretch>
                        <a:fillRect/>
                      </a:stretch>
                    </p:blipFill>
                    <p:spPr bwMode="auto">
                      <a:xfrm>
                        <a:off x="1447800" y="914400"/>
                        <a:ext cx="6715823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9A1592-09E0-440B-91F9-872675C2BF13}"/>
              </a:ext>
            </a:extLst>
          </p:cNvPr>
          <p:cNvSpPr txBox="1"/>
          <p:nvPr/>
        </p:nvSpPr>
        <p:spPr>
          <a:xfrm>
            <a:off x="1981200" y="1524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it Works</a:t>
            </a:r>
          </a:p>
        </p:txBody>
      </p:sp>
    </p:spTree>
    <p:extLst>
      <p:ext uri="{BB962C8B-B14F-4D97-AF65-F5344CB8AC3E}">
        <p14:creationId xmlns:p14="http://schemas.microsoft.com/office/powerpoint/2010/main" val="373806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" y="1"/>
            <a:ext cx="8987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72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3786A-FB50-401A-929E-D74701820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0" t="40231" r="37931" b="4827"/>
          <a:stretch/>
        </p:blipFill>
        <p:spPr>
          <a:xfrm>
            <a:off x="0" y="-26050"/>
            <a:ext cx="4419600" cy="691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853437-78A1-411D-A6DF-96836C185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20" t="13333" r="31596"/>
          <a:stretch/>
        </p:blipFill>
        <p:spPr>
          <a:xfrm>
            <a:off x="4419600" y="1"/>
            <a:ext cx="472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navigating the state budget process">
            <a:extLst>
              <a:ext uri="{FF2B5EF4-FFF2-40B4-BE49-F238E27FC236}">
                <a16:creationId xmlns:a16="http://schemas.microsoft.com/office/drawing/2014/main" id="{72156A70-7F14-4D8D-8B07-C86CDD2C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4" y="31678"/>
            <a:ext cx="9161124" cy="67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9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6CCCB8A-F886-4822-8846-90805498F619}"/>
              </a:ext>
            </a:extLst>
          </p:cNvPr>
          <p:cNvGraphicFramePr/>
          <p:nvPr/>
        </p:nvGraphicFramePr>
        <p:xfrm>
          <a:off x="1" y="0"/>
          <a:ext cx="9143999" cy="693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 result for newsom rendon atkins">
            <a:extLst>
              <a:ext uri="{FF2B5EF4-FFF2-40B4-BE49-F238E27FC236}">
                <a16:creationId xmlns:a16="http://schemas.microsoft.com/office/drawing/2014/main" id="{466FDD31-63B6-494E-972E-72A8EA72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0"/>
            <a:ext cx="219583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Related image">
            <a:extLst>
              <a:ext uri="{FF2B5EF4-FFF2-40B4-BE49-F238E27FC236}">
                <a16:creationId xmlns:a16="http://schemas.microsoft.com/office/drawing/2014/main" id="{70C89E1C-A826-4583-8424-6809FC7D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70" y="2286000"/>
            <a:ext cx="365633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2A58C-5AE7-41EC-9834-F17418A1DF19}"/>
              </a:ext>
            </a:extLst>
          </p:cNvPr>
          <p:cNvSpPr txBox="1"/>
          <p:nvPr/>
        </p:nvSpPr>
        <p:spPr>
          <a:xfrm>
            <a:off x="1066800" y="14478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Who Determines the Budget?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93324-FF76-4DA6-A464-ADC566CD9CE4}"/>
              </a:ext>
            </a:extLst>
          </p:cNvPr>
          <p:cNvSpPr txBox="1"/>
          <p:nvPr/>
        </p:nvSpPr>
        <p:spPr>
          <a:xfrm>
            <a:off x="1524000" y="5410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7063" algn="l"/>
              </a:tabLst>
            </a:pPr>
            <a:r>
              <a:rPr lang="en-US" dirty="0"/>
              <a:t>Note: Line item veto gives Governor more influence 	over budget. </a:t>
            </a:r>
          </a:p>
        </p:txBody>
      </p:sp>
    </p:spTree>
    <p:extLst>
      <p:ext uri="{BB962C8B-B14F-4D97-AF65-F5344CB8AC3E}">
        <p14:creationId xmlns:p14="http://schemas.microsoft.com/office/powerpoint/2010/main" val="428007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Image result for inside outside">
            <a:extLst>
              <a:ext uri="{FF2B5EF4-FFF2-40B4-BE49-F238E27FC236}">
                <a16:creationId xmlns:a16="http://schemas.microsoft.com/office/drawing/2014/main" id="{CCB9D5F2-07DF-45CC-96B9-168F341B4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B94A4E-B641-44E5-8B20-721ABE2CF955}"/>
              </a:ext>
            </a:extLst>
          </p:cNvPr>
          <p:cNvSpPr txBox="1"/>
          <p:nvPr/>
        </p:nvSpPr>
        <p:spPr>
          <a:xfrm>
            <a:off x="2209800" y="210234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1298420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E4C06BE-1148-40D2-AEB1-01D8C91FA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714798"/>
              </p:ext>
            </p:extLst>
          </p:nvPr>
        </p:nvGraphicFramePr>
        <p:xfrm>
          <a:off x="76200" y="304800"/>
          <a:ext cx="89916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0E22F72-90F6-4E54-91DF-F67C619C822B}"/>
              </a:ext>
            </a:extLst>
          </p:cNvPr>
          <p:cNvSpPr txBox="1"/>
          <p:nvPr/>
        </p:nvSpPr>
        <p:spPr>
          <a:xfrm>
            <a:off x="2133600" y="33528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Legitimacy vs Power</a:t>
            </a:r>
          </a:p>
        </p:txBody>
      </p:sp>
    </p:spTree>
    <p:extLst>
      <p:ext uri="{BB962C8B-B14F-4D97-AF65-F5344CB8AC3E}">
        <p14:creationId xmlns:p14="http://schemas.microsoft.com/office/powerpoint/2010/main" val="86721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4FF18-418B-4D76-99DD-CCC6B9AF9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18889" r="40833" b="1111"/>
          <a:stretch/>
        </p:blipFill>
        <p:spPr>
          <a:xfrm>
            <a:off x="1968500" y="0"/>
            <a:ext cx="520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21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C9F291-A5D7-4436-A712-578A3F4D7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18889" r="40833" b="5555"/>
          <a:stretch/>
        </p:blipFill>
        <p:spPr>
          <a:xfrm>
            <a:off x="1676400" y="0"/>
            <a:ext cx="5484688" cy="685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A20F9F-1D57-413A-8A53-0EBECC196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234" y="3200400"/>
            <a:ext cx="2617020" cy="1236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7DDD02-CEF7-4D02-966A-2013B4772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490" y="2810680"/>
            <a:ext cx="2617020" cy="12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40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mage result for online community college">
            <a:extLst>
              <a:ext uri="{FF2B5EF4-FFF2-40B4-BE49-F238E27FC236}">
                <a16:creationId xmlns:a16="http://schemas.microsoft.com/office/drawing/2014/main" id="{BADB7481-A995-4F61-8F71-964713C7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5238"/>
            <a:ext cx="9144000" cy="1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Image result for performance funding">
            <a:extLst>
              <a:ext uri="{FF2B5EF4-FFF2-40B4-BE49-F238E27FC236}">
                <a16:creationId xmlns:a16="http://schemas.microsoft.com/office/drawing/2014/main" id="{9D3E26B1-21B7-4C96-9191-1DDFA678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33"/>
            <a:ext cx="4571999" cy="685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Image result for getting money">
            <a:extLst>
              <a:ext uri="{FF2B5EF4-FFF2-40B4-BE49-F238E27FC236}">
                <a16:creationId xmlns:a16="http://schemas.microsoft.com/office/drawing/2014/main" id="{EB9F33EE-C2EA-41AB-A24E-3F7F3751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B5EDA7-9257-4920-AF14-F923D3D78D35}"/>
              </a:ext>
            </a:extLst>
          </p:cNvPr>
          <p:cNvSpPr txBox="1"/>
          <p:nvPr/>
        </p:nvSpPr>
        <p:spPr>
          <a:xfrm>
            <a:off x="2667000" y="35814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Completion Incentives</a:t>
            </a:r>
          </a:p>
        </p:txBody>
      </p:sp>
      <p:pic>
        <p:nvPicPr>
          <p:cNvPr id="58376" name="Picture 8" descr="Image result for adjunct faculty">
            <a:extLst>
              <a:ext uri="{FF2B5EF4-FFF2-40B4-BE49-F238E27FC236}">
                <a16:creationId xmlns:a16="http://schemas.microsoft.com/office/drawing/2014/main" id="{3FBCBF4C-91DD-4E45-9838-35271BA14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705600" cy="685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08086-1F04-465E-8323-95436FBB755E}"/>
              </a:ext>
            </a:extLst>
          </p:cNvPr>
          <p:cNvSpPr txBox="1"/>
          <p:nvPr/>
        </p:nvSpPr>
        <p:spPr>
          <a:xfrm>
            <a:off x="4876800" y="6096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Business Efficiencies</a:t>
            </a:r>
          </a:p>
        </p:txBody>
      </p:sp>
    </p:spTree>
    <p:extLst>
      <p:ext uri="{BB962C8B-B14F-4D97-AF65-F5344CB8AC3E}">
        <p14:creationId xmlns:p14="http://schemas.microsoft.com/office/powerpoint/2010/main" val="3268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8E56EB-5F5A-47EF-965A-F16476CC87C4}"/>
              </a:ext>
            </a:extLst>
          </p:cNvPr>
          <p:cNvSpPr txBox="1"/>
          <p:nvPr/>
        </p:nvSpPr>
        <p:spPr>
          <a:xfrm>
            <a:off x="304800" y="3810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Who Will Repair Tensions within the System?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60A9F-F234-4A1C-9C6A-05CE9ECACE36}"/>
              </a:ext>
            </a:extLst>
          </p:cNvPr>
          <p:cNvSpPr txBox="1"/>
          <p:nvPr/>
        </p:nvSpPr>
        <p:spPr>
          <a:xfrm>
            <a:off x="0" y="13859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Chancellor’s Office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2655A6-B40A-4F04-9B9C-1F2D3EF55BA1}"/>
              </a:ext>
            </a:extLst>
          </p:cNvPr>
          <p:cNvSpPr txBox="1"/>
          <p:nvPr/>
        </p:nvSpPr>
        <p:spPr>
          <a:xfrm>
            <a:off x="5486400" y="409467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Governor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411DB-285F-4C37-A282-2635F8CFF675}"/>
              </a:ext>
            </a:extLst>
          </p:cNvPr>
          <p:cNvSpPr txBox="1"/>
          <p:nvPr/>
        </p:nvSpPr>
        <p:spPr>
          <a:xfrm>
            <a:off x="1821951" y="409467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Legislature</a:t>
            </a:r>
          </a:p>
        </p:txBody>
      </p:sp>
      <p:pic>
        <p:nvPicPr>
          <p:cNvPr id="8" name="Picture 2" descr="Not It â screenshot 1">
            <a:extLst>
              <a:ext uri="{FF2B5EF4-FFF2-40B4-BE49-F238E27FC236}">
                <a16:creationId xmlns:a16="http://schemas.microsoft.com/office/drawing/2014/main" id="{4F09EFAA-67E6-44C3-99ED-0FF3D345F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417" r="14316" b="-203"/>
          <a:stretch/>
        </p:blipFill>
        <p:spPr bwMode="auto">
          <a:xfrm rot="20583274">
            <a:off x="1594860" y="2278775"/>
            <a:ext cx="1615532" cy="16155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ot It â screenshot 1">
            <a:extLst>
              <a:ext uri="{FF2B5EF4-FFF2-40B4-BE49-F238E27FC236}">
                <a16:creationId xmlns:a16="http://schemas.microsoft.com/office/drawing/2014/main" id="{A095BE65-ADDB-4707-A811-3B8CA0270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417" r="14316" b="-203"/>
          <a:stretch/>
        </p:blipFill>
        <p:spPr bwMode="auto">
          <a:xfrm rot="9254184">
            <a:off x="5624489" y="2230893"/>
            <a:ext cx="1818425" cy="17112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ot It â screenshot 1">
            <a:extLst>
              <a:ext uri="{FF2B5EF4-FFF2-40B4-BE49-F238E27FC236}">
                <a16:creationId xmlns:a16="http://schemas.microsoft.com/office/drawing/2014/main" id="{CFD21560-2840-484C-B7A1-D3676F34D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417" r="14316" b="-203"/>
          <a:stretch/>
        </p:blipFill>
        <p:spPr bwMode="auto">
          <a:xfrm rot="16755748">
            <a:off x="4075885" y="4900652"/>
            <a:ext cx="1615532" cy="16155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71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5658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Where are Faculty?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42157706"/>
              </p:ext>
            </p:extLst>
          </p:nvPr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70C4755-58DC-43ED-A7B4-79130A677E39}"/>
              </a:ext>
            </a:extLst>
          </p:cNvPr>
          <p:cNvSpPr txBox="1"/>
          <p:nvPr/>
        </p:nvSpPr>
        <p:spPr>
          <a:xfrm>
            <a:off x="3084512" y="762786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Slide from 2013</a:t>
            </a:r>
          </a:p>
        </p:txBody>
      </p:sp>
    </p:spTree>
    <p:extLst>
      <p:ext uri="{BB962C8B-B14F-4D97-AF65-F5344CB8AC3E}">
        <p14:creationId xmlns:p14="http://schemas.microsoft.com/office/powerpoint/2010/main" val="2714244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 result for if the only tool you have is a hammer">
            <a:extLst>
              <a:ext uri="{FF2B5EF4-FFF2-40B4-BE49-F238E27FC236}">
                <a16:creationId xmlns:a16="http://schemas.microsoft.com/office/drawing/2014/main" id="{89F3B509-2552-47DF-8680-C280D442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01"/>
            <a:ext cx="9118631" cy="68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E47469-A76B-4194-B91E-69523CB25AA2}"/>
              </a:ext>
            </a:extLst>
          </p:cNvPr>
          <p:cNvSpPr/>
          <p:nvPr/>
        </p:nvSpPr>
        <p:spPr>
          <a:xfrm>
            <a:off x="6553200" y="6629400"/>
            <a:ext cx="2286000" cy="211899"/>
          </a:xfrm>
          <a:prstGeom prst="rect">
            <a:avLst/>
          </a:prstGeom>
          <a:solidFill>
            <a:srgbClr val="070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82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F4D7-E540-43FE-A110-7B4FDA30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885"/>
            <a:ext cx="9144000" cy="990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Multiple Fronts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D55E67-14E7-440E-A5D3-435333E3BC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867021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Hexagon 6">
            <a:extLst>
              <a:ext uri="{FF2B5EF4-FFF2-40B4-BE49-F238E27FC236}">
                <a16:creationId xmlns:a16="http://schemas.microsoft.com/office/drawing/2014/main" id="{A6C3F3B5-4E09-419B-99FC-866D2BE47DA9}"/>
              </a:ext>
            </a:extLst>
          </p:cNvPr>
          <p:cNvSpPr/>
          <p:nvPr/>
        </p:nvSpPr>
        <p:spPr>
          <a:xfrm rot="5400000">
            <a:off x="1559008" y="3241592"/>
            <a:ext cx="1806029" cy="157124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60F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02FA8-F400-43B3-8AE4-4AD07F8A91A8}"/>
              </a:ext>
            </a:extLst>
          </p:cNvPr>
          <p:cNvSpPr txBox="1"/>
          <p:nvPr/>
        </p:nvSpPr>
        <p:spPr>
          <a:xfrm>
            <a:off x="1876045" y="38539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Regulatory</a:t>
            </a:r>
          </a:p>
        </p:txBody>
      </p:sp>
    </p:spTree>
    <p:extLst>
      <p:ext uri="{BB962C8B-B14F-4D97-AF65-F5344CB8AC3E}">
        <p14:creationId xmlns:p14="http://schemas.microsoft.com/office/powerpoint/2010/main" val="2030585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5E22E-FB61-4C92-BEFC-EA96BDAA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1611"/>
            <a:ext cx="9139826" cy="2640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46CB0-111B-4EE3-A96A-69F921D49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" y="17016"/>
            <a:ext cx="9135652" cy="4184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5BF82B-4273-4EFF-A0B6-111244E58C1C}"/>
              </a:ext>
            </a:extLst>
          </p:cNvPr>
          <p:cNvSpPr txBox="1"/>
          <p:nvPr/>
        </p:nvSpPr>
        <p:spPr>
          <a:xfrm rot="19373587">
            <a:off x="236539" y="2577400"/>
            <a:ext cx="8831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</a:rPr>
              <a:t>Public Record</a:t>
            </a:r>
          </a:p>
        </p:txBody>
      </p:sp>
    </p:spTree>
    <p:extLst>
      <p:ext uri="{BB962C8B-B14F-4D97-AF65-F5344CB8AC3E}">
        <p14:creationId xmlns:p14="http://schemas.microsoft.com/office/powerpoint/2010/main" val="2836426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You Can Do  </a:t>
            </a:r>
            <a:br>
              <a:rPr lang="en-US" sz="3600" dirty="0"/>
            </a:br>
            <a:endParaRPr lang="en-US" sz="3600" dirty="0"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67108289"/>
              </p:ext>
            </p:extLst>
          </p:nvPr>
        </p:nvGraphicFramePr>
        <p:xfrm>
          <a:off x="549274" y="1600200"/>
          <a:ext cx="8442325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22DE1B-D363-4B60-B14F-1159EEB3FD04}"/>
              </a:ext>
            </a:extLst>
          </p:cNvPr>
          <p:cNvSpPr txBox="1"/>
          <p:nvPr/>
        </p:nvSpPr>
        <p:spPr>
          <a:xfrm>
            <a:off x="1600200" y="8001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Slide from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Joint FACCC/ASCCC Presentation 2014</a:t>
            </a:r>
          </a:p>
        </p:txBody>
      </p:sp>
    </p:spTree>
    <p:extLst>
      <p:ext uri="{BB962C8B-B14F-4D97-AF65-F5344CB8AC3E}">
        <p14:creationId xmlns:p14="http://schemas.microsoft.com/office/powerpoint/2010/main" val="27251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6A93EB-90F5-4292-810F-6C8FF0044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796A93EB-90F5-4292-810F-6C8FF0044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7724F0-9EA9-4810-B3BE-D0333F1B2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dgm id="{8C7724F0-9EA9-4810-B3BE-D0333F1B2B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3F6F69-910B-4B54-9FBC-68AC261B09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dgm id="{103F6F69-910B-4B54-9FBC-68AC261B09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582F43-8AD9-492A-9853-C6A49ED72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B1582F43-8AD9-492A-9853-C6A49ED729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A17C75-2F6A-46E8-B031-FFA00E65C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D3A17C75-2F6A-46E8-B031-FFA00E65C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F43C77-0B29-4DD8-A68C-FFE66CCC03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79F43C77-0B29-4DD8-A68C-FFE66CCC03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BE3EF8-6D03-40FF-951F-92B550B82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E6BE3EF8-6D03-40FF-951F-92B550B82A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23EA45-6938-4619-926B-439B1BB99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4A23EA45-6938-4619-926B-439B1BB99F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elated image">
            <a:extLst>
              <a:ext uri="{FF2B5EF4-FFF2-40B4-BE49-F238E27FC236}">
                <a16:creationId xmlns:a16="http://schemas.microsoft.com/office/drawing/2014/main" id="{E17507A8-D857-4312-B1CD-E4CF9895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" y="4175"/>
            <a:ext cx="9110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F28DF1-BD0C-44D3-8961-92D63048496F}"/>
              </a:ext>
            </a:extLst>
          </p:cNvPr>
          <p:cNvSpPr txBox="1"/>
          <p:nvPr/>
        </p:nvSpPr>
        <p:spPr>
          <a:xfrm>
            <a:off x="1066800" y="1447800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Even in a sandstorm, </a:t>
            </a:r>
          </a:p>
          <a:p>
            <a:pPr algn="ctr"/>
            <a:r>
              <a:rPr lang="en-US" sz="4800" dirty="0"/>
              <a:t>we continue </a:t>
            </a:r>
          </a:p>
          <a:p>
            <a:pPr algn="ctr"/>
            <a:r>
              <a:rPr lang="en-US" sz="4800" dirty="0"/>
              <a:t>to move forward.</a:t>
            </a:r>
          </a:p>
        </p:txBody>
      </p:sp>
    </p:spTree>
    <p:extLst>
      <p:ext uri="{BB962C8B-B14F-4D97-AF65-F5344CB8AC3E}">
        <p14:creationId xmlns:p14="http://schemas.microsoft.com/office/powerpoint/2010/main" val="4190246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73F0-BC83-4AD6-8522-1E7F02CC60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Image result for mystery to politics">
            <a:extLst>
              <a:ext uri="{FF2B5EF4-FFF2-40B4-BE49-F238E27FC236}">
                <a16:creationId xmlns:a16="http://schemas.microsoft.com/office/drawing/2014/main" id="{64830A79-64D1-4BF3-9998-80823D838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"/>
          <a:stretch/>
        </p:blipFill>
        <p:spPr bwMode="auto">
          <a:xfrm>
            <a:off x="0" y="15411"/>
            <a:ext cx="9144000" cy="68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7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9FCA-BA0D-4D36-8F34-96FADF73D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4860D7-4802-484D-A9E5-0B21D51F31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22" name="Picture 4" descr="faccc_logo_bw.ai">
            <a:extLst>
              <a:ext uri="{FF2B5EF4-FFF2-40B4-BE49-F238E27FC236}">
                <a16:creationId xmlns:a16="http://schemas.microsoft.com/office/drawing/2014/main" id="{90714300-ED93-462E-9F37-37EB71FD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355725"/>
            <a:ext cx="52101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5">
            <a:extLst>
              <a:ext uri="{FF2B5EF4-FFF2-40B4-BE49-F238E27FC236}">
                <a16:creationId xmlns:a16="http://schemas.microsoft.com/office/drawing/2014/main" id="{EEE9E4BE-E439-406B-B1F9-F2DE9925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4606925"/>
            <a:ext cx="78644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Georgia" panose="02040502050405020303" pitchFamily="18" charset="0"/>
              </a:rPr>
              <a:t>“…best political voice for community college faculty in the state.”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180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en-US" altLang="en-US" sz="1800" i="1">
                <a:solidFill>
                  <a:srgbClr val="000000"/>
                </a:solidFill>
                <a:latin typeface="Georgia" panose="02040502050405020303" pitchFamily="18" charset="0"/>
              </a:rPr>
              <a:t>~ Sacramento News &amp; Review</a:t>
            </a:r>
            <a:endParaRPr lang="en-US" altLang="en-US" sz="1800" b="1" i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comments questions discussion">
            <a:extLst>
              <a:ext uri="{FF2B5EF4-FFF2-40B4-BE49-F238E27FC236}">
                <a16:creationId xmlns:a16="http://schemas.microsoft.com/office/drawing/2014/main" id="{28D7B5EF-8DAA-4868-BBE1-79A608CBF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2"/>
            <a:ext cx="9160099" cy="6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24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A3361-A45A-43B8-8004-442B46407F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05559-921D-4EC7-83F1-B36FFCBE4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16366" r="2500" b="1111"/>
          <a:stretch/>
        </p:blipFill>
        <p:spPr>
          <a:xfrm>
            <a:off x="-9418" y="0"/>
            <a:ext cx="91534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B3360-2F02-4CAB-9AFD-0694C7439F11}"/>
              </a:ext>
            </a:extLst>
          </p:cNvPr>
          <p:cNvSpPr txBox="1"/>
          <p:nvPr/>
        </p:nvSpPr>
        <p:spPr>
          <a:xfrm>
            <a:off x="1595491" y="762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www.whatsb-yond.com</a:t>
            </a:r>
          </a:p>
        </p:txBody>
      </p:sp>
    </p:spTree>
    <p:extLst>
      <p:ext uri="{BB962C8B-B14F-4D97-AF65-F5344CB8AC3E}">
        <p14:creationId xmlns:p14="http://schemas.microsoft.com/office/powerpoint/2010/main" val="423045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AC9B-3966-44F9-B6CE-EF3CC61F69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age result for humor no heart no brains how have you stayed out of politics">
            <a:extLst>
              <a:ext uri="{FF2B5EF4-FFF2-40B4-BE49-F238E27FC236}">
                <a16:creationId xmlns:a16="http://schemas.microsoft.com/office/drawing/2014/main" id="{43424F1E-31EC-4574-B050-A66DE398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87"/>
            <a:ext cx="9144000" cy="68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19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Groucho Marx on Politics | Flickr - Photo Sharing!">
            <a:extLst>
              <a:ext uri="{FF2B5EF4-FFF2-40B4-BE49-F238E27FC236}">
                <a16:creationId xmlns:a16="http://schemas.microsoft.com/office/drawing/2014/main" id="{5665D577-BE62-44B0-A614-98743367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22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22179" y="1600200"/>
            <a:ext cx="365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3" y="2994819"/>
            <a:ext cx="2062656" cy="1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05" y="2994819"/>
            <a:ext cx="2123091" cy="1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027664-FE84-4928-A9A5-9B56B4391C68}"/>
              </a:ext>
            </a:extLst>
          </p:cNvPr>
          <p:cNvSpPr txBox="1"/>
          <p:nvPr/>
        </p:nvSpPr>
        <p:spPr>
          <a:xfrm>
            <a:off x="2777359" y="4779912"/>
            <a:ext cx="365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EF3D91-3526-48EE-B30A-243B74E9F73A}"/>
              </a:ext>
            </a:extLst>
          </p:cNvPr>
          <p:cNvCxnSpPr/>
          <p:nvPr/>
        </p:nvCxnSpPr>
        <p:spPr>
          <a:xfrm>
            <a:off x="3657600" y="2819400"/>
            <a:ext cx="0" cy="1802120"/>
          </a:xfrm>
          <a:prstGeom prst="line">
            <a:avLst/>
          </a:prstGeom>
          <a:ln w="889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586876-5BED-4FE6-9E51-3646DB9F472B}"/>
              </a:ext>
            </a:extLst>
          </p:cNvPr>
          <p:cNvCxnSpPr/>
          <p:nvPr/>
        </p:nvCxnSpPr>
        <p:spPr>
          <a:xfrm>
            <a:off x="5410200" y="2819400"/>
            <a:ext cx="0" cy="1802120"/>
          </a:xfrm>
          <a:prstGeom prst="line">
            <a:avLst/>
          </a:prstGeom>
          <a:ln w="889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4F663C-1F34-4B58-8FCF-B673B7AB44FF}"/>
              </a:ext>
            </a:extLst>
          </p:cNvPr>
          <p:cNvCxnSpPr>
            <a:cxnSpLocks/>
          </p:cNvCxnSpPr>
          <p:nvPr/>
        </p:nvCxnSpPr>
        <p:spPr>
          <a:xfrm>
            <a:off x="3276600" y="2994819"/>
            <a:ext cx="2438400" cy="0"/>
          </a:xfrm>
          <a:prstGeom prst="line">
            <a:avLst/>
          </a:prstGeom>
          <a:ln w="889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51CD12-D510-4805-9F9D-1BF660BFB194}"/>
              </a:ext>
            </a:extLst>
          </p:cNvPr>
          <p:cNvCxnSpPr>
            <a:cxnSpLocks/>
          </p:cNvCxnSpPr>
          <p:nvPr/>
        </p:nvCxnSpPr>
        <p:spPr>
          <a:xfrm>
            <a:off x="3276600" y="4419600"/>
            <a:ext cx="2438400" cy="0"/>
          </a:xfrm>
          <a:prstGeom prst="line">
            <a:avLst/>
          </a:prstGeom>
          <a:ln w="889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548426"/>
              </p:ext>
            </p:extLst>
          </p:nvPr>
        </p:nvGraphicFramePr>
        <p:xfrm>
          <a:off x="0" y="0"/>
          <a:ext cx="9143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057400"/>
            <a:ext cx="6743700" cy="948572"/>
          </a:xfrm>
        </p:spPr>
        <p:txBody>
          <a:bodyPr vert="horz" lIns="205740" tIns="137160" rIns="205740" bIns="137160" rtlCol="0" anchor="ctr" anchorCtr="1">
            <a:normAutofit fontScale="90000"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Partisan Composition of the California Legislature</a:t>
            </a:r>
          </a:p>
        </p:txBody>
      </p:sp>
    </p:spTree>
    <p:extLst>
      <p:ext uri="{BB962C8B-B14F-4D97-AF65-F5344CB8AC3E}">
        <p14:creationId xmlns:p14="http://schemas.microsoft.com/office/powerpoint/2010/main" val="130639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A4788-AE84-480E-8F47-99ED7AA9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446" y="999048"/>
            <a:ext cx="7763155" cy="89154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Who are Today’s Political Parties?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364FB9D-C471-4411-B022-5BBECEA0E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387458"/>
              </p:ext>
            </p:extLst>
          </p:nvPr>
        </p:nvGraphicFramePr>
        <p:xfrm>
          <a:off x="313533" y="2896116"/>
          <a:ext cx="3792000" cy="335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Image result for bernie sanders rally">
            <a:extLst>
              <a:ext uri="{FF2B5EF4-FFF2-40B4-BE49-F238E27FC236}">
                <a16:creationId xmlns:a16="http://schemas.microsoft.com/office/drawing/2014/main" id="{F01DD1E8-3E02-4D01-8BFB-057BFF9B5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651527" y="3234147"/>
            <a:ext cx="1116010" cy="11207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77A1F4-7C33-4311-9DD5-DD5B6237C4BD}"/>
              </a:ext>
            </a:extLst>
          </p:cNvPr>
          <p:cNvSpPr txBox="1"/>
          <p:nvPr/>
        </p:nvSpPr>
        <p:spPr>
          <a:xfrm>
            <a:off x="768426" y="5674286"/>
            <a:ext cx="288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DEMOCRATS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440133D-0341-4559-B9FF-DA90999AB9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520911"/>
              </p:ext>
            </p:extLst>
          </p:nvPr>
        </p:nvGraphicFramePr>
        <p:xfrm>
          <a:off x="5038469" y="2896116"/>
          <a:ext cx="3524764" cy="335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D034A90-FF35-4378-9BCC-C26F5FA14E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5064" y="3308489"/>
            <a:ext cx="962942" cy="9936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5B771E-B8AB-4BE3-B0D5-864D70AB7F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2332" y="3124199"/>
            <a:ext cx="1074636" cy="1066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4" name="Picture 6" descr="Image result for religious right">
            <a:extLst>
              <a:ext uri="{FF2B5EF4-FFF2-40B4-BE49-F238E27FC236}">
                <a16:creationId xmlns:a16="http://schemas.microsoft.com/office/drawing/2014/main" id="{A56421A9-FBDC-4EB4-B6D6-9571AC691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35" y="3082247"/>
            <a:ext cx="1074636" cy="11130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maga">
            <a:extLst>
              <a:ext uri="{FF2B5EF4-FFF2-40B4-BE49-F238E27FC236}">
                <a16:creationId xmlns:a16="http://schemas.microsoft.com/office/drawing/2014/main" id="{D93E9110-713F-497E-B317-AAAAD390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07" y="3124200"/>
            <a:ext cx="1074635" cy="1066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F2A5CF-3814-4E78-8649-F872EA9309CF}"/>
              </a:ext>
            </a:extLst>
          </p:cNvPr>
          <p:cNvSpPr txBox="1"/>
          <p:nvPr/>
        </p:nvSpPr>
        <p:spPr>
          <a:xfrm>
            <a:off x="5375592" y="5674286"/>
            <a:ext cx="288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REPBULICANS</a:t>
            </a:r>
          </a:p>
        </p:txBody>
      </p:sp>
    </p:spTree>
    <p:extLst>
      <p:ext uri="{BB962C8B-B14F-4D97-AF65-F5344CB8AC3E}">
        <p14:creationId xmlns:p14="http://schemas.microsoft.com/office/powerpoint/2010/main" val="1151667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22430</TotalTime>
  <Words>227</Words>
  <Application>Microsoft Macintosh PowerPoint</Application>
  <PresentationFormat>On-screen Show (4:3)</PresentationFormat>
  <Paragraphs>79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Georgia</vt:lpstr>
      <vt:lpstr>Times New Roman</vt:lpstr>
      <vt:lpstr>Verdana</vt:lpstr>
      <vt:lpstr>Wingdings 2</vt:lpstr>
      <vt:lpstr>Clarity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Partisan Composition of the California Legislature</vt:lpstr>
      <vt:lpstr>Who are Today’s Political Parties?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Faculty?</vt:lpstr>
      <vt:lpstr>PowerPoint Presentation</vt:lpstr>
      <vt:lpstr>Multiple Fronts</vt:lpstr>
      <vt:lpstr>PowerPoint Presentation</vt:lpstr>
      <vt:lpstr>What You Can Do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Lightman</dc:creator>
  <cp:lastModifiedBy>Dolores Davison</cp:lastModifiedBy>
  <cp:revision>193</cp:revision>
  <cp:lastPrinted>2014-09-29T20:05:45Z</cp:lastPrinted>
  <dcterms:created xsi:type="dcterms:W3CDTF">2009-09-11T21:17:43Z</dcterms:created>
  <dcterms:modified xsi:type="dcterms:W3CDTF">2019-06-12T18:43:48Z</dcterms:modified>
</cp:coreProperties>
</file>