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9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4831"/>
    <a:srgbClr val="533A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0" autoAdjust="0"/>
    <p:restoredTop sz="94685"/>
  </p:normalViewPr>
  <p:slideViewPr>
    <p:cSldViewPr snapToGrid="0" snapToObjects="1">
      <p:cViewPr varScale="1">
        <p:scale>
          <a:sx n="72" d="100"/>
          <a:sy n="72" d="100"/>
        </p:scale>
        <p:origin x="5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1718C-EE5C-A545-A26B-F1D44DE2C295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E57F4-9D9C-5847-BCD2-13B860A1E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96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#1 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98C01E4-BBDE-A04D-BF52-50C7E63D7B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44996" y="2088292"/>
            <a:ext cx="6400800" cy="2730843"/>
          </a:xfrm>
        </p:spPr>
        <p:txBody>
          <a:bodyPr anchor="ctr">
            <a:normAutofit/>
          </a:bodyPr>
          <a:lstStyle>
            <a:lvl1pPr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7" name="Picture 6" descr="ASCCC logo">
            <a:extLst>
              <a:ext uri="{FF2B5EF4-FFF2-40B4-BE49-F238E27FC236}">
                <a16:creationId xmlns:a16="http://schemas.microsoft.com/office/drawing/2014/main" id="{9AD9AFDF-7905-B74A-8D29-1B5C4D2C722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1044" y="2362611"/>
            <a:ext cx="3085513" cy="1727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46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#2 Section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80103-BDBC-4A40-9E85-AE3F70CBE9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7135" y="1335091"/>
            <a:ext cx="3583461" cy="1611995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E3A56-FB7B-AC46-8402-D5947961F47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34930" y="1112108"/>
            <a:ext cx="6672648" cy="4670854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Edit Master text styles (Remember to add alt text to all imported graphics and images.)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CEDA2-8D63-C44F-BC49-24E0BC45BAE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47135" y="2928551"/>
            <a:ext cx="3583461" cy="2533135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82F75C-9DD2-074A-96FF-53829C465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4378" y="6356350"/>
            <a:ext cx="2743200" cy="365125"/>
          </a:xfrm>
        </p:spPr>
        <p:txBody>
          <a:bodyPr/>
          <a:lstStyle/>
          <a:p>
            <a:fld id="{492D8F1A-69A8-9242-9469-8400121D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6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#2 Content 2 Column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EDC0F-3BCC-4B40-AC8B-5FD51655B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395" y="365125"/>
            <a:ext cx="10046043" cy="1325563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ADAEDF-6709-4345-868D-28A3E2BF9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7395" y="1798320"/>
            <a:ext cx="4922537" cy="4391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17F0D2-6EF4-B446-81DE-946EB47EBE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4557" y="1798320"/>
            <a:ext cx="4948881" cy="4391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7E383382-0294-BD4C-A5F0-F13A44A6EA7B}"/>
              </a:ext>
            </a:extLst>
          </p:cNvPr>
          <p:cNvSpPr txBox="1">
            <a:spLocks/>
          </p:cNvSpPr>
          <p:nvPr userDrawn="1"/>
        </p:nvSpPr>
        <p:spPr>
          <a:xfrm>
            <a:off x="846437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4"/>
                </a:solidFill>
                <a:latin typeface="Gill Sans Ultra Bold" panose="020B0A02020104020203" pitchFamily="34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2D8F1A-69A8-9242-9469-8400121D24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163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#2 Content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7E383382-0294-BD4C-A5F0-F13A44A6EA7B}"/>
              </a:ext>
            </a:extLst>
          </p:cNvPr>
          <p:cNvSpPr txBox="1">
            <a:spLocks/>
          </p:cNvSpPr>
          <p:nvPr userDrawn="1"/>
        </p:nvSpPr>
        <p:spPr>
          <a:xfrm>
            <a:off x="846437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4"/>
                </a:solidFill>
                <a:latin typeface="Gill Sans Ultra Bold" panose="020B0A02020104020203" pitchFamily="34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2D8F1A-69A8-9242-9469-8400121D24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364D7FE-3356-3F4C-A9D0-D7CF7DC02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38" y="365125"/>
            <a:ext cx="10058399" cy="132556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EF576B0-A006-8A43-9E28-F8921C359D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5038" y="1921669"/>
            <a:ext cx="100584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61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9249B-BE17-6849-9D73-B0C3BA84C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8F1A-69A8-9242-9469-8400121D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66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52D507-5401-464E-AD07-D24EE91AF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A2FC3-D2C7-9B4C-9B9B-A2C7D0FDA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– Remember to ad alt text to all imported graphics and images.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50318-0809-C04F-9288-E60B69D54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/>
                </a:solidFill>
                <a:latin typeface="Gill Sans Ultra Bold" panose="020B0A02020104020203" pitchFamily="34" charset="77"/>
              </a:defRPr>
            </a:lvl1pPr>
          </a:lstStyle>
          <a:p>
            <a:fld id="{492D8F1A-69A8-9242-9469-8400121D24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65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3" r:id="rId3"/>
    <p:sldLayoutId id="2147483665" r:id="rId4"/>
    <p:sldLayoutId id="2147483655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Palatino" pitchFamily="2" charset="77"/>
          <a:ea typeface="Palatino" pitchFamily="2" charset="7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674831"/>
          </a:solidFill>
          <a:latin typeface="Gill Sans" panose="020B0502020104020203" pitchFamily="34" charset="-79"/>
          <a:ea typeface="+mn-ea"/>
          <a:cs typeface="Gill Sans" panose="020B0502020104020203" pitchFamily="34" charset="-79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674831"/>
          </a:solidFill>
          <a:latin typeface="Gill Sans" panose="020B0502020104020203" pitchFamily="34" charset="-79"/>
          <a:ea typeface="+mn-ea"/>
          <a:cs typeface="Gill Sans" panose="020B0502020104020203" pitchFamily="34" charset="-79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674831"/>
          </a:solidFill>
          <a:latin typeface="Gill Sans" panose="020B0502020104020203" pitchFamily="34" charset="-79"/>
          <a:ea typeface="+mn-ea"/>
          <a:cs typeface="Gill Sans" panose="020B0502020104020203" pitchFamily="34" charset="-79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74831"/>
          </a:solidFill>
          <a:latin typeface="Gill Sans" panose="020B0502020104020203" pitchFamily="34" charset="-79"/>
          <a:ea typeface="+mn-ea"/>
          <a:cs typeface="Gill Sans" panose="020B0502020104020203" pitchFamily="34" charset="-79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74831"/>
          </a:solidFill>
          <a:latin typeface="Gill Sans" panose="020B0502020104020203" pitchFamily="34" charset="-79"/>
          <a:ea typeface="+mn-ea"/>
          <a:cs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01685-6854-4F4E-8886-7E7F0A6D9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Networking and Collaboration by Role: Curriculum Specialists and Classified Professionals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Facilitators: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Lisa Abbott, Solano College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Shireen Awad, Chaffey College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Stephanie Di Alto, Saddleback College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760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BE31C-3599-48CC-BF4F-0ED4313BD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WELCOME!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5432C-1A3A-4952-92AD-55E1A89A010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(5 minutes)</a:t>
            </a:r>
          </a:p>
          <a:p>
            <a:pPr lvl="1"/>
            <a:r>
              <a:rPr lang="en-US" sz="4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Icebreaker - Please take a moment to take the poll in </a:t>
            </a:r>
            <a:r>
              <a:rPr lang="en-US" sz="44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Pathable</a:t>
            </a:r>
            <a:r>
              <a:rPr lang="en-US" sz="4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1"/>
            <a:r>
              <a:rPr lang="en-US" sz="4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miss about the Curriculum Institute not being in person?</a:t>
            </a:r>
          </a:p>
          <a:p>
            <a:pPr marL="914400" lvl="2" indent="0">
              <a:buNone/>
            </a:pPr>
            <a:endParaRPr lang="en-US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7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AC0B3-56FC-4372-B6B0-320D89D33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Breakout Room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CDDEF-F346-4EC6-9C82-8B8F4A4FF22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Three Breakout Groups (30 minutes)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Questions to discuss in small groups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Icebreaker: What do you like/dislike about quarantine life?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effective practices do you use to facilitate collaboration among various areas on campus?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aspects of your role do you find to be the most difficult/challenging/frustrating when collaborating with other areas?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aspects of your role do you find rewarding?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91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973AC-8654-4734-9CC8-8CA19C01C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Whole Group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6BBF-237D-4930-BB1F-825D4643C87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 Group Discussion (20 minutes)</a:t>
            </a:r>
          </a:p>
          <a:p>
            <a:pPr marL="0" indent="0">
              <a:buNone/>
            </a:pPr>
            <a:endParaRPr lang="en-US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What are your main take-aways from your discussion?</a:t>
            </a:r>
          </a:p>
        </p:txBody>
      </p:sp>
    </p:spTree>
    <p:extLst>
      <p:ext uri="{BB962C8B-B14F-4D97-AF65-F5344CB8AC3E}">
        <p14:creationId xmlns:p14="http://schemas.microsoft.com/office/powerpoint/2010/main" val="3542077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CCC colors">
      <a:dk1>
        <a:srgbClr val="E02826"/>
      </a:dk1>
      <a:lt1>
        <a:srgbClr val="FFFFFF"/>
      </a:lt1>
      <a:dk2>
        <a:srgbClr val="513628"/>
      </a:dk2>
      <a:lt2>
        <a:srgbClr val="E7E6E6"/>
      </a:lt2>
      <a:accent1>
        <a:srgbClr val="E02826"/>
      </a:accent1>
      <a:accent2>
        <a:srgbClr val="93011D"/>
      </a:accent2>
      <a:accent3>
        <a:srgbClr val="FAA01E"/>
      </a:accent3>
      <a:accent4>
        <a:srgbClr val="888888"/>
      </a:accent4>
      <a:accent5>
        <a:srgbClr val="005691"/>
      </a:accent5>
      <a:accent6>
        <a:srgbClr val="00A593"/>
      </a:accent6>
      <a:hlink>
        <a:srgbClr val="5C3628"/>
      </a:hlink>
      <a:folHlink>
        <a:srgbClr val="5C3628"/>
      </a:folHlink>
    </a:clrScheme>
    <a:fontScheme name="ASCCC Fonts">
      <a:majorFont>
        <a:latin typeface="Palatino Linotyp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CCC ppt template 2019 Colors.potx" id="{709733E0-98AB-B742-A901-A5ADFEE70B17}" vid="{2B555066-8715-5444-816F-F32952213B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ASCCC ppt template 2019 Colors</Template>
  <TotalTime>50</TotalTime>
  <Words>161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Gill Sans</vt:lpstr>
      <vt:lpstr>Gill Sans Ultra Bold</vt:lpstr>
      <vt:lpstr>Palatino</vt:lpstr>
      <vt:lpstr>Office Theme</vt:lpstr>
      <vt:lpstr>Networking and Collaboration by Role: Curriculum Specialists and Classified Professionals Facilitators: Lisa Abbott, Solano College Shireen Awad, Chaffey College Stephanie Di Alto, Saddleback College</vt:lpstr>
      <vt:lpstr>WELCOME!</vt:lpstr>
      <vt:lpstr>Breakout Room Discussion</vt:lpstr>
      <vt:lpstr>Whole Group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and Collaboration by Role: Curriculum Specialists and Classified Professionals</dc:title>
  <dc:creator>sharon awad</dc:creator>
  <cp:lastModifiedBy>sharon awad</cp:lastModifiedBy>
  <cp:revision>9</cp:revision>
  <dcterms:created xsi:type="dcterms:W3CDTF">2020-07-01T17:35:52Z</dcterms:created>
  <dcterms:modified xsi:type="dcterms:W3CDTF">2020-07-01T18:26:03Z</dcterms:modified>
</cp:coreProperties>
</file>