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0" r:id="rId3"/>
    <p:sldId id="266" r:id="rId4"/>
    <p:sldId id="260" r:id="rId5"/>
    <p:sldId id="267" r:id="rId6"/>
    <p:sldId id="268" r:id="rId7"/>
    <p:sldId id="281" r:id="rId8"/>
    <p:sldId id="258" r:id="rId9"/>
    <p:sldId id="259" r:id="rId10"/>
    <p:sldId id="261" r:id="rId11"/>
    <p:sldId id="264" r:id="rId12"/>
    <p:sldId id="262" r:id="rId13"/>
    <p:sldId id="282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6B0FF-A89A-49EE-9435-712A9998753B}" v="1" dt="2022-05-11T16:53:20.747"/>
    <p1510:client id="{ABB13304-F444-424A-A4EE-5A49B475C616}" v="7" dt="2022-05-11T16:53:06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1A0CC-D6F3-4E53-82D8-E0A070B5E3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BC5C5-103F-4044-8357-86A4908130C8}">
      <dgm:prSet/>
      <dgm:spPr/>
      <dgm:t>
        <a:bodyPr/>
        <a:lstStyle/>
        <a:p>
          <a:r>
            <a:rPr lang="en-US"/>
            <a:t>ESL </a:t>
          </a:r>
        </a:p>
      </dgm:t>
    </dgm:pt>
    <dgm:pt modelId="{42518535-7544-4CBC-B344-ACA9290FB1F6}" type="parTrans" cxnId="{548B21DB-C1BD-45AF-AD3D-E2B1BB633A16}">
      <dgm:prSet/>
      <dgm:spPr/>
      <dgm:t>
        <a:bodyPr/>
        <a:lstStyle/>
        <a:p>
          <a:endParaRPr lang="en-US"/>
        </a:p>
      </dgm:t>
    </dgm:pt>
    <dgm:pt modelId="{4C1E2978-5765-42E9-A0F6-74734AE39770}" type="sibTrans" cxnId="{548B21DB-C1BD-45AF-AD3D-E2B1BB633A16}">
      <dgm:prSet/>
      <dgm:spPr/>
      <dgm:t>
        <a:bodyPr/>
        <a:lstStyle/>
        <a:p>
          <a:endParaRPr lang="en-US"/>
        </a:p>
      </dgm:t>
    </dgm:pt>
    <dgm:pt modelId="{4CB4765D-1B69-47CA-A9C0-1006F3C893E5}">
      <dgm:prSet/>
      <dgm:spPr/>
      <dgm:t>
        <a:bodyPr/>
        <a:lstStyle/>
        <a:p>
          <a:r>
            <a:rPr lang="en-US"/>
            <a:t>High School Equivalency</a:t>
          </a:r>
        </a:p>
      </dgm:t>
    </dgm:pt>
    <dgm:pt modelId="{0F74612A-269D-466C-98A3-9744B157DE57}" type="parTrans" cxnId="{4C3C9F74-DC45-419E-98CD-DC756AB3C709}">
      <dgm:prSet/>
      <dgm:spPr/>
      <dgm:t>
        <a:bodyPr/>
        <a:lstStyle/>
        <a:p>
          <a:endParaRPr lang="en-US"/>
        </a:p>
      </dgm:t>
    </dgm:pt>
    <dgm:pt modelId="{276A7794-58A5-48CD-B8E8-B2045A7D2FB7}" type="sibTrans" cxnId="{4C3C9F74-DC45-419E-98CD-DC756AB3C709}">
      <dgm:prSet/>
      <dgm:spPr/>
      <dgm:t>
        <a:bodyPr/>
        <a:lstStyle/>
        <a:p>
          <a:endParaRPr lang="en-US"/>
        </a:p>
      </dgm:t>
    </dgm:pt>
    <dgm:pt modelId="{C10D2ABE-A76E-415D-8AC4-76C2AD1E4B26}">
      <dgm:prSet/>
      <dgm:spPr/>
      <dgm:t>
        <a:bodyPr/>
        <a:lstStyle/>
        <a:p>
          <a:r>
            <a:rPr lang="en-US"/>
            <a:t>Citizenship Prep</a:t>
          </a:r>
        </a:p>
      </dgm:t>
    </dgm:pt>
    <dgm:pt modelId="{C29CA672-1279-4F06-B4CD-E7DB6DF5CE89}" type="parTrans" cxnId="{F727F93E-8286-460E-9DF9-EADF560721DD}">
      <dgm:prSet/>
      <dgm:spPr/>
      <dgm:t>
        <a:bodyPr/>
        <a:lstStyle/>
        <a:p>
          <a:endParaRPr lang="en-US"/>
        </a:p>
      </dgm:t>
    </dgm:pt>
    <dgm:pt modelId="{D94C8D78-EE66-481C-9B10-1023E7A84CB1}" type="sibTrans" cxnId="{F727F93E-8286-460E-9DF9-EADF560721DD}">
      <dgm:prSet/>
      <dgm:spPr/>
      <dgm:t>
        <a:bodyPr/>
        <a:lstStyle/>
        <a:p>
          <a:endParaRPr lang="en-US"/>
        </a:p>
      </dgm:t>
    </dgm:pt>
    <dgm:pt modelId="{1EAB8F52-646D-4774-86F3-6A2EC46D0CBC}">
      <dgm:prSet/>
      <dgm:spPr/>
      <dgm:t>
        <a:bodyPr/>
        <a:lstStyle/>
        <a:p>
          <a:r>
            <a:rPr lang="en-US"/>
            <a:t>Computer Literacy</a:t>
          </a:r>
        </a:p>
      </dgm:t>
    </dgm:pt>
    <dgm:pt modelId="{CEB3993E-63AE-4EE3-BAAB-B22F0D973725}" type="parTrans" cxnId="{89BA0B5B-856B-42B3-86B6-A605A24E2384}">
      <dgm:prSet/>
      <dgm:spPr/>
      <dgm:t>
        <a:bodyPr/>
        <a:lstStyle/>
        <a:p>
          <a:endParaRPr lang="en-US"/>
        </a:p>
      </dgm:t>
    </dgm:pt>
    <dgm:pt modelId="{41FE3663-2876-460B-8C66-74BE718C8192}" type="sibTrans" cxnId="{89BA0B5B-856B-42B3-86B6-A605A24E2384}">
      <dgm:prSet/>
      <dgm:spPr/>
      <dgm:t>
        <a:bodyPr/>
        <a:lstStyle/>
        <a:p>
          <a:endParaRPr lang="en-US"/>
        </a:p>
      </dgm:t>
    </dgm:pt>
    <dgm:pt modelId="{B2A698E9-8B6E-431A-BD40-97CB5B606B49}">
      <dgm:prSet/>
      <dgm:spPr/>
      <dgm:t>
        <a:bodyPr/>
        <a:lstStyle/>
        <a:p>
          <a:r>
            <a:rPr lang="en-US"/>
            <a:t>Apple Coding</a:t>
          </a:r>
        </a:p>
      </dgm:t>
    </dgm:pt>
    <dgm:pt modelId="{910A1E62-B1BF-45D4-8051-23DCE8219393}" type="parTrans" cxnId="{63F18AE2-62E8-407B-A270-B01C10447658}">
      <dgm:prSet/>
      <dgm:spPr/>
      <dgm:t>
        <a:bodyPr/>
        <a:lstStyle/>
        <a:p>
          <a:endParaRPr lang="en-US"/>
        </a:p>
      </dgm:t>
    </dgm:pt>
    <dgm:pt modelId="{6B67114A-3A8A-49E3-BABB-9A0E2619D862}" type="sibTrans" cxnId="{63F18AE2-62E8-407B-A270-B01C10447658}">
      <dgm:prSet/>
      <dgm:spPr/>
      <dgm:t>
        <a:bodyPr/>
        <a:lstStyle/>
        <a:p>
          <a:endParaRPr lang="en-US"/>
        </a:p>
      </dgm:t>
    </dgm:pt>
    <dgm:pt modelId="{47B678B2-46C6-4D61-85D6-38F5955433EE}">
      <dgm:prSet/>
      <dgm:spPr/>
      <dgm:t>
        <a:bodyPr/>
        <a:lstStyle/>
        <a:p>
          <a:r>
            <a:rPr lang="en-US"/>
            <a:t>Phlebotomy</a:t>
          </a:r>
        </a:p>
      </dgm:t>
    </dgm:pt>
    <dgm:pt modelId="{CE46C5C0-99FB-41CF-9781-1C9014ED3DB4}" type="parTrans" cxnId="{59D89950-0C86-447B-A3AE-D178295CFDDA}">
      <dgm:prSet/>
      <dgm:spPr/>
      <dgm:t>
        <a:bodyPr/>
        <a:lstStyle/>
        <a:p>
          <a:endParaRPr lang="en-US"/>
        </a:p>
      </dgm:t>
    </dgm:pt>
    <dgm:pt modelId="{158D30A4-5703-4620-9F6D-5385EED03C5A}" type="sibTrans" cxnId="{59D89950-0C86-447B-A3AE-D178295CFDDA}">
      <dgm:prSet/>
      <dgm:spPr/>
      <dgm:t>
        <a:bodyPr/>
        <a:lstStyle/>
        <a:p>
          <a:endParaRPr lang="en-US"/>
        </a:p>
      </dgm:t>
    </dgm:pt>
    <dgm:pt modelId="{4823FAB5-1BB2-492D-83EF-13EB70347991}">
      <dgm:prSet/>
      <dgm:spPr/>
      <dgm:t>
        <a:bodyPr/>
        <a:lstStyle/>
        <a:p>
          <a:r>
            <a:rPr lang="en-US"/>
            <a:t>Construction</a:t>
          </a:r>
        </a:p>
      </dgm:t>
    </dgm:pt>
    <dgm:pt modelId="{2ED08973-5256-4760-A0D2-707D89F40841}" type="parTrans" cxnId="{418EB218-4947-4385-8052-6592E8E02696}">
      <dgm:prSet/>
      <dgm:spPr/>
      <dgm:t>
        <a:bodyPr/>
        <a:lstStyle/>
        <a:p>
          <a:endParaRPr lang="en-US"/>
        </a:p>
      </dgm:t>
    </dgm:pt>
    <dgm:pt modelId="{EADACD01-FA8E-47C4-8E02-4776E186EA61}" type="sibTrans" cxnId="{418EB218-4947-4385-8052-6592E8E02696}">
      <dgm:prSet/>
      <dgm:spPr/>
      <dgm:t>
        <a:bodyPr/>
        <a:lstStyle/>
        <a:p>
          <a:endParaRPr lang="en-US"/>
        </a:p>
      </dgm:t>
    </dgm:pt>
    <dgm:pt modelId="{D682AB32-1F77-482B-939B-96061C2A1EEE}">
      <dgm:prSet/>
      <dgm:spPr/>
      <dgm:t>
        <a:bodyPr/>
        <a:lstStyle/>
        <a:p>
          <a:r>
            <a:rPr lang="en-US"/>
            <a:t>Careers for a Cause</a:t>
          </a:r>
        </a:p>
      </dgm:t>
    </dgm:pt>
    <dgm:pt modelId="{189F17B1-F714-4B39-9C07-CA6D99F63C80}" type="parTrans" cxnId="{58603C88-26BD-4253-9F0E-C9E802846277}">
      <dgm:prSet/>
      <dgm:spPr/>
      <dgm:t>
        <a:bodyPr/>
        <a:lstStyle/>
        <a:p>
          <a:endParaRPr lang="en-US"/>
        </a:p>
      </dgm:t>
    </dgm:pt>
    <dgm:pt modelId="{6D47EFA2-FD46-4E56-8CB1-826E5E22920B}" type="sibTrans" cxnId="{58603C88-26BD-4253-9F0E-C9E802846277}">
      <dgm:prSet/>
      <dgm:spPr/>
      <dgm:t>
        <a:bodyPr/>
        <a:lstStyle/>
        <a:p>
          <a:endParaRPr lang="en-US"/>
        </a:p>
      </dgm:t>
    </dgm:pt>
    <dgm:pt modelId="{91A23D27-3ED1-1142-90C7-42384F57628D}" type="pres">
      <dgm:prSet presAssocID="{99F1A0CC-D6F3-4E53-82D8-E0A070B5E320}" presName="vert0" presStyleCnt="0">
        <dgm:presLayoutVars>
          <dgm:dir/>
          <dgm:animOne val="branch"/>
          <dgm:animLvl val="lvl"/>
        </dgm:presLayoutVars>
      </dgm:prSet>
      <dgm:spPr/>
    </dgm:pt>
    <dgm:pt modelId="{4C970947-F696-0941-94B1-AA3FF1A04CCE}" type="pres">
      <dgm:prSet presAssocID="{093BC5C5-103F-4044-8357-86A4908130C8}" presName="thickLine" presStyleLbl="alignNode1" presStyleIdx="0" presStyleCnt="8"/>
      <dgm:spPr/>
    </dgm:pt>
    <dgm:pt modelId="{F17C8105-B623-3444-9842-CDBC42CCAA03}" type="pres">
      <dgm:prSet presAssocID="{093BC5C5-103F-4044-8357-86A4908130C8}" presName="horz1" presStyleCnt="0"/>
      <dgm:spPr/>
    </dgm:pt>
    <dgm:pt modelId="{8439E442-7AD7-1F43-94DB-2C432628EFB6}" type="pres">
      <dgm:prSet presAssocID="{093BC5C5-103F-4044-8357-86A4908130C8}" presName="tx1" presStyleLbl="revTx" presStyleIdx="0" presStyleCnt="8"/>
      <dgm:spPr/>
    </dgm:pt>
    <dgm:pt modelId="{0F874842-8BEA-3843-B923-DF92EED1340A}" type="pres">
      <dgm:prSet presAssocID="{093BC5C5-103F-4044-8357-86A4908130C8}" presName="vert1" presStyleCnt="0"/>
      <dgm:spPr/>
    </dgm:pt>
    <dgm:pt modelId="{530E7FFE-2DF9-9A46-A3BB-B5646EFAD96E}" type="pres">
      <dgm:prSet presAssocID="{4CB4765D-1B69-47CA-A9C0-1006F3C893E5}" presName="thickLine" presStyleLbl="alignNode1" presStyleIdx="1" presStyleCnt="8"/>
      <dgm:spPr/>
    </dgm:pt>
    <dgm:pt modelId="{25C02479-C859-E84F-B43F-42BAC7927F63}" type="pres">
      <dgm:prSet presAssocID="{4CB4765D-1B69-47CA-A9C0-1006F3C893E5}" presName="horz1" presStyleCnt="0"/>
      <dgm:spPr/>
    </dgm:pt>
    <dgm:pt modelId="{B7FCE3A4-19FB-E444-A489-15915705F1A7}" type="pres">
      <dgm:prSet presAssocID="{4CB4765D-1B69-47CA-A9C0-1006F3C893E5}" presName="tx1" presStyleLbl="revTx" presStyleIdx="1" presStyleCnt="8"/>
      <dgm:spPr/>
    </dgm:pt>
    <dgm:pt modelId="{15094FFA-46CA-8E4B-A5D0-B5ACE82A566C}" type="pres">
      <dgm:prSet presAssocID="{4CB4765D-1B69-47CA-A9C0-1006F3C893E5}" presName="vert1" presStyleCnt="0"/>
      <dgm:spPr/>
    </dgm:pt>
    <dgm:pt modelId="{AB1D591E-A62F-BB4F-B1D1-C1357190BA0C}" type="pres">
      <dgm:prSet presAssocID="{C10D2ABE-A76E-415D-8AC4-76C2AD1E4B26}" presName="thickLine" presStyleLbl="alignNode1" presStyleIdx="2" presStyleCnt="8"/>
      <dgm:spPr/>
    </dgm:pt>
    <dgm:pt modelId="{DE4E0AD4-0AF3-A447-A569-764E77DF6898}" type="pres">
      <dgm:prSet presAssocID="{C10D2ABE-A76E-415D-8AC4-76C2AD1E4B26}" presName="horz1" presStyleCnt="0"/>
      <dgm:spPr/>
    </dgm:pt>
    <dgm:pt modelId="{B3C3B9B8-8CCF-5B43-A1E1-010DA8C61A02}" type="pres">
      <dgm:prSet presAssocID="{C10D2ABE-A76E-415D-8AC4-76C2AD1E4B26}" presName="tx1" presStyleLbl="revTx" presStyleIdx="2" presStyleCnt="8"/>
      <dgm:spPr/>
    </dgm:pt>
    <dgm:pt modelId="{51702953-38BF-3E4C-9FF3-CBCD8AD2345F}" type="pres">
      <dgm:prSet presAssocID="{C10D2ABE-A76E-415D-8AC4-76C2AD1E4B26}" presName="vert1" presStyleCnt="0"/>
      <dgm:spPr/>
    </dgm:pt>
    <dgm:pt modelId="{5DF79919-B0A6-E143-AFCA-FD861DFC99A7}" type="pres">
      <dgm:prSet presAssocID="{1EAB8F52-646D-4774-86F3-6A2EC46D0CBC}" presName="thickLine" presStyleLbl="alignNode1" presStyleIdx="3" presStyleCnt="8"/>
      <dgm:spPr/>
    </dgm:pt>
    <dgm:pt modelId="{88503377-40EB-9348-8AD4-F9783F142792}" type="pres">
      <dgm:prSet presAssocID="{1EAB8F52-646D-4774-86F3-6A2EC46D0CBC}" presName="horz1" presStyleCnt="0"/>
      <dgm:spPr/>
    </dgm:pt>
    <dgm:pt modelId="{9616FFA2-2BFB-1E4B-B543-245584FC945A}" type="pres">
      <dgm:prSet presAssocID="{1EAB8F52-646D-4774-86F3-6A2EC46D0CBC}" presName="tx1" presStyleLbl="revTx" presStyleIdx="3" presStyleCnt="8"/>
      <dgm:spPr/>
    </dgm:pt>
    <dgm:pt modelId="{32D81F44-BDF8-584A-A64D-61F76CB33A9B}" type="pres">
      <dgm:prSet presAssocID="{1EAB8F52-646D-4774-86F3-6A2EC46D0CBC}" presName="vert1" presStyleCnt="0"/>
      <dgm:spPr/>
    </dgm:pt>
    <dgm:pt modelId="{D82BEF5F-4254-0843-97B7-B5E45311B3F1}" type="pres">
      <dgm:prSet presAssocID="{B2A698E9-8B6E-431A-BD40-97CB5B606B49}" presName="thickLine" presStyleLbl="alignNode1" presStyleIdx="4" presStyleCnt="8"/>
      <dgm:spPr/>
    </dgm:pt>
    <dgm:pt modelId="{270D89DA-B346-0347-A339-6122CDAE27CC}" type="pres">
      <dgm:prSet presAssocID="{B2A698E9-8B6E-431A-BD40-97CB5B606B49}" presName="horz1" presStyleCnt="0"/>
      <dgm:spPr/>
    </dgm:pt>
    <dgm:pt modelId="{3D2C8A54-54BE-ED4D-A4AE-30A89BAEEE04}" type="pres">
      <dgm:prSet presAssocID="{B2A698E9-8B6E-431A-BD40-97CB5B606B49}" presName="tx1" presStyleLbl="revTx" presStyleIdx="4" presStyleCnt="8"/>
      <dgm:spPr/>
    </dgm:pt>
    <dgm:pt modelId="{054598DA-EE79-044F-B3E3-8141C2434137}" type="pres">
      <dgm:prSet presAssocID="{B2A698E9-8B6E-431A-BD40-97CB5B606B49}" presName="vert1" presStyleCnt="0"/>
      <dgm:spPr/>
    </dgm:pt>
    <dgm:pt modelId="{0A72D41B-6D9C-6541-B007-8F08C603827F}" type="pres">
      <dgm:prSet presAssocID="{47B678B2-46C6-4D61-85D6-38F5955433EE}" presName="thickLine" presStyleLbl="alignNode1" presStyleIdx="5" presStyleCnt="8"/>
      <dgm:spPr/>
    </dgm:pt>
    <dgm:pt modelId="{12262C25-B70A-8343-8323-D3D5C2CBCA1C}" type="pres">
      <dgm:prSet presAssocID="{47B678B2-46C6-4D61-85D6-38F5955433EE}" presName="horz1" presStyleCnt="0"/>
      <dgm:spPr/>
    </dgm:pt>
    <dgm:pt modelId="{C57D0E61-8D2B-E642-9D22-3D831803F2FE}" type="pres">
      <dgm:prSet presAssocID="{47B678B2-46C6-4D61-85D6-38F5955433EE}" presName="tx1" presStyleLbl="revTx" presStyleIdx="5" presStyleCnt="8"/>
      <dgm:spPr/>
    </dgm:pt>
    <dgm:pt modelId="{27E86E2A-EDC7-254E-A440-B521ADC6E504}" type="pres">
      <dgm:prSet presAssocID="{47B678B2-46C6-4D61-85D6-38F5955433EE}" presName="vert1" presStyleCnt="0"/>
      <dgm:spPr/>
    </dgm:pt>
    <dgm:pt modelId="{DE3ED7D4-83B0-0E45-9D04-9235C42A7537}" type="pres">
      <dgm:prSet presAssocID="{4823FAB5-1BB2-492D-83EF-13EB70347991}" presName="thickLine" presStyleLbl="alignNode1" presStyleIdx="6" presStyleCnt="8"/>
      <dgm:spPr/>
    </dgm:pt>
    <dgm:pt modelId="{5852559A-4A58-0B4D-806D-0F04C9E07C8C}" type="pres">
      <dgm:prSet presAssocID="{4823FAB5-1BB2-492D-83EF-13EB70347991}" presName="horz1" presStyleCnt="0"/>
      <dgm:spPr/>
    </dgm:pt>
    <dgm:pt modelId="{8B772874-D8DB-754B-8F07-26D9655CB734}" type="pres">
      <dgm:prSet presAssocID="{4823FAB5-1BB2-492D-83EF-13EB70347991}" presName="tx1" presStyleLbl="revTx" presStyleIdx="6" presStyleCnt="8"/>
      <dgm:spPr/>
    </dgm:pt>
    <dgm:pt modelId="{7F8D80EC-8303-A445-B586-BD47AD1203BC}" type="pres">
      <dgm:prSet presAssocID="{4823FAB5-1BB2-492D-83EF-13EB70347991}" presName="vert1" presStyleCnt="0"/>
      <dgm:spPr/>
    </dgm:pt>
    <dgm:pt modelId="{B6D69C01-A716-004C-B227-14AA61ED8E3A}" type="pres">
      <dgm:prSet presAssocID="{D682AB32-1F77-482B-939B-96061C2A1EEE}" presName="thickLine" presStyleLbl="alignNode1" presStyleIdx="7" presStyleCnt="8"/>
      <dgm:spPr/>
    </dgm:pt>
    <dgm:pt modelId="{283A24BD-FBC8-E84F-B78A-523FF6C22552}" type="pres">
      <dgm:prSet presAssocID="{D682AB32-1F77-482B-939B-96061C2A1EEE}" presName="horz1" presStyleCnt="0"/>
      <dgm:spPr/>
    </dgm:pt>
    <dgm:pt modelId="{51BD68EF-4EB3-5040-8DE8-3861E7CF4D2E}" type="pres">
      <dgm:prSet presAssocID="{D682AB32-1F77-482B-939B-96061C2A1EEE}" presName="tx1" presStyleLbl="revTx" presStyleIdx="7" presStyleCnt="8"/>
      <dgm:spPr/>
    </dgm:pt>
    <dgm:pt modelId="{ECCDB46A-BD4D-BF44-AE70-E3F1D6BBB0C3}" type="pres">
      <dgm:prSet presAssocID="{D682AB32-1F77-482B-939B-96061C2A1EEE}" presName="vert1" presStyleCnt="0"/>
      <dgm:spPr/>
    </dgm:pt>
  </dgm:ptLst>
  <dgm:cxnLst>
    <dgm:cxn modelId="{6F1C0E03-4983-9441-92E3-836ECF02499D}" type="presOf" srcId="{99F1A0CC-D6F3-4E53-82D8-E0A070B5E320}" destId="{91A23D27-3ED1-1142-90C7-42384F57628D}" srcOrd="0" destOrd="0" presId="urn:microsoft.com/office/officeart/2008/layout/LinedList"/>
    <dgm:cxn modelId="{5541C311-FFC6-FC47-9791-42673DEB949B}" type="presOf" srcId="{093BC5C5-103F-4044-8357-86A4908130C8}" destId="{8439E442-7AD7-1F43-94DB-2C432628EFB6}" srcOrd="0" destOrd="0" presId="urn:microsoft.com/office/officeart/2008/layout/LinedList"/>
    <dgm:cxn modelId="{418EB218-4947-4385-8052-6592E8E02696}" srcId="{99F1A0CC-D6F3-4E53-82D8-E0A070B5E320}" destId="{4823FAB5-1BB2-492D-83EF-13EB70347991}" srcOrd="6" destOrd="0" parTransId="{2ED08973-5256-4760-A0D2-707D89F40841}" sibTransId="{EADACD01-FA8E-47C4-8E02-4776E186EA61}"/>
    <dgm:cxn modelId="{30A69836-02DD-CA4E-BCE5-E47D66A276EA}" type="presOf" srcId="{C10D2ABE-A76E-415D-8AC4-76C2AD1E4B26}" destId="{B3C3B9B8-8CCF-5B43-A1E1-010DA8C61A02}" srcOrd="0" destOrd="0" presId="urn:microsoft.com/office/officeart/2008/layout/LinedList"/>
    <dgm:cxn modelId="{F727F93E-8286-460E-9DF9-EADF560721DD}" srcId="{99F1A0CC-D6F3-4E53-82D8-E0A070B5E320}" destId="{C10D2ABE-A76E-415D-8AC4-76C2AD1E4B26}" srcOrd="2" destOrd="0" parTransId="{C29CA672-1279-4F06-B4CD-E7DB6DF5CE89}" sibTransId="{D94C8D78-EE66-481C-9B10-1023E7A84CB1}"/>
    <dgm:cxn modelId="{89BA0B5B-856B-42B3-86B6-A605A24E2384}" srcId="{99F1A0CC-D6F3-4E53-82D8-E0A070B5E320}" destId="{1EAB8F52-646D-4774-86F3-6A2EC46D0CBC}" srcOrd="3" destOrd="0" parTransId="{CEB3993E-63AE-4EE3-BAAB-B22F0D973725}" sibTransId="{41FE3663-2876-460B-8C66-74BE718C8192}"/>
    <dgm:cxn modelId="{ED15F44C-2EFA-594D-A805-2BF3E489F320}" type="presOf" srcId="{1EAB8F52-646D-4774-86F3-6A2EC46D0CBC}" destId="{9616FFA2-2BFB-1E4B-B543-245584FC945A}" srcOrd="0" destOrd="0" presId="urn:microsoft.com/office/officeart/2008/layout/LinedList"/>
    <dgm:cxn modelId="{59D89950-0C86-447B-A3AE-D178295CFDDA}" srcId="{99F1A0CC-D6F3-4E53-82D8-E0A070B5E320}" destId="{47B678B2-46C6-4D61-85D6-38F5955433EE}" srcOrd="5" destOrd="0" parTransId="{CE46C5C0-99FB-41CF-9781-1C9014ED3DB4}" sibTransId="{158D30A4-5703-4620-9F6D-5385EED03C5A}"/>
    <dgm:cxn modelId="{4C3C9F74-DC45-419E-98CD-DC756AB3C709}" srcId="{99F1A0CC-D6F3-4E53-82D8-E0A070B5E320}" destId="{4CB4765D-1B69-47CA-A9C0-1006F3C893E5}" srcOrd="1" destOrd="0" parTransId="{0F74612A-269D-466C-98A3-9744B157DE57}" sibTransId="{276A7794-58A5-48CD-B8E8-B2045A7D2FB7}"/>
    <dgm:cxn modelId="{53B00C76-35ED-FC4F-A727-02CDF6A89CE1}" type="presOf" srcId="{D682AB32-1F77-482B-939B-96061C2A1EEE}" destId="{51BD68EF-4EB3-5040-8DE8-3861E7CF4D2E}" srcOrd="0" destOrd="0" presId="urn:microsoft.com/office/officeart/2008/layout/LinedList"/>
    <dgm:cxn modelId="{58603C88-26BD-4253-9F0E-C9E802846277}" srcId="{99F1A0CC-D6F3-4E53-82D8-E0A070B5E320}" destId="{D682AB32-1F77-482B-939B-96061C2A1EEE}" srcOrd="7" destOrd="0" parTransId="{189F17B1-F714-4B39-9C07-CA6D99F63C80}" sibTransId="{6D47EFA2-FD46-4E56-8CB1-826E5E22920B}"/>
    <dgm:cxn modelId="{E5359DA4-E3E4-7C4C-8E78-7357EDFF5D7D}" type="presOf" srcId="{4CB4765D-1B69-47CA-A9C0-1006F3C893E5}" destId="{B7FCE3A4-19FB-E444-A489-15915705F1A7}" srcOrd="0" destOrd="0" presId="urn:microsoft.com/office/officeart/2008/layout/LinedList"/>
    <dgm:cxn modelId="{D2B7BCC3-1BA3-D34D-859A-64D1F220C16C}" type="presOf" srcId="{B2A698E9-8B6E-431A-BD40-97CB5B606B49}" destId="{3D2C8A54-54BE-ED4D-A4AE-30A89BAEEE04}" srcOrd="0" destOrd="0" presId="urn:microsoft.com/office/officeart/2008/layout/LinedList"/>
    <dgm:cxn modelId="{A3C77FD3-778F-5E4D-A2FD-06422B9E2A45}" type="presOf" srcId="{47B678B2-46C6-4D61-85D6-38F5955433EE}" destId="{C57D0E61-8D2B-E642-9D22-3D831803F2FE}" srcOrd="0" destOrd="0" presId="urn:microsoft.com/office/officeart/2008/layout/LinedList"/>
    <dgm:cxn modelId="{548B21DB-C1BD-45AF-AD3D-E2B1BB633A16}" srcId="{99F1A0CC-D6F3-4E53-82D8-E0A070B5E320}" destId="{093BC5C5-103F-4044-8357-86A4908130C8}" srcOrd="0" destOrd="0" parTransId="{42518535-7544-4CBC-B344-ACA9290FB1F6}" sibTransId="{4C1E2978-5765-42E9-A0F6-74734AE39770}"/>
    <dgm:cxn modelId="{63F18AE2-62E8-407B-A270-B01C10447658}" srcId="{99F1A0CC-D6F3-4E53-82D8-E0A070B5E320}" destId="{B2A698E9-8B6E-431A-BD40-97CB5B606B49}" srcOrd="4" destOrd="0" parTransId="{910A1E62-B1BF-45D4-8051-23DCE8219393}" sibTransId="{6B67114A-3A8A-49E3-BABB-9A0E2619D862}"/>
    <dgm:cxn modelId="{16AC3EEF-4DB7-2E45-A9C4-E1DA51488E01}" type="presOf" srcId="{4823FAB5-1BB2-492D-83EF-13EB70347991}" destId="{8B772874-D8DB-754B-8F07-26D9655CB734}" srcOrd="0" destOrd="0" presId="urn:microsoft.com/office/officeart/2008/layout/LinedList"/>
    <dgm:cxn modelId="{83ADA2C0-815D-3641-B127-333BADE58019}" type="presParOf" srcId="{91A23D27-3ED1-1142-90C7-42384F57628D}" destId="{4C970947-F696-0941-94B1-AA3FF1A04CCE}" srcOrd="0" destOrd="0" presId="urn:microsoft.com/office/officeart/2008/layout/LinedList"/>
    <dgm:cxn modelId="{D63BE213-6E26-0949-9EA5-81016FDD7B1E}" type="presParOf" srcId="{91A23D27-3ED1-1142-90C7-42384F57628D}" destId="{F17C8105-B623-3444-9842-CDBC42CCAA03}" srcOrd="1" destOrd="0" presId="urn:microsoft.com/office/officeart/2008/layout/LinedList"/>
    <dgm:cxn modelId="{C6EF8335-15F8-4C4A-B49A-C0F89E576D9D}" type="presParOf" srcId="{F17C8105-B623-3444-9842-CDBC42CCAA03}" destId="{8439E442-7AD7-1F43-94DB-2C432628EFB6}" srcOrd="0" destOrd="0" presId="urn:microsoft.com/office/officeart/2008/layout/LinedList"/>
    <dgm:cxn modelId="{094DA780-8E82-514E-B465-10F821B4220D}" type="presParOf" srcId="{F17C8105-B623-3444-9842-CDBC42CCAA03}" destId="{0F874842-8BEA-3843-B923-DF92EED1340A}" srcOrd="1" destOrd="0" presId="urn:microsoft.com/office/officeart/2008/layout/LinedList"/>
    <dgm:cxn modelId="{72308950-6466-0F43-89E4-93E4075BA75F}" type="presParOf" srcId="{91A23D27-3ED1-1142-90C7-42384F57628D}" destId="{530E7FFE-2DF9-9A46-A3BB-B5646EFAD96E}" srcOrd="2" destOrd="0" presId="urn:microsoft.com/office/officeart/2008/layout/LinedList"/>
    <dgm:cxn modelId="{F865F52C-EE06-A041-A98C-483123D3CA0F}" type="presParOf" srcId="{91A23D27-3ED1-1142-90C7-42384F57628D}" destId="{25C02479-C859-E84F-B43F-42BAC7927F63}" srcOrd="3" destOrd="0" presId="urn:microsoft.com/office/officeart/2008/layout/LinedList"/>
    <dgm:cxn modelId="{20528C7C-8E3A-564D-9978-4829EA33A897}" type="presParOf" srcId="{25C02479-C859-E84F-B43F-42BAC7927F63}" destId="{B7FCE3A4-19FB-E444-A489-15915705F1A7}" srcOrd="0" destOrd="0" presId="urn:microsoft.com/office/officeart/2008/layout/LinedList"/>
    <dgm:cxn modelId="{D27EFFC8-0F81-5F42-A9B2-7B622945FC2D}" type="presParOf" srcId="{25C02479-C859-E84F-B43F-42BAC7927F63}" destId="{15094FFA-46CA-8E4B-A5D0-B5ACE82A566C}" srcOrd="1" destOrd="0" presId="urn:microsoft.com/office/officeart/2008/layout/LinedList"/>
    <dgm:cxn modelId="{23ADEFFD-168B-704B-9A79-59105D1887D7}" type="presParOf" srcId="{91A23D27-3ED1-1142-90C7-42384F57628D}" destId="{AB1D591E-A62F-BB4F-B1D1-C1357190BA0C}" srcOrd="4" destOrd="0" presId="urn:microsoft.com/office/officeart/2008/layout/LinedList"/>
    <dgm:cxn modelId="{B623A5A1-14F7-714D-8F7D-45344438AF3B}" type="presParOf" srcId="{91A23D27-3ED1-1142-90C7-42384F57628D}" destId="{DE4E0AD4-0AF3-A447-A569-764E77DF6898}" srcOrd="5" destOrd="0" presId="urn:microsoft.com/office/officeart/2008/layout/LinedList"/>
    <dgm:cxn modelId="{ABB23DD8-9E65-2241-ADB4-016AEB496231}" type="presParOf" srcId="{DE4E0AD4-0AF3-A447-A569-764E77DF6898}" destId="{B3C3B9B8-8CCF-5B43-A1E1-010DA8C61A02}" srcOrd="0" destOrd="0" presId="urn:microsoft.com/office/officeart/2008/layout/LinedList"/>
    <dgm:cxn modelId="{13F5BA08-155A-0F4D-8E4B-B84DF5797FFC}" type="presParOf" srcId="{DE4E0AD4-0AF3-A447-A569-764E77DF6898}" destId="{51702953-38BF-3E4C-9FF3-CBCD8AD2345F}" srcOrd="1" destOrd="0" presId="urn:microsoft.com/office/officeart/2008/layout/LinedList"/>
    <dgm:cxn modelId="{B09C244E-516B-AF48-9E8D-AC24738A1DD4}" type="presParOf" srcId="{91A23D27-3ED1-1142-90C7-42384F57628D}" destId="{5DF79919-B0A6-E143-AFCA-FD861DFC99A7}" srcOrd="6" destOrd="0" presId="urn:microsoft.com/office/officeart/2008/layout/LinedList"/>
    <dgm:cxn modelId="{8BC3CE64-92C5-3C49-98B0-E6EA103DBBB3}" type="presParOf" srcId="{91A23D27-3ED1-1142-90C7-42384F57628D}" destId="{88503377-40EB-9348-8AD4-F9783F142792}" srcOrd="7" destOrd="0" presId="urn:microsoft.com/office/officeart/2008/layout/LinedList"/>
    <dgm:cxn modelId="{FE3D4E6D-4C8D-584A-B3A0-EBC769F9CEB5}" type="presParOf" srcId="{88503377-40EB-9348-8AD4-F9783F142792}" destId="{9616FFA2-2BFB-1E4B-B543-245584FC945A}" srcOrd="0" destOrd="0" presId="urn:microsoft.com/office/officeart/2008/layout/LinedList"/>
    <dgm:cxn modelId="{3D85FAD2-133A-EE4E-8DF7-334838FA86E0}" type="presParOf" srcId="{88503377-40EB-9348-8AD4-F9783F142792}" destId="{32D81F44-BDF8-584A-A64D-61F76CB33A9B}" srcOrd="1" destOrd="0" presId="urn:microsoft.com/office/officeart/2008/layout/LinedList"/>
    <dgm:cxn modelId="{F7215C48-7B8D-5D4B-9343-CDE4CE2E6473}" type="presParOf" srcId="{91A23D27-3ED1-1142-90C7-42384F57628D}" destId="{D82BEF5F-4254-0843-97B7-B5E45311B3F1}" srcOrd="8" destOrd="0" presId="urn:microsoft.com/office/officeart/2008/layout/LinedList"/>
    <dgm:cxn modelId="{0816F8BC-32E8-5449-A9F4-D41394111644}" type="presParOf" srcId="{91A23D27-3ED1-1142-90C7-42384F57628D}" destId="{270D89DA-B346-0347-A339-6122CDAE27CC}" srcOrd="9" destOrd="0" presId="urn:microsoft.com/office/officeart/2008/layout/LinedList"/>
    <dgm:cxn modelId="{E291AE2A-CB34-6441-92F1-E5635804421E}" type="presParOf" srcId="{270D89DA-B346-0347-A339-6122CDAE27CC}" destId="{3D2C8A54-54BE-ED4D-A4AE-30A89BAEEE04}" srcOrd="0" destOrd="0" presId="urn:microsoft.com/office/officeart/2008/layout/LinedList"/>
    <dgm:cxn modelId="{CCF8DB31-4791-8543-871D-C0E2BF7FBB4C}" type="presParOf" srcId="{270D89DA-B346-0347-A339-6122CDAE27CC}" destId="{054598DA-EE79-044F-B3E3-8141C2434137}" srcOrd="1" destOrd="0" presId="urn:microsoft.com/office/officeart/2008/layout/LinedList"/>
    <dgm:cxn modelId="{1D66A4CE-8F04-4E4B-AF8B-34B85B9603E7}" type="presParOf" srcId="{91A23D27-3ED1-1142-90C7-42384F57628D}" destId="{0A72D41B-6D9C-6541-B007-8F08C603827F}" srcOrd="10" destOrd="0" presId="urn:microsoft.com/office/officeart/2008/layout/LinedList"/>
    <dgm:cxn modelId="{7F510476-1199-4B41-9B1A-A1CE56E1ED4A}" type="presParOf" srcId="{91A23D27-3ED1-1142-90C7-42384F57628D}" destId="{12262C25-B70A-8343-8323-D3D5C2CBCA1C}" srcOrd="11" destOrd="0" presId="urn:microsoft.com/office/officeart/2008/layout/LinedList"/>
    <dgm:cxn modelId="{1E82EDD8-1A83-A744-BB95-0FED70684ECF}" type="presParOf" srcId="{12262C25-B70A-8343-8323-D3D5C2CBCA1C}" destId="{C57D0E61-8D2B-E642-9D22-3D831803F2FE}" srcOrd="0" destOrd="0" presId="urn:microsoft.com/office/officeart/2008/layout/LinedList"/>
    <dgm:cxn modelId="{6B3CA371-F0C6-0B45-8691-8E71A3EC5DE8}" type="presParOf" srcId="{12262C25-B70A-8343-8323-D3D5C2CBCA1C}" destId="{27E86E2A-EDC7-254E-A440-B521ADC6E504}" srcOrd="1" destOrd="0" presId="urn:microsoft.com/office/officeart/2008/layout/LinedList"/>
    <dgm:cxn modelId="{F5AD3700-EAC2-E94A-A208-F59DF159E856}" type="presParOf" srcId="{91A23D27-3ED1-1142-90C7-42384F57628D}" destId="{DE3ED7D4-83B0-0E45-9D04-9235C42A7537}" srcOrd="12" destOrd="0" presId="urn:microsoft.com/office/officeart/2008/layout/LinedList"/>
    <dgm:cxn modelId="{6CA731DE-ABF6-ED49-8B6C-36A792927492}" type="presParOf" srcId="{91A23D27-3ED1-1142-90C7-42384F57628D}" destId="{5852559A-4A58-0B4D-806D-0F04C9E07C8C}" srcOrd="13" destOrd="0" presId="urn:microsoft.com/office/officeart/2008/layout/LinedList"/>
    <dgm:cxn modelId="{A8BE45EF-FA62-BC41-8D91-65A1B568828A}" type="presParOf" srcId="{5852559A-4A58-0B4D-806D-0F04C9E07C8C}" destId="{8B772874-D8DB-754B-8F07-26D9655CB734}" srcOrd="0" destOrd="0" presId="urn:microsoft.com/office/officeart/2008/layout/LinedList"/>
    <dgm:cxn modelId="{149118EC-6247-2443-A3A6-3E7A521E719D}" type="presParOf" srcId="{5852559A-4A58-0B4D-806D-0F04C9E07C8C}" destId="{7F8D80EC-8303-A445-B586-BD47AD1203BC}" srcOrd="1" destOrd="0" presId="urn:microsoft.com/office/officeart/2008/layout/LinedList"/>
    <dgm:cxn modelId="{A0614A42-8927-6449-9210-096EF1501790}" type="presParOf" srcId="{91A23D27-3ED1-1142-90C7-42384F57628D}" destId="{B6D69C01-A716-004C-B227-14AA61ED8E3A}" srcOrd="14" destOrd="0" presId="urn:microsoft.com/office/officeart/2008/layout/LinedList"/>
    <dgm:cxn modelId="{F327BEAE-2D16-FC41-88D2-84126C400536}" type="presParOf" srcId="{91A23D27-3ED1-1142-90C7-42384F57628D}" destId="{283A24BD-FBC8-E84F-B78A-523FF6C22552}" srcOrd="15" destOrd="0" presId="urn:microsoft.com/office/officeart/2008/layout/LinedList"/>
    <dgm:cxn modelId="{56C0A617-32D0-274C-858C-2A649A40A792}" type="presParOf" srcId="{283A24BD-FBC8-E84F-B78A-523FF6C22552}" destId="{51BD68EF-4EB3-5040-8DE8-3861E7CF4D2E}" srcOrd="0" destOrd="0" presId="urn:microsoft.com/office/officeart/2008/layout/LinedList"/>
    <dgm:cxn modelId="{AAFF8860-B43A-104F-99CD-E3C53C271189}" type="presParOf" srcId="{283A24BD-FBC8-E84F-B78A-523FF6C22552}" destId="{ECCDB46A-BD4D-BF44-AE70-E3F1D6BBB0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98229-2B2A-4B6F-ACDB-A92EE8B4F7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31C4DF-0D9A-47EB-8B8B-53CD231A067A}">
      <dgm:prSet/>
      <dgm:spPr/>
      <dgm:t>
        <a:bodyPr/>
        <a:lstStyle/>
        <a:p>
          <a:r>
            <a:rPr lang="en-US"/>
            <a:t>Construction – LAX</a:t>
          </a:r>
        </a:p>
      </dgm:t>
    </dgm:pt>
    <dgm:pt modelId="{FE6F57E2-B14B-42F1-8215-83E0FA2F623E}" type="parTrans" cxnId="{5F6E13EE-E607-49D8-8DB4-E94D0011CBFA}">
      <dgm:prSet/>
      <dgm:spPr/>
      <dgm:t>
        <a:bodyPr/>
        <a:lstStyle/>
        <a:p>
          <a:endParaRPr lang="en-US"/>
        </a:p>
      </dgm:t>
    </dgm:pt>
    <dgm:pt modelId="{64864690-6210-4070-9B68-211600F8448B}" type="sibTrans" cxnId="{5F6E13EE-E607-49D8-8DB4-E94D0011CBFA}">
      <dgm:prSet/>
      <dgm:spPr/>
      <dgm:t>
        <a:bodyPr/>
        <a:lstStyle/>
        <a:p>
          <a:endParaRPr lang="en-US"/>
        </a:p>
      </dgm:t>
    </dgm:pt>
    <dgm:pt modelId="{147870BB-69B9-40C7-9E43-896BEF6A1B5F}">
      <dgm:prSet/>
      <dgm:spPr/>
      <dgm:t>
        <a:bodyPr/>
        <a:lstStyle/>
        <a:p>
          <a:r>
            <a:rPr lang="en-US"/>
            <a:t>Maintenance &amp; Logistics – Mass Liberation &amp; ARC</a:t>
          </a:r>
        </a:p>
      </dgm:t>
    </dgm:pt>
    <dgm:pt modelId="{8577BE6B-FB70-45E9-9DEB-8287EF5B39BF}" type="parTrans" cxnId="{9D3A3727-A962-4DCE-A0C3-394CEB46B7F3}">
      <dgm:prSet/>
      <dgm:spPr/>
      <dgm:t>
        <a:bodyPr/>
        <a:lstStyle/>
        <a:p>
          <a:endParaRPr lang="en-US"/>
        </a:p>
      </dgm:t>
    </dgm:pt>
    <dgm:pt modelId="{03387074-5069-4CBE-B175-8A3971AEAD2F}" type="sibTrans" cxnId="{9D3A3727-A962-4DCE-A0C3-394CEB46B7F3}">
      <dgm:prSet/>
      <dgm:spPr/>
      <dgm:t>
        <a:bodyPr/>
        <a:lstStyle/>
        <a:p>
          <a:endParaRPr lang="en-US"/>
        </a:p>
      </dgm:t>
    </dgm:pt>
    <dgm:pt modelId="{237A7E8B-F0F5-427B-A330-349ABFC3B7BA}">
      <dgm:prSet/>
      <dgm:spPr/>
      <dgm:t>
        <a:bodyPr/>
        <a:lstStyle/>
        <a:p>
          <a:r>
            <a:rPr lang="en-US"/>
            <a:t>Careers for a Cause – St. Joseph’s Center</a:t>
          </a:r>
        </a:p>
      </dgm:t>
    </dgm:pt>
    <dgm:pt modelId="{82884681-2506-4EE2-AA48-3638EB22804F}" type="parTrans" cxnId="{5D49A5F1-F39C-40EF-8BE9-C4E4E8C2C3DC}">
      <dgm:prSet/>
      <dgm:spPr/>
      <dgm:t>
        <a:bodyPr/>
        <a:lstStyle/>
        <a:p>
          <a:endParaRPr lang="en-US"/>
        </a:p>
      </dgm:t>
    </dgm:pt>
    <dgm:pt modelId="{318623A7-4104-4B77-AFE8-499B9BEF03A9}" type="sibTrans" cxnId="{5D49A5F1-F39C-40EF-8BE9-C4E4E8C2C3DC}">
      <dgm:prSet/>
      <dgm:spPr/>
      <dgm:t>
        <a:bodyPr/>
        <a:lstStyle/>
        <a:p>
          <a:endParaRPr lang="en-US"/>
        </a:p>
      </dgm:t>
    </dgm:pt>
    <dgm:pt modelId="{4CDEE5D2-5AB6-453E-8105-A7960AE32AFB}">
      <dgm:prSet/>
      <dgm:spPr/>
      <dgm:t>
        <a:bodyPr/>
        <a:lstStyle/>
        <a:p>
          <a:r>
            <a:rPr lang="en-US"/>
            <a:t>Apple World &amp; Ecosystems – Dual Enrollment </a:t>
          </a:r>
        </a:p>
      </dgm:t>
    </dgm:pt>
    <dgm:pt modelId="{5285B9FD-BE77-4DDE-86E2-8061C81ADECA}" type="parTrans" cxnId="{78916120-7457-4510-B554-6D12894EF80E}">
      <dgm:prSet/>
      <dgm:spPr/>
      <dgm:t>
        <a:bodyPr/>
        <a:lstStyle/>
        <a:p>
          <a:endParaRPr lang="en-US"/>
        </a:p>
      </dgm:t>
    </dgm:pt>
    <dgm:pt modelId="{22A9ADF8-BC61-41EA-A5DC-D7936CBAE3CC}" type="sibTrans" cxnId="{78916120-7457-4510-B554-6D12894EF80E}">
      <dgm:prSet/>
      <dgm:spPr/>
      <dgm:t>
        <a:bodyPr/>
        <a:lstStyle/>
        <a:p>
          <a:endParaRPr lang="en-US"/>
        </a:p>
      </dgm:t>
    </dgm:pt>
    <dgm:pt modelId="{A6A69FC2-8256-44C0-BA67-83EBB738D53F}">
      <dgm:prSet/>
      <dgm:spPr/>
      <dgm:t>
        <a:bodyPr/>
        <a:lstStyle/>
        <a:p>
          <a:r>
            <a:rPr lang="en-US"/>
            <a:t>Phlebotomy – Local clinic &amp; hospital</a:t>
          </a:r>
        </a:p>
      </dgm:t>
    </dgm:pt>
    <dgm:pt modelId="{A64FB4B7-B03B-4F83-A646-9B59B6FAD461}" type="parTrans" cxnId="{60062ABB-C6D3-4DD5-81C2-1CDC5B5BA8E7}">
      <dgm:prSet/>
      <dgm:spPr/>
      <dgm:t>
        <a:bodyPr/>
        <a:lstStyle/>
        <a:p>
          <a:endParaRPr lang="en-US"/>
        </a:p>
      </dgm:t>
    </dgm:pt>
    <dgm:pt modelId="{30CA3B70-10AC-472A-9F8F-1954B2A63386}" type="sibTrans" cxnId="{60062ABB-C6D3-4DD5-81C2-1CDC5B5BA8E7}">
      <dgm:prSet/>
      <dgm:spPr/>
      <dgm:t>
        <a:bodyPr/>
        <a:lstStyle/>
        <a:p>
          <a:endParaRPr lang="en-US"/>
        </a:p>
      </dgm:t>
    </dgm:pt>
    <dgm:pt modelId="{A2F49983-3C6E-42A1-89FD-8CC60A24B36F}">
      <dgm:prSet/>
      <dgm:spPr/>
      <dgm:t>
        <a:bodyPr/>
        <a:lstStyle/>
        <a:p>
          <a:r>
            <a:rPr lang="en-US"/>
            <a:t>Probation Offices in LA – multiple programs</a:t>
          </a:r>
        </a:p>
      </dgm:t>
    </dgm:pt>
    <dgm:pt modelId="{FAA12305-892D-4E15-AB72-0799E544D44C}" type="parTrans" cxnId="{58D6F64B-6560-4DBC-8136-747BC6AFEBC1}">
      <dgm:prSet/>
      <dgm:spPr/>
      <dgm:t>
        <a:bodyPr/>
        <a:lstStyle/>
        <a:p>
          <a:endParaRPr lang="en-US"/>
        </a:p>
      </dgm:t>
    </dgm:pt>
    <dgm:pt modelId="{83685028-97D6-4C42-80D8-11EE1F96FEEF}" type="sibTrans" cxnId="{58D6F64B-6560-4DBC-8136-747BC6AFEBC1}">
      <dgm:prSet/>
      <dgm:spPr/>
      <dgm:t>
        <a:bodyPr/>
        <a:lstStyle/>
        <a:p>
          <a:endParaRPr lang="en-US"/>
        </a:p>
      </dgm:t>
    </dgm:pt>
    <dgm:pt modelId="{819522A3-29B4-4349-B5DC-A4FC422CE483}" type="pres">
      <dgm:prSet presAssocID="{CBB98229-2B2A-4B6F-ACDB-A92EE8B4F72C}" presName="diagram" presStyleCnt="0">
        <dgm:presLayoutVars>
          <dgm:dir/>
          <dgm:resizeHandles val="exact"/>
        </dgm:presLayoutVars>
      </dgm:prSet>
      <dgm:spPr/>
    </dgm:pt>
    <dgm:pt modelId="{1FA975D7-CF67-724A-BBB8-FA5E4BBEBEBF}" type="pres">
      <dgm:prSet presAssocID="{4031C4DF-0D9A-47EB-8B8B-53CD231A067A}" presName="node" presStyleLbl="node1" presStyleIdx="0" presStyleCnt="6">
        <dgm:presLayoutVars>
          <dgm:bulletEnabled val="1"/>
        </dgm:presLayoutVars>
      </dgm:prSet>
      <dgm:spPr/>
    </dgm:pt>
    <dgm:pt modelId="{6479E187-0DD6-7441-BD94-310890F10080}" type="pres">
      <dgm:prSet presAssocID="{64864690-6210-4070-9B68-211600F8448B}" presName="sibTrans" presStyleCnt="0"/>
      <dgm:spPr/>
    </dgm:pt>
    <dgm:pt modelId="{66FD8219-FCEB-D849-9668-4530A29A473B}" type="pres">
      <dgm:prSet presAssocID="{147870BB-69B9-40C7-9E43-896BEF6A1B5F}" presName="node" presStyleLbl="node1" presStyleIdx="1" presStyleCnt="6">
        <dgm:presLayoutVars>
          <dgm:bulletEnabled val="1"/>
        </dgm:presLayoutVars>
      </dgm:prSet>
      <dgm:spPr/>
    </dgm:pt>
    <dgm:pt modelId="{DEDEED33-028D-2846-94D6-483119F1D288}" type="pres">
      <dgm:prSet presAssocID="{03387074-5069-4CBE-B175-8A3971AEAD2F}" presName="sibTrans" presStyleCnt="0"/>
      <dgm:spPr/>
    </dgm:pt>
    <dgm:pt modelId="{CEC9C17A-C8B6-CA4E-A938-E6290C42D5EB}" type="pres">
      <dgm:prSet presAssocID="{237A7E8B-F0F5-427B-A330-349ABFC3B7BA}" presName="node" presStyleLbl="node1" presStyleIdx="2" presStyleCnt="6">
        <dgm:presLayoutVars>
          <dgm:bulletEnabled val="1"/>
        </dgm:presLayoutVars>
      </dgm:prSet>
      <dgm:spPr/>
    </dgm:pt>
    <dgm:pt modelId="{D62C7A3A-90DC-E947-847F-78435A93C34F}" type="pres">
      <dgm:prSet presAssocID="{318623A7-4104-4B77-AFE8-499B9BEF03A9}" presName="sibTrans" presStyleCnt="0"/>
      <dgm:spPr/>
    </dgm:pt>
    <dgm:pt modelId="{216B82F1-6E9D-0B44-B822-F08927A7DEFA}" type="pres">
      <dgm:prSet presAssocID="{4CDEE5D2-5AB6-453E-8105-A7960AE32AFB}" presName="node" presStyleLbl="node1" presStyleIdx="3" presStyleCnt="6">
        <dgm:presLayoutVars>
          <dgm:bulletEnabled val="1"/>
        </dgm:presLayoutVars>
      </dgm:prSet>
      <dgm:spPr/>
    </dgm:pt>
    <dgm:pt modelId="{A02512E5-CB8E-294C-A190-607D5D77DCC7}" type="pres">
      <dgm:prSet presAssocID="{22A9ADF8-BC61-41EA-A5DC-D7936CBAE3CC}" presName="sibTrans" presStyleCnt="0"/>
      <dgm:spPr/>
    </dgm:pt>
    <dgm:pt modelId="{F95CAFFD-EFC8-914D-8AE8-BC52EEF62AF4}" type="pres">
      <dgm:prSet presAssocID="{A6A69FC2-8256-44C0-BA67-83EBB738D53F}" presName="node" presStyleLbl="node1" presStyleIdx="4" presStyleCnt="6">
        <dgm:presLayoutVars>
          <dgm:bulletEnabled val="1"/>
        </dgm:presLayoutVars>
      </dgm:prSet>
      <dgm:spPr/>
    </dgm:pt>
    <dgm:pt modelId="{DDBAEA3C-9511-564C-8DFA-E5945D828767}" type="pres">
      <dgm:prSet presAssocID="{30CA3B70-10AC-472A-9F8F-1954B2A63386}" presName="sibTrans" presStyleCnt="0"/>
      <dgm:spPr/>
    </dgm:pt>
    <dgm:pt modelId="{5059BA2C-AC9B-7349-9DA8-DD3B9780201A}" type="pres">
      <dgm:prSet presAssocID="{A2F49983-3C6E-42A1-89FD-8CC60A24B36F}" presName="node" presStyleLbl="node1" presStyleIdx="5" presStyleCnt="6">
        <dgm:presLayoutVars>
          <dgm:bulletEnabled val="1"/>
        </dgm:presLayoutVars>
      </dgm:prSet>
      <dgm:spPr/>
    </dgm:pt>
  </dgm:ptLst>
  <dgm:cxnLst>
    <dgm:cxn modelId="{78916120-7457-4510-B554-6D12894EF80E}" srcId="{CBB98229-2B2A-4B6F-ACDB-A92EE8B4F72C}" destId="{4CDEE5D2-5AB6-453E-8105-A7960AE32AFB}" srcOrd="3" destOrd="0" parTransId="{5285B9FD-BE77-4DDE-86E2-8061C81ADECA}" sibTransId="{22A9ADF8-BC61-41EA-A5DC-D7936CBAE3CC}"/>
    <dgm:cxn modelId="{9FF90D23-4304-1847-95FB-C4765D0EF549}" type="presOf" srcId="{4031C4DF-0D9A-47EB-8B8B-53CD231A067A}" destId="{1FA975D7-CF67-724A-BBB8-FA5E4BBEBEBF}" srcOrd="0" destOrd="0" presId="urn:microsoft.com/office/officeart/2005/8/layout/default"/>
    <dgm:cxn modelId="{9D3A3727-A962-4DCE-A0C3-394CEB46B7F3}" srcId="{CBB98229-2B2A-4B6F-ACDB-A92EE8B4F72C}" destId="{147870BB-69B9-40C7-9E43-896BEF6A1B5F}" srcOrd="1" destOrd="0" parTransId="{8577BE6B-FB70-45E9-9DEB-8287EF5B39BF}" sibTransId="{03387074-5069-4CBE-B175-8A3971AEAD2F}"/>
    <dgm:cxn modelId="{18970E3A-7FF7-754C-A471-4DA168870D93}" type="presOf" srcId="{4CDEE5D2-5AB6-453E-8105-A7960AE32AFB}" destId="{216B82F1-6E9D-0B44-B822-F08927A7DEFA}" srcOrd="0" destOrd="0" presId="urn:microsoft.com/office/officeart/2005/8/layout/default"/>
    <dgm:cxn modelId="{58D6F64B-6560-4DBC-8136-747BC6AFEBC1}" srcId="{CBB98229-2B2A-4B6F-ACDB-A92EE8B4F72C}" destId="{A2F49983-3C6E-42A1-89FD-8CC60A24B36F}" srcOrd="5" destOrd="0" parTransId="{FAA12305-892D-4E15-AB72-0799E544D44C}" sibTransId="{83685028-97D6-4C42-80D8-11EE1F96FEEF}"/>
    <dgm:cxn modelId="{075F3D53-95FE-2A40-B0A0-74A791997667}" type="presOf" srcId="{A6A69FC2-8256-44C0-BA67-83EBB738D53F}" destId="{F95CAFFD-EFC8-914D-8AE8-BC52EEF62AF4}" srcOrd="0" destOrd="0" presId="urn:microsoft.com/office/officeart/2005/8/layout/default"/>
    <dgm:cxn modelId="{B037BBB8-AA6A-2243-BF1A-2FD828D4765F}" type="presOf" srcId="{CBB98229-2B2A-4B6F-ACDB-A92EE8B4F72C}" destId="{819522A3-29B4-4349-B5DC-A4FC422CE483}" srcOrd="0" destOrd="0" presId="urn:microsoft.com/office/officeart/2005/8/layout/default"/>
    <dgm:cxn modelId="{60062ABB-C6D3-4DD5-81C2-1CDC5B5BA8E7}" srcId="{CBB98229-2B2A-4B6F-ACDB-A92EE8B4F72C}" destId="{A6A69FC2-8256-44C0-BA67-83EBB738D53F}" srcOrd="4" destOrd="0" parTransId="{A64FB4B7-B03B-4F83-A646-9B59B6FAD461}" sibTransId="{30CA3B70-10AC-472A-9F8F-1954B2A63386}"/>
    <dgm:cxn modelId="{04ED14C2-5360-204E-BA5E-566AECF3CECF}" type="presOf" srcId="{A2F49983-3C6E-42A1-89FD-8CC60A24B36F}" destId="{5059BA2C-AC9B-7349-9DA8-DD3B9780201A}" srcOrd="0" destOrd="0" presId="urn:microsoft.com/office/officeart/2005/8/layout/default"/>
    <dgm:cxn modelId="{C41B5FE2-5057-0343-9F59-91F2AB00C7A9}" type="presOf" srcId="{147870BB-69B9-40C7-9E43-896BEF6A1B5F}" destId="{66FD8219-FCEB-D849-9668-4530A29A473B}" srcOrd="0" destOrd="0" presId="urn:microsoft.com/office/officeart/2005/8/layout/default"/>
    <dgm:cxn modelId="{8DD06CE7-2C07-6149-802C-45985D254EBE}" type="presOf" srcId="{237A7E8B-F0F5-427B-A330-349ABFC3B7BA}" destId="{CEC9C17A-C8B6-CA4E-A938-E6290C42D5EB}" srcOrd="0" destOrd="0" presId="urn:microsoft.com/office/officeart/2005/8/layout/default"/>
    <dgm:cxn modelId="{5F6E13EE-E607-49D8-8DB4-E94D0011CBFA}" srcId="{CBB98229-2B2A-4B6F-ACDB-A92EE8B4F72C}" destId="{4031C4DF-0D9A-47EB-8B8B-53CD231A067A}" srcOrd="0" destOrd="0" parTransId="{FE6F57E2-B14B-42F1-8215-83E0FA2F623E}" sibTransId="{64864690-6210-4070-9B68-211600F8448B}"/>
    <dgm:cxn modelId="{5D49A5F1-F39C-40EF-8BE9-C4E4E8C2C3DC}" srcId="{CBB98229-2B2A-4B6F-ACDB-A92EE8B4F72C}" destId="{237A7E8B-F0F5-427B-A330-349ABFC3B7BA}" srcOrd="2" destOrd="0" parTransId="{82884681-2506-4EE2-AA48-3638EB22804F}" sibTransId="{318623A7-4104-4B77-AFE8-499B9BEF03A9}"/>
    <dgm:cxn modelId="{099D9EBF-123C-414D-A3F5-0AD7C327F92B}" type="presParOf" srcId="{819522A3-29B4-4349-B5DC-A4FC422CE483}" destId="{1FA975D7-CF67-724A-BBB8-FA5E4BBEBEBF}" srcOrd="0" destOrd="0" presId="urn:microsoft.com/office/officeart/2005/8/layout/default"/>
    <dgm:cxn modelId="{ACBB1132-14FF-0E46-A876-8067AB39A062}" type="presParOf" srcId="{819522A3-29B4-4349-B5DC-A4FC422CE483}" destId="{6479E187-0DD6-7441-BD94-310890F10080}" srcOrd="1" destOrd="0" presId="urn:microsoft.com/office/officeart/2005/8/layout/default"/>
    <dgm:cxn modelId="{B7099496-1A97-DF44-950B-3414E30A1AD3}" type="presParOf" srcId="{819522A3-29B4-4349-B5DC-A4FC422CE483}" destId="{66FD8219-FCEB-D849-9668-4530A29A473B}" srcOrd="2" destOrd="0" presId="urn:microsoft.com/office/officeart/2005/8/layout/default"/>
    <dgm:cxn modelId="{E20D1F54-B7FA-C940-8059-DF362ED63C87}" type="presParOf" srcId="{819522A3-29B4-4349-B5DC-A4FC422CE483}" destId="{DEDEED33-028D-2846-94D6-483119F1D288}" srcOrd="3" destOrd="0" presId="urn:microsoft.com/office/officeart/2005/8/layout/default"/>
    <dgm:cxn modelId="{0065C410-3E9C-0646-8D8A-8E2285A3B6D5}" type="presParOf" srcId="{819522A3-29B4-4349-B5DC-A4FC422CE483}" destId="{CEC9C17A-C8B6-CA4E-A938-E6290C42D5EB}" srcOrd="4" destOrd="0" presId="urn:microsoft.com/office/officeart/2005/8/layout/default"/>
    <dgm:cxn modelId="{560F3A1F-0135-5940-9C65-0EED85D2F633}" type="presParOf" srcId="{819522A3-29B4-4349-B5DC-A4FC422CE483}" destId="{D62C7A3A-90DC-E947-847F-78435A93C34F}" srcOrd="5" destOrd="0" presId="urn:microsoft.com/office/officeart/2005/8/layout/default"/>
    <dgm:cxn modelId="{82B2DF36-CCED-6149-91DD-C194FE19868F}" type="presParOf" srcId="{819522A3-29B4-4349-B5DC-A4FC422CE483}" destId="{216B82F1-6E9D-0B44-B822-F08927A7DEFA}" srcOrd="6" destOrd="0" presId="urn:microsoft.com/office/officeart/2005/8/layout/default"/>
    <dgm:cxn modelId="{4792EE77-3CBD-7D41-BB79-84C824DCA585}" type="presParOf" srcId="{819522A3-29B4-4349-B5DC-A4FC422CE483}" destId="{A02512E5-CB8E-294C-A190-607D5D77DCC7}" srcOrd="7" destOrd="0" presId="urn:microsoft.com/office/officeart/2005/8/layout/default"/>
    <dgm:cxn modelId="{B868CA01-1A03-4B4A-80AD-57A765827BF5}" type="presParOf" srcId="{819522A3-29B4-4349-B5DC-A4FC422CE483}" destId="{F95CAFFD-EFC8-914D-8AE8-BC52EEF62AF4}" srcOrd="8" destOrd="0" presId="urn:microsoft.com/office/officeart/2005/8/layout/default"/>
    <dgm:cxn modelId="{D6F71547-E282-F84F-9AD4-E01B1FF1E9DD}" type="presParOf" srcId="{819522A3-29B4-4349-B5DC-A4FC422CE483}" destId="{DDBAEA3C-9511-564C-8DFA-E5945D828767}" srcOrd="9" destOrd="0" presId="urn:microsoft.com/office/officeart/2005/8/layout/default"/>
    <dgm:cxn modelId="{30AD5BB3-2D08-5F4C-BC52-DF1EC6D3FB4E}" type="presParOf" srcId="{819522A3-29B4-4349-B5DC-A4FC422CE483}" destId="{5059BA2C-AC9B-7349-9DA8-DD3B9780201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190F3-0549-44F2-9472-E882F814D6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A772EF-4843-4149-B99D-E084D63CA51D}">
      <dgm:prSet/>
      <dgm:spPr/>
      <dgm:t>
        <a:bodyPr/>
        <a:lstStyle/>
        <a:p>
          <a:r>
            <a:rPr lang="en-US">
              <a:solidFill>
                <a:srgbClr val="000002"/>
              </a:solidFill>
            </a:rPr>
            <a:t>BEFORE: Met students in person, assistance with applications, educational planning, registration, in person workshops &amp; orientations</a:t>
          </a:r>
        </a:p>
      </dgm:t>
    </dgm:pt>
    <dgm:pt modelId="{E5FE0399-ABE8-43E4-B1F6-DA347809905C}" type="parTrans" cxnId="{F244B78C-0CD5-43E5-B89B-B8629012813C}">
      <dgm:prSet/>
      <dgm:spPr/>
      <dgm:t>
        <a:bodyPr/>
        <a:lstStyle/>
        <a:p>
          <a:endParaRPr lang="en-US"/>
        </a:p>
      </dgm:t>
    </dgm:pt>
    <dgm:pt modelId="{D788D341-1A5A-4F63-B6BF-EF39F1ACBF32}" type="sibTrans" cxnId="{F244B78C-0CD5-43E5-B89B-B8629012813C}">
      <dgm:prSet/>
      <dgm:spPr/>
      <dgm:t>
        <a:bodyPr/>
        <a:lstStyle/>
        <a:p>
          <a:endParaRPr lang="en-US"/>
        </a:p>
      </dgm:t>
    </dgm:pt>
    <dgm:pt modelId="{4814FC79-6A27-4F70-A292-D7D04E0B69D4}">
      <dgm:prSet/>
      <dgm:spPr/>
      <dgm:t>
        <a:bodyPr/>
        <a:lstStyle/>
        <a:p>
          <a:r>
            <a:rPr lang="en-US">
              <a:solidFill>
                <a:srgbClr val="000002"/>
              </a:solidFill>
            </a:rPr>
            <a:t>DURING: Same but online, via phone or text. Created how to videos on </a:t>
          </a:r>
          <a:r>
            <a:rPr lang="en-US" err="1">
              <a:solidFill>
                <a:srgbClr val="000002"/>
              </a:solidFill>
            </a:rPr>
            <a:t>youtube</a:t>
          </a:r>
          <a:r>
            <a:rPr lang="en-US">
              <a:solidFill>
                <a:srgbClr val="000002"/>
              </a:solidFill>
            </a:rPr>
            <a:t> and sent the links to them. Assigned a staff member to each course to communicate with the students individually and assist them with tech needs or any other need. </a:t>
          </a:r>
        </a:p>
      </dgm:t>
    </dgm:pt>
    <dgm:pt modelId="{2A7229D3-F6C2-4EDA-84EA-2C0A8D6874FC}" type="parTrans" cxnId="{5724D6F2-DE77-4F32-8AB6-7A1BC08DA5EA}">
      <dgm:prSet/>
      <dgm:spPr/>
      <dgm:t>
        <a:bodyPr/>
        <a:lstStyle/>
        <a:p>
          <a:endParaRPr lang="en-US"/>
        </a:p>
      </dgm:t>
    </dgm:pt>
    <dgm:pt modelId="{0482A79F-ECA1-4B46-B92D-B4E53AB7AD03}" type="sibTrans" cxnId="{5724D6F2-DE77-4F32-8AB6-7A1BC08DA5EA}">
      <dgm:prSet/>
      <dgm:spPr/>
      <dgm:t>
        <a:bodyPr/>
        <a:lstStyle/>
        <a:p>
          <a:endParaRPr lang="en-US"/>
        </a:p>
      </dgm:t>
    </dgm:pt>
    <dgm:pt modelId="{CAC69E07-B0EB-497B-86FA-A8B054FA68E8}">
      <dgm:prSet/>
      <dgm:spPr/>
      <dgm:t>
        <a:bodyPr/>
        <a:lstStyle/>
        <a:p>
          <a:r>
            <a:rPr lang="en-US">
              <a:solidFill>
                <a:srgbClr val="000002"/>
              </a:solidFill>
            </a:rPr>
            <a:t>NOW: We continue to do both, in person, online, and phone services. We assist students from applying to the college until registration. Including laptop loan applications, </a:t>
          </a:r>
          <a:r>
            <a:rPr lang="en-US" err="1">
              <a:solidFill>
                <a:srgbClr val="000002"/>
              </a:solidFill>
            </a:rPr>
            <a:t>wifi</a:t>
          </a:r>
          <a:r>
            <a:rPr lang="en-US">
              <a:solidFill>
                <a:srgbClr val="000002"/>
              </a:solidFill>
            </a:rPr>
            <a:t>/hotspots assistance, etc. </a:t>
          </a:r>
        </a:p>
      </dgm:t>
    </dgm:pt>
    <dgm:pt modelId="{7AB0F0C5-2E0B-4361-8D1F-5956D54544D6}" type="parTrans" cxnId="{183C158C-3830-4BB0-B3D4-7270B0F6DF9B}">
      <dgm:prSet/>
      <dgm:spPr/>
      <dgm:t>
        <a:bodyPr/>
        <a:lstStyle/>
        <a:p>
          <a:endParaRPr lang="en-US"/>
        </a:p>
      </dgm:t>
    </dgm:pt>
    <dgm:pt modelId="{AB942930-06AA-4F25-8D38-5748722BA2CD}" type="sibTrans" cxnId="{183C158C-3830-4BB0-B3D4-7270B0F6DF9B}">
      <dgm:prSet/>
      <dgm:spPr/>
      <dgm:t>
        <a:bodyPr/>
        <a:lstStyle/>
        <a:p>
          <a:endParaRPr lang="en-US"/>
        </a:p>
      </dgm:t>
    </dgm:pt>
    <dgm:pt modelId="{17829398-197E-ED43-B536-CEC2AFA4593A}" type="pres">
      <dgm:prSet presAssocID="{0F1190F3-0549-44F2-9472-E882F814D6BC}" presName="vert0" presStyleCnt="0">
        <dgm:presLayoutVars>
          <dgm:dir/>
          <dgm:animOne val="branch"/>
          <dgm:animLvl val="lvl"/>
        </dgm:presLayoutVars>
      </dgm:prSet>
      <dgm:spPr/>
    </dgm:pt>
    <dgm:pt modelId="{3321F659-03EE-144B-B06C-EBE9F93A7B9B}" type="pres">
      <dgm:prSet presAssocID="{9DA772EF-4843-4149-B99D-E084D63CA51D}" presName="thickLine" presStyleLbl="alignNode1" presStyleIdx="0" presStyleCnt="3"/>
      <dgm:spPr/>
    </dgm:pt>
    <dgm:pt modelId="{C75C568E-F3AA-394A-8D20-1243B04BA0EC}" type="pres">
      <dgm:prSet presAssocID="{9DA772EF-4843-4149-B99D-E084D63CA51D}" presName="horz1" presStyleCnt="0"/>
      <dgm:spPr/>
    </dgm:pt>
    <dgm:pt modelId="{80FE789F-FDBD-574F-96B1-770D4C19C941}" type="pres">
      <dgm:prSet presAssocID="{9DA772EF-4843-4149-B99D-E084D63CA51D}" presName="tx1" presStyleLbl="revTx" presStyleIdx="0" presStyleCnt="3"/>
      <dgm:spPr/>
    </dgm:pt>
    <dgm:pt modelId="{3729459D-1D08-8F44-BD7C-58A958223FDA}" type="pres">
      <dgm:prSet presAssocID="{9DA772EF-4843-4149-B99D-E084D63CA51D}" presName="vert1" presStyleCnt="0"/>
      <dgm:spPr/>
    </dgm:pt>
    <dgm:pt modelId="{334E47A3-848A-6E4B-8D42-A63CB301C03C}" type="pres">
      <dgm:prSet presAssocID="{4814FC79-6A27-4F70-A292-D7D04E0B69D4}" presName="thickLine" presStyleLbl="alignNode1" presStyleIdx="1" presStyleCnt="3"/>
      <dgm:spPr/>
    </dgm:pt>
    <dgm:pt modelId="{F3DF9218-A12F-CF44-B985-33D46B1E4354}" type="pres">
      <dgm:prSet presAssocID="{4814FC79-6A27-4F70-A292-D7D04E0B69D4}" presName="horz1" presStyleCnt="0"/>
      <dgm:spPr/>
    </dgm:pt>
    <dgm:pt modelId="{C0FDD627-7826-CD4C-9DE8-FBD96A8A88DE}" type="pres">
      <dgm:prSet presAssocID="{4814FC79-6A27-4F70-A292-D7D04E0B69D4}" presName="tx1" presStyleLbl="revTx" presStyleIdx="1" presStyleCnt="3"/>
      <dgm:spPr/>
    </dgm:pt>
    <dgm:pt modelId="{7F784D81-86BA-024E-9BB0-6F90F494C9D9}" type="pres">
      <dgm:prSet presAssocID="{4814FC79-6A27-4F70-A292-D7D04E0B69D4}" presName="vert1" presStyleCnt="0"/>
      <dgm:spPr/>
    </dgm:pt>
    <dgm:pt modelId="{75A4ABA4-A289-C24E-BC6D-9F5AA933C0B9}" type="pres">
      <dgm:prSet presAssocID="{CAC69E07-B0EB-497B-86FA-A8B054FA68E8}" presName="thickLine" presStyleLbl="alignNode1" presStyleIdx="2" presStyleCnt="3"/>
      <dgm:spPr/>
    </dgm:pt>
    <dgm:pt modelId="{C9561583-51AB-344E-8FB1-AA5A059F3B31}" type="pres">
      <dgm:prSet presAssocID="{CAC69E07-B0EB-497B-86FA-A8B054FA68E8}" presName="horz1" presStyleCnt="0"/>
      <dgm:spPr/>
    </dgm:pt>
    <dgm:pt modelId="{8CD18A0A-B307-304B-A132-1DC9F5FBA8F6}" type="pres">
      <dgm:prSet presAssocID="{CAC69E07-B0EB-497B-86FA-A8B054FA68E8}" presName="tx1" presStyleLbl="revTx" presStyleIdx="2" presStyleCnt="3"/>
      <dgm:spPr/>
    </dgm:pt>
    <dgm:pt modelId="{39ADFEDA-FDD9-F940-BBEE-BE79C9CF1025}" type="pres">
      <dgm:prSet presAssocID="{CAC69E07-B0EB-497B-86FA-A8B054FA68E8}" presName="vert1" presStyleCnt="0"/>
      <dgm:spPr/>
    </dgm:pt>
  </dgm:ptLst>
  <dgm:cxnLst>
    <dgm:cxn modelId="{183C158C-3830-4BB0-B3D4-7270B0F6DF9B}" srcId="{0F1190F3-0549-44F2-9472-E882F814D6BC}" destId="{CAC69E07-B0EB-497B-86FA-A8B054FA68E8}" srcOrd="2" destOrd="0" parTransId="{7AB0F0C5-2E0B-4361-8D1F-5956D54544D6}" sibTransId="{AB942930-06AA-4F25-8D38-5748722BA2CD}"/>
    <dgm:cxn modelId="{F244B78C-0CD5-43E5-B89B-B8629012813C}" srcId="{0F1190F3-0549-44F2-9472-E882F814D6BC}" destId="{9DA772EF-4843-4149-B99D-E084D63CA51D}" srcOrd="0" destOrd="0" parTransId="{E5FE0399-ABE8-43E4-B1F6-DA347809905C}" sibTransId="{D788D341-1A5A-4F63-B6BF-EF39F1ACBF32}"/>
    <dgm:cxn modelId="{148D94B8-FAD4-3547-A3B5-7288ECAEE7C4}" type="presOf" srcId="{CAC69E07-B0EB-497B-86FA-A8B054FA68E8}" destId="{8CD18A0A-B307-304B-A132-1DC9F5FBA8F6}" srcOrd="0" destOrd="0" presId="urn:microsoft.com/office/officeart/2008/layout/LinedList"/>
    <dgm:cxn modelId="{E65DF1DA-C66C-F84E-8F81-95D4444E9E57}" type="presOf" srcId="{9DA772EF-4843-4149-B99D-E084D63CA51D}" destId="{80FE789F-FDBD-574F-96B1-770D4C19C941}" srcOrd="0" destOrd="0" presId="urn:microsoft.com/office/officeart/2008/layout/LinedList"/>
    <dgm:cxn modelId="{FCD562DC-A944-404C-A74F-B6B60B435705}" type="presOf" srcId="{0F1190F3-0549-44F2-9472-E882F814D6BC}" destId="{17829398-197E-ED43-B536-CEC2AFA4593A}" srcOrd="0" destOrd="0" presId="urn:microsoft.com/office/officeart/2008/layout/LinedList"/>
    <dgm:cxn modelId="{6C96D5EA-A691-2747-88B9-2C003193228F}" type="presOf" srcId="{4814FC79-6A27-4F70-A292-D7D04E0B69D4}" destId="{C0FDD627-7826-CD4C-9DE8-FBD96A8A88DE}" srcOrd="0" destOrd="0" presId="urn:microsoft.com/office/officeart/2008/layout/LinedList"/>
    <dgm:cxn modelId="{5724D6F2-DE77-4F32-8AB6-7A1BC08DA5EA}" srcId="{0F1190F3-0549-44F2-9472-E882F814D6BC}" destId="{4814FC79-6A27-4F70-A292-D7D04E0B69D4}" srcOrd="1" destOrd="0" parTransId="{2A7229D3-F6C2-4EDA-84EA-2C0A8D6874FC}" sibTransId="{0482A79F-ECA1-4B46-B92D-B4E53AB7AD03}"/>
    <dgm:cxn modelId="{071E3BD8-2EB1-0645-AB1F-8C9ABF31DE07}" type="presParOf" srcId="{17829398-197E-ED43-B536-CEC2AFA4593A}" destId="{3321F659-03EE-144B-B06C-EBE9F93A7B9B}" srcOrd="0" destOrd="0" presId="urn:microsoft.com/office/officeart/2008/layout/LinedList"/>
    <dgm:cxn modelId="{49E019F8-F746-7B45-8593-F46D050CF177}" type="presParOf" srcId="{17829398-197E-ED43-B536-CEC2AFA4593A}" destId="{C75C568E-F3AA-394A-8D20-1243B04BA0EC}" srcOrd="1" destOrd="0" presId="urn:microsoft.com/office/officeart/2008/layout/LinedList"/>
    <dgm:cxn modelId="{C0C72C96-A9AD-9F43-BE03-E96C07289482}" type="presParOf" srcId="{C75C568E-F3AA-394A-8D20-1243B04BA0EC}" destId="{80FE789F-FDBD-574F-96B1-770D4C19C941}" srcOrd="0" destOrd="0" presId="urn:microsoft.com/office/officeart/2008/layout/LinedList"/>
    <dgm:cxn modelId="{8139EA51-0BCB-1546-808F-59FCFF95B1B9}" type="presParOf" srcId="{C75C568E-F3AA-394A-8D20-1243B04BA0EC}" destId="{3729459D-1D08-8F44-BD7C-58A958223FDA}" srcOrd="1" destOrd="0" presId="urn:microsoft.com/office/officeart/2008/layout/LinedList"/>
    <dgm:cxn modelId="{EBFDB7A8-6158-F546-9D12-59704D667CE1}" type="presParOf" srcId="{17829398-197E-ED43-B536-CEC2AFA4593A}" destId="{334E47A3-848A-6E4B-8D42-A63CB301C03C}" srcOrd="2" destOrd="0" presId="urn:microsoft.com/office/officeart/2008/layout/LinedList"/>
    <dgm:cxn modelId="{C73A2A40-C6FE-4B49-A34D-CDD3AB10432B}" type="presParOf" srcId="{17829398-197E-ED43-B536-CEC2AFA4593A}" destId="{F3DF9218-A12F-CF44-B985-33D46B1E4354}" srcOrd="3" destOrd="0" presId="urn:microsoft.com/office/officeart/2008/layout/LinedList"/>
    <dgm:cxn modelId="{0119CF8C-AE6F-274B-97BB-032BD28C0653}" type="presParOf" srcId="{F3DF9218-A12F-CF44-B985-33D46B1E4354}" destId="{C0FDD627-7826-CD4C-9DE8-FBD96A8A88DE}" srcOrd="0" destOrd="0" presId="urn:microsoft.com/office/officeart/2008/layout/LinedList"/>
    <dgm:cxn modelId="{764D7CA9-4C54-F843-A9E4-519A330CECCC}" type="presParOf" srcId="{F3DF9218-A12F-CF44-B985-33D46B1E4354}" destId="{7F784D81-86BA-024E-9BB0-6F90F494C9D9}" srcOrd="1" destOrd="0" presId="urn:microsoft.com/office/officeart/2008/layout/LinedList"/>
    <dgm:cxn modelId="{DD1CD87B-E3E4-FB47-ACAE-F2A6B63A62B4}" type="presParOf" srcId="{17829398-197E-ED43-B536-CEC2AFA4593A}" destId="{75A4ABA4-A289-C24E-BC6D-9F5AA933C0B9}" srcOrd="4" destOrd="0" presId="urn:microsoft.com/office/officeart/2008/layout/LinedList"/>
    <dgm:cxn modelId="{7CE025EF-6C60-D747-88EF-2D90FA755453}" type="presParOf" srcId="{17829398-197E-ED43-B536-CEC2AFA4593A}" destId="{C9561583-51AB-344E-8FB1-AA5A059F3B31}" srcOrd="5" destOrd="0" presId="urn:microsoft.com/office/officeart/2008/layout/LinedList"/>
    <dgm:cxn modelId="{6E6112B7-CC65-564D-843C-798B6B0F4AB6}" type="presParOf" srcId="{C9561583-51AB-344E-8FB1-AA5A059F3B31}" destId="{8CD18A0A-B307-304B-A132-1DC9F5FBA8F6}" srcOrd="0" destOrd="0" presId="urn:microsoft.com/office/officeart/2008/layout/LinedList"/>
    <dgm:cxn modelId="{E47DB9F4-ADD2-0C4A-8E75-54C3A4672D4A}" type="presParOf" srcId="{C9561583-51AB-344E-8FB1-AA5A059F3B31}" destId="{39ADFEDA-FDD9-F940-BBEE-BE79C9CF10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B0E8B-33B5-4F42-9F4B-BB8B01B455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DBADF-ED0F-43BE-A2BD-CC0E22FC3559}">
      <dgm:prSet phldrT="[Text]"/>
      <dgm:spPr/>
      <dgm:t>
        <a:bodyPr/>
        <a:lstStyle/>
        <a:p>
          <a:r>
            <a:rPr lang="en-US"/>
            <a:t>Cerritos College PAACE (</a:t>
          </a:r>
          <a:r>
            <a:rPr lang="en-US" b="0" i="0"/>
            <a:t>Partnership for Adult Academic and Career Education)</a:t>
          </a:r>
          <a:endParaRPr lang="en-US"/>
        </a:p>
      </dgm:t>
    </dgm:pt>
    <dgm:pt modelId="{0C8020D7-D73B-4833-9436-46CF60F552AA}" type="parTrans" cxnId="{644D4DBF-F574-41E2-A399-8F5C2FC568A5}">
      <dgm:prSet/>
      <dgm:spPr/>
      <dgm:t>
        <a:bodyPr/>
        <a:lstStyle/>
        <a:p>
          <a:endParaRPr lang="en-US"/>
        </a:p>
      </dgm:t>
    </dgm:pt>
    <dgm:pt modelId="{D3E950E1-0ABC-4739-BA18-01FEE5A9F198}" type="sibTrans" cxnId="{644D4DBF-F574-41E2-A399-8F5C2FC568A5}">
      <dgm:prSet/>
      <dgm:spPr/>
      <dgm:t>
        <a:bodyPr/>
        <a:lstStyle/>
        <a:p>
          <a:endParaRPr lang="en-US"/>
        </a:p>
      </dgm:t>
    </dgm:pt>
    <dgm:pt modelId="{F2B4013D-5DFA-419A-9680-585F80D9F022}">
      <dgm:prSet phldrT="[Text]"/>
      <dgm:spPr/>
      <dgm:t>
        <a:bodyPr/>
        <a:lstStyle/>
        <a:p>
          <a:r>
            <a:rPr lang="en-US"/>
            <a:t>ABC Adult School</a:t>
          </a:r>
        </a:p>
      </dgm:t>
    </dgm:pt>
    <dgm:pt modelId="{C1EAF2FC-7D55-4C78-9950-533329681261}" type="parTrans" cxnId="{F3B7A0B7-16F2-4C23-BE73-BDABCA41EB9B}">
      <dgm:prSet/>
      <dgm:spPr/>
      <dgm:t>
        <a:bodyPr/>
        <a:lstStyle/>
        <a:p>
          <a:endParaRPr lang="en-US"/>
        </a:p>
      </dgm:t>
    </dgm:pt>
    <dgm:pt modelId="{98475677-E524-4AC6-A75D-5C0A97A07ACE}" type="sibTrans" cxnId="{F3B7A0B7-16F2-4C23-BE73-BDABCA41EB9B}">
      <dgm:prSet/>
      <dgm:spPr/>
      <dgm:t>
        <a:bodyPr/>
        <a:lstStyle/>
        <a:p>
          <a:endParaRPr lang="en-US"/>
        </a:p>
      </dgm:t>
    </dgm:pt>
    <dgm:pt modelId="{E295A8AE-4723-4F3E-AC12-D71E0F58AA0B}">
      <dgm:prSet phldrT="[Text]" phldr="1"/>
      <dgm:spPr/>
      <dgm:t>
        <a:bodyPr/>
        <a:lstStyle/>
        <a:p>
          <a:endParaRPr lang="en-US"/>
        </a:p>
      </dgm:t>
    </dgm:pt>
    <dgm:pt modelId="{592630CC-447A-44E3-8DEA-A6C618F69AD3}" type="parTrans" cxnId="{790AAC3D-3654-412D-96A5-C7941CF5EEDC}">
      <dgm:prSet/>
      <dgm:spPr/>
      <dgm:t>
        <a:bodyPr/>
        <a:lstStyle/>
        <a:p>
          <a:endParaRPr lang="en-US"/>
        </a:p>
      </dgm:t>
    </dgm:pt>
    <dgm:pt modelId="{2AEF6474-C9A5-4E7E-BE3D-CDDB89C1344D}" type="sibTrans" cxnId="{790AAC3D-3654-412D-96A5-C7941CF5EEDC}">
      <dgm:prSet/>
      <dgm:spPr/>
      <dgm:t>
        <a:bodyPr/>
        <a:lstStyle/>
        <a:p>
          <a:endParaRPr lang="en-US"/>
        </a:p>
      </dgm:t>
    </dgm:pt>
    <dgm:pt modelId="{3749962E-5DC4-466B-BA45-C0CDE3184BA3}">
      <dgm:prSet phldrT="[Text]" phldr="1"/>
      <dgm:spPr/>
      <dgm:t>
        <a:bodyPr/>
        <a:lstStyle/>
        <a:p>
          <a:endParaRPr lang="en-US"/>
        </a:p>
      </dgm:t>
    </dgm:pt>
    <dgm:pt modelId="{91A54212-A45A-475F-9F5C-6F3BE495058D}" type="parTrans" cxnId="{257D0748-8782-4F71-9853-C6B2BDBD6AF0}">
      <dgm:prSet/>
      <dgm:spPr/>
      <dgm:t>
        <a:bodyPr/>
        <a:lstStyle/>
        <a:p>
          <a:endParaRPr lang="en-US"/>
        </a:p>
      </dgm:t>
    </dgm:pt>
    <dgm:pt modelId="{530CC2A6-A037-4814-BDA2-78DE980CB8EF}" type="sibTrans" cxnId="{257D0748-8782-4F71-9853-C6B2BDBD6AF0}">
      <dgm:prSet/>
      <dgm:spPr/>
      <dgm:t>
        <a:bodyPr/>
        <a:lstStyle/>
        <a:p>
          <a:endParaRPr lang="en-US"/>
        </a:p>
      </dgm:t>
    </dgm:pt>
    <dgm:pt modelId="{E4A08860-719F-4795-B889-BECA7A1A0E97}">
      <dgm:prSet phldrT="[Text]" phldr="1"/>
      <dgm:spPr/>
      <dgm:t>
        <a:bodyPr/>
        <a:lstStyle/>
        <a:p>
          <a:endParaRPr lang="en-US"/>
        </a:p>
      </dgm:t>
    </dgm:pt>
    <dgm:pt modelId="{6FF4A823-99CE-48DC-B17E-3ABFE700610E}" type="parTrans" cxnId="{0A267409-52D0-4433-9F5B-B6E4DD4269DF}">
      <dgm:prSet/>
      <dgm:spPr/>
      <dgm:t>
        <a:bodyPr/>
        <a:lstStyle/>
        <a:p>
          <a:endParaRPr lang="en-US"/>
        </a:p>
      </dgm:t>
    </dgm:pt>
    <dgm:pt modelId="{484A12EF-7B6E-4306-93F2-D1BB7FBFB5F7}" type="sibTrans" cxnId="{0A267409-52D0-4433-9F5B-B6E4DD4269DF}">
      <dgm:prSet/>
      <dgm:spPr/>
      <dgm:t>
        <a:bodyPr/>
        <a:lstStyle/>
        <a:p>
          <a:endParaRPr lang="en-US"/>
        </a:p>
      </dgm:t>
    </dgm:pt>
    <dgm:pt modelId="{10666AF5-EDC6-4BD8-9F90-03BEAE605458}">
      <dgm:prSet phldrT="[Text]" phldr="1"/>
      <dgm:spPr/>
      <dgm:t>
        <a:bodyPr/>
        <a:lstStyle/>
        <a:p>
          <a:endParaRPr lang="en-US"/>
        </a:p>
      </dgm:t>
    </dgm:pt>
    <dgm:pt modelId="{8D88EBB3-8E31-4266-A320-282859087418}" type="parTrans" cxnId="{CF58EE02-06D3-43BE-BAC8-8160CD247BA7}">
      <dgm:prSet/>
      <dgm:spPr/>
      <dgm:t>
        <a:bodyPr/>
        <a:lstStyle/>
        <a:p>
          <a:endParaRPr lang="en-US"/>
        </a:p>
      </dgm:t>
    </dgm:pt>
    <dgm:pt modelId="{A08F748D-2DF0-40C9-8EF0-A729E53A687F}" type="sibTrans" cxnId="{CF58EE02-06D3-43BE-BAC8-8160CD247BA7}">
      <dgm:prSet/>
      <dgm:spPr/>
      <dgm:t>
        <a:bodyPr/>
        <a:lstStyle/>
        <a:p>
          <a:endParaRPr lang="en-US"/>
        </a:p>
      </dgm:t>
    </dgm:pt>
    <dgm:pt modelId="{6A0AFF33-6684-4A1F-B0F3-814C8073B64A}">
      <dgm:prSet phldrT="[Text]" phldr="1"/>
      <dgm:spPr/>
      <dgm:t>
        <a:bodyPr/>
        <a:lstStyle/>
        <a:p>
          <a:endParaRPr lang="en-US"/>
        </a:p>
      </dgm:t>
    </dgm:pt>
    <dgm:pt modelId="{940562A1-312F-426B-AC3A-CEC1DB7A5FF6}" type="parTrans" cxnId="{2D5FB09E-2DD7-4815-AD91-EA2433D5FD7E}">
      <dgm:prSet/>
      <dgm:spPr/>
      <dgm:t>
        <a:bodyPr/>
        <a:lstStyle/>
        <a:p>
          <a:endParaRPr lang="en-US"/>
        </a:p>
      </dgm:t>
    </dgm:pt>
    <dgm:pt modelId="{C5EC2850-2820-4C7A-A814-1770E782FBDD}" type="sibTrans" cxnId="{2D5FB09E-2DD7-4815-AD91-EA2433D5FD7E}">
      <dgm:prSet/>
      <dgm:spPr/>
      <dgm:t>
        <a:bodyPr/>
        <a:lstStyle/>
        <a:p>
          <a:endParaRPr lang="en-US"/>
        </a:p>
      </dgm:t>
    </dgm:pt>
    <dgm:pt modelId="{FCED5E2F-1AAE-4ADC-B788-C3F6982AB92F}">
      <dgm:prSet phldrT="[Text]"/>
      <dgm:spPr/>
      <dgm:t>
        <a:bodyPr/>
        <a:lstStyle/>
        <a:p>
          <a:r>
            <a:rPr lang="en-US"/>
            <a:t>Downey Adult School</a:t>
          </a:r>
        </a:p>
      </dgm:t>
    </dgm:pt>
    <dgm:pt modelId="{156E2B38-1A1E-4416-8F7C-AC5159746021}" type="parTrans" cxnId="{FA7EB577-7426-492F-9F63-8E9B1A855792}">
      <dgm:prSet/>
      <dgm:spPr/>
      <dgm:t>
        <a:bodyPr/>
        <a:lstStyle/>
        <a:p>
          <a:endParaRPr lang="en-US"/>
        </a:p>
      </dgm:t>
    </dgm:pt>
    <dgm:pt modelId="{E1AE94F5-57B6-4BB4-A463-C07D12A03306}" type="sibTrans" cxnId="{FA7EB577-7426-492F-9F63-8E9B1A855792}">
      <dgm:prSet/>
      <dgm:spPr/>
      <dgm:t>
        <a:bodyPr/>
        <a:lstStyle/>
        <a:p>
          <a:endParaRPr lang="en-US"/>
        </a:p>
      </dgm:t>
    </dgm:pt>
    <dgm:pt modelId="{C716766B-BD44-43C8-BF34-7508288EAAF4}">
      <dgm:prSet phldrT="[Text]"/>
      <dgm:spPr/>
      <dgm:t>
        <a:bodyPr/>
        <a:lstStyle/>
        <a:p>
          <a:r>
            <a:rPr lang="en-US"/>
            <a:t>Norwalk-La Mirada Adult School</a:t>
          </a:r>
        </a:p>
      </dgm:t>
    </dgm:pt>
    <dgm:pt modelId="{21D62572-04DD-4974-9042-8F8D91643A5D}" type="parTrans" cxnId="{B63C9561-F4DA-415E-9AF2-CA5487442ED9}">
      <dgm:prSet/>
      <dgm:spPr/>
      <dgm:t>
        <a:bodyPr/>
        <a:lstStyle/>
        <a:p>
          <a:endParaRPr lang="en-US"/>
        </a:p>
      </dgm:t>
    </dgm:pt>
    <dgm:pt modelId="{686DA066-7BE2-4171-B357-773C26B75200}" type="sibTrans" cxnId="{B63C9561-F4DA-415E-9AF2-CA5487442ED9}">
      <dgm:prSet/>
      <dgm:spPr/>
      <dgm:t>
        <a:bodyPr/>
        <a:lstStyle/>
        <a:p>
          <a:endParaRPr lang="en-US"/>
        </a:p>
      </dgm:t>
    </dgm:pt>
    <dgm:pt modelId="{51FA8222-F280-4176-AA98-0F2C4DF264EE}">
      <dgm:prSet phldrT="[Text]"/>
      <dgm:spPr/>
      <dgm:t>
        <a:bodyPr/>
        <a:lstStyle/>
        <a:p>
          <a:r>
            <a:rPr lang="en-US"/>
            <a:t>California Conservation Corps (CCC)</a:t>
          </a:r>
        </a:p>
      </dgm:t>
    </dgm:pt>
    <dgm:pt modelId="{30B577F1-BF89-4D6F-94E1-160F7726B656}" type="parTrans" cxnId="{6C38868C-22B9-4996-9724-1DED43AF45AB}">
      <dgm:prSet/>
      <dgm:spPr/>
      <dgm:t>
        <a:bodyPr/>
        <a:lstStyle/>
        <a:p>
          <a:endParaRPr lang="en-US"/>
        </a:p>
      </dgm:t>
    </dgm:pt>
    <dgm:pt modelId="{CEEECB41-5B0D-4CA5-8758-9A185CB3D54B}" type="sibTrans" cxnId="{6C38868C-22B9-4996-9724-1DED43AF45AB}">
      <dgm:prSet/>
      <dgm:spPr/>
      <dgm:t>
        <a:bodyPr/>
        <a:lstStyle/>
        <a:p>
          <a:endParaRPr lang="en-US"/>
        </a:p>
      </dgm:t>
    </dgm:pt>
    <dgm:pt modelId="{4979B4CE-4C8B-4709-A3C5-1CB35946964B}" type="pres">
      <dgm:prSet presAssocID="{4B4B0E8B-33B5-4F42-9F4B-BB8B01B455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C2D637-FDAB-4F76-B8D1-AF00AE599B3D}" type="pres">
      <dgm:prSet presAssocID="{4E9DBADF-ED0F-43BE-A2BD-CC0E22FC3559}" presName="centerShape" presStyleLbl="node0" presStyleIdx="0" presStyleCnt="1"/>
      <dgm:spPr/>
    </dgm:pt>
    <dgm:pt modelId="{7755AC3C-A317-44D4-AB5D-B10E1346BA47}" type="pres">
      <dgm:prSet presAssocID="{C1EAF2FC-7D55-4C78-9950-533329681261}" presName="parTrans" presStyleLbl="bgSibTrans2D1" presStyleIdx="0" presStyleCnt="4"/>
      <dgm:spPr/>
    </dgm:pt>
    <dgm:pt modelId="{356B4732-0433-45C2-A8F1-8394F0291DA0}" type="pres">
      <dgm:prSet presAssocID="{F2B4013D-5DFA-419A-9680-585F80D9F022}" presName="node" presStyleLbl="node1" presStyleIdx="0" presStyleCnt="4">
        <dgm:presLayoutVars>
          <dgm:bulletEnabled val="1"/>
        </dgm:presLayoutVars>
      </dgm:prSet>
      <dgm:spPr/>
    </dgm:pt>
    <dgm:pt modelId="{4901BBD1-0F8B-4308-92C2-16FDE4D54D88}" type="pres">
      <dgm:prSet presAssocID="{156E2B38-1A1E-4416-8F7C-AC5159746021}" presName="parTrans" presStyleLbl="bgSibTrans2D1" presStyleIdx="1" presStyleCnt="4"/>
      <dgm:spPr/>
    </dgm:pt>
    <dgm:pt modelId="{711C3192-2C86-4731-9165-E6A1EBE318E2}" type="pres">
      <dgm:prSet presAssocID="{FCED5E2F-1AAE-4ADC-B788-C3F6982AB92F}" presName="node" presStyleLbl="node1" presStyleIdx="1" presStyleCnt="4">
        <dgm:presLayoutVars>
          <dgm:bulletEnabled val="1"/>
        </dgm:presLayoutVars>
      </dgm:prSet>
      <dgm:spPr/>
    </dgm:pt>
    <dgm:pt modelId="{62E79D25-86E3-47DB-9F75-D68563437FED}" type="pres">
      <dgm:prSet presAssocID="{21D62572-04DD-4974-9042-8F8D91643A5D}" presName="parTrans" presStyleLbl="bgSibTrans2D1" presStyleIdx="2" presStyleCnt="4"/>
      <dgm:spPr/>
    </dgm:pt>
    <dgm:pt modelId="{FD314A9D-7471-4926-8524-8B44D938D181}" type="pres">
      <dgm:prSet presAssocID="{C716766B-BD44-43C8-BF34-7508288EAAF4}" presName="node" presStyleLbl="node1" presStyleIdx="2" presStyleCnt="4">
        <dgm:presLayoutVars>
          <dgm:bulletEnabled val="1"/>
        </dgm:presLayoutVars>
      </dgm:prSet>
      <dgm:spPr/>
    </dgm:pt>
    <dgm:pt modelId="{B5AE043B-1330-4E3F-9E2F-5A730D4F7AE1}" type="pres">
      <dgm:prSet presAssocID="{30B577F1-BF89-4D6F-94E1-160F7726B656}" presName="parTrans" presStyleLbl="bgSibTrans2D1" presStyleIdx="3" presStyleCnt="4"/>
      <dgm:spPr/>
    </dgm:pt>
    <dgm:pt modelId="{D477D24B-0848-499E-B99C-9A246C7F66D4}" type="pres">
      <dgm:prSet presAssocID="{51FA8222-F280-4176-AA98-0F2C4DF264EE}" presName="node" presStyleLbl="node1" presStyleIdx="3" presStyleCnt="4">
        <dgm:presLayoutVars>
          <dgm:bulletEnabled val="1"/>
        </dgm:presLayoutVars>
      </dgm:prSet>
      <dgm:spPr/>
    </dgm:pt>
  </dgm:ptLst>
  <dgm:cxnLst>
    <dgm:cxn modelId="{CF58EE02-06D3-43BE-BAC8-8160CD247BA7}" srcId="{E4A08860-719F-4795-B889-BECA7A1A0E97}" destId="{10666AF5-EDC6-4BD8-9F90-03BEAE605458}" srcOrd="0" destOrd="0" parTransId="{8D88EBB3-8E31-4266-A320-282859087418}" sibTransId="{A08F748D-2DF0-40C9-8EF0-A729E53A687F}"/>
    <dgm:cxn modelId="{0A267409-52D0-4433-9F5B-B6E4DD4269DF}" srcId="{4B4B0E8B-33B5-4F42-9F4B-BB8B01B4558D}" destId="{E4A08860-719F-4795-B889-BECA7A1A0E97}" srcOrd="2" destOrd="0" parTransId="{6FF4A823-99CE-48DC-B17E-3ABFE700610E}" sibTransId="{484A12EF-7B6E-4306-93F2-D1BB7FBFB5F7}"/>
    <dgm:cxn modelId="{963EF00D-7ED5-4D9A-88E4-FF6C4C2F879A}" type="presOf" srcId="{4E9DBADF-ED0F-43BE-A2BD-CC0E22FC3559}" destId="{CAC2D637-FDAB-4F76-B8D1-AF00AE599B3D}" srcOrd="0" destOrd="0" presId="urn:microsoft.com/office/officeart/2005/8/layout/radial4"/>
    <dgm:cxn modelId="{BE8A2C22-23CB-4A1B-9E8B-4BEB4A13362A}" type="presOf" srcId="{156E2B38-1A1E-4416-8F7C-AC5159746021}" destId="{4901BBD1-0F8B-4308-92C2-16FDE4D54D88}" srcOrd="0" destOrd="0" presId="urn:microsoft.com/office/officeart/2005/8/layout/radial4"/>
    <dgm:cxn modelId="{9CDDCD26-67B3-4FB2-AD2D-52EA5370116B}" type="presOf" srcId="{C716766B-BD44-43C8-BF34-7508288EAAF4}" destId="{FD314A9D-7471-4926-8524-8B44D938D181}" srcOrd="0" destOrd="0" presId="urn:microsoft.com/office/officeart/2005/8/layout/radial4"/>
    <dgm:cxn modelId="{2E84092E-B9A7-4B23-8BA4-999769D69551}" type="presOf" srcId="{21D62572-04DD-4974-9042-8F8D91643A5D}" destId="{62E79D25-86E3-47DB-9F75-D68563437FED}" srcOrd="0" destOrd="0" presId="urn:microsoft.com/office/officeart/2005/8/layout/radial4"/>
    <dgm:cxn modelId="{12EA403C-C99D-4F01-AB51-D97943139177}" type="presOf" srcId="{C1EAF2FC-7D55-4C78-9950-533329681261}" destId="{7755AC3C-A317-44D4-AB5D-B10E1346BA47}" srcOrd="0" destOrd="0" presId="urn:microsoft.com/office/officeart/2005/8/layout/radial4"/>
    <dgm:cxn modelId="{790AAC3D-3654-412D-96A5-C7941CF5EEDC}" srcId="{4B4B0E8B-33B5-4F42-9F4B-BB8B01B4558D}" destId="{E295A8AE-4723-4F3E-AC12-D71E0F58AA0B}" srcOrd="1" destOrd="0" parTransId="{592630CC-447A-44E3-8DEA-A6C618F69AD3}" sibTransId="{2AEF6474-C9A5-4E7E-BE3D-CDDB89C1344D}"/>
    <dgm:cxn modelId="{B63C9561-F4DA-415E-9AF2-CA5487442ED9}" srcId="{4E9DBADF-ED0F-43BE-A2BD-CC0E22FC3559}" destId="{C716766B-BD44-43C8-BF34-7508288EAAF4}" srcOrd="2" destOrd="0" parTransId="{21D62572-04DD-4974-9042-8F8D91643A5D}" sibTransId="{686DA066-7BE2-4171-B357-773C26B75200}"/>
    <dgm:cxn modelId="{257D0748-8782-4F71-9853-C6B2BDBD6AF0}" srcId="{E295A8AE-4723-4F3E-AC12-D71E0F58AA0B}" destId="{3749962E-5DC4-466B-BA45-C0CDE3184BA3}" srcOrd="0" destOrd="0" parTransId="{91A54212-A45A-475F-9F5C-6F3BE495058D}" sibTransId="{530CC2A6-A037-4814-BDA2-78DE980CB8EF}"/>
    <dgm:cxn modelId="{FA7EB577-7426-492F-9F63-8E9B1A855792}" srcId="{4E9DBADF-ED0F-43BE-A2BD-CC0E22FC3559}" destId="{FCED5E2F-1AAE-4ADC-B788-C3F6982AB92F}" srcOrd="1" destOrd="0" parTransId="{156E2B38-1A1E-4416-8F7C-AC5159746021}" sibTransId="{E1AE94F5-57B6-4BB4-A463-C07D12A03306}"/>
    <dgm:cxn modelId="{B65F4A85-58A9-4C2F-A43B-0CBBF8346E57}" type="presOf" srcId="{F2B4013D-5DFA-419A-9680-585F80D9F022}" destId="{356B4732-0433-45C2-A8F1-8394F0291DA0}" srcOrd="0" destOrd="0" presId="urn:microsoft.com/office/officeart/2005/8/layout/radial4"/>
    <dgm:cxn modelId="{6C38868C-22B9-4996-9724-1DED43AF45AB}" srcId="{4E9DBADF-ED0F-43BE-A2BD-CC0E22FC3559}" destId="{51FA8222-F280-4176-AA98-0F2C4DF264EE}" srcOrd="3" destOrd="0" parTransId="{30B577F1-BF89-4D6F-94E1-160F7726B656}" sibTransId="{CEEECB41-5B0D-4CA5-8758-9A185CB3D54B}"/>
    <dgm:cxn modelId="{62814E95-F2C5-47CB-8BDC-EDEA2A1160B5}" type="presOf" srcId="{51FA8222-F280-4176-AA98-0F2C4DF264EE}" destId="{D477D24B-0848-499E-B99C-9A246C7F66D4}" srcOrd="0" destOrd="0" presId="urn:microsoft.com/office/officeart/2005/8/layout/radial4"/>
    <dgm:cxn modelId="{2D5FB09E-2DD7-4815-AD91-EA2433D5FD7E}" srcId="{E4A08860-719F-4795-B889-BECA7A1A0E97}" destId="{6A0AFF33-6684-4A1F-B0F3-814C8073B64A}" srcOrd="1" destOrd="0" parTransId="{940562A1-312F-426B-AC3A-CEC1DB7A5FF6}" sibTransId="{C5EC2850-2820-4C7A-A814-1770E782FBDD}"/>
    <dgm:cxn modelId="{1F53A2A9-57C5-49EE-AD54-8F887383BB7A}" type="presOf" srcId="{4B4B0E8B-33B5-4F42-9F4B-BB8B01B4558D}" destId="{4979B4CE-4C8B-4709-A3C5-1CB35946964B}" srcOrd="0" destOrd="0" presId="urn:microsoft.com/office/officeart/2005/8/layout/radial4"/>
    <dgm:cxn modelId="{F3B7A0B7-16F2-4C23-BE73-BDABCA41EB9B}" srcId="{4E9DBADF-ED0F-43BE-A2BD-CC0E22FC3559}" destId="{F2B4013D-5DFA-419A-9680-585F80D9F022}" srcOrd="0" destOrd="0" parTransId="{C1EAF2FC-7D55-4C78-9950-533329681261}" sibTransId="{98475677-E524-4AC6-A75D-5C0A97A07ACE}"/>
    <dgm:cxn modelId="{644D4DBF-F574-41E2-A399-8F5C2FC568A5}" srcId="{4B4B0E8B-33B5-4F42-9F4B-BB8B01B4558D}" destId="{4E9DBADF-ED0F-43BE-A2BD-CC0E22FC3559}" srcOrd="0" destOrd="0" parTransId="{0C8020D7-D73B-4833-9436-46CF60F552AA}" sibTransId="{D3E950E1-0ABC-4739-BA18-01FEE5A9F198}"/>
    <dgm:cxn modelId="{4E6ACEDC-4135-4955-8990-3EB7B20D10A8}" type="presOf" srcId="{FCED5E2F-1AAE-4ADC-B788-C3F6982AB92F}" destId="{711C3192-2C86-4731-9165-E6A1EBE318E2}" srcOrd="0" destOrd="0" presId="urn:microsoft.com/office/officeart/2005/8/layout/radial4"/>
    <dgm:cxn modelId="{CB9E75F2-318E-4087-8168-72D133DA553E}" type="presOf" srcId="{30B577F1-BF89-4D6F-94E1-160F7726B656}" destId="{B5AE043B-1330-4E3F-9E2F-5A730D4F7AE1}" srcOrd="0" destOrd="0" presId="urn:microsoft.com/office/officeart/2005/8/layout/radial4"/>
    <dgm:cxn modelId="{42E3B7A6-EB1D-40D5-ACF8-4979AFC6DF5A}" type="presParOf" srcId="{4979B4CE-4C8B-4709-A3C5-1CB35946964B}" destId="{CAC2D637-FDAB-4F76-B8D1-AF00AE599B3D}" srcOrd="0" destOrd="0" presId="urn:microsoft.com/office/officeart/2005/8/layout/radial4"/>
    <dgm:cxn modelId="{B6278489-38BA-4074-9ED0-6DB3740FE129}" type="presParOf" srcId="{4979B4CE-4C8B-4709-A3C5-1CB35946964B}" destId="{7755AC3C-A317-44D4-AB5D-B10E1346BA47}" srcOrd="1" destOrd="0" presId="urn:microsoft.com/office/officeart/2005/8/layout/radial4"/>
    <dgm:cxn modelId="{B01CA3C3-8015-4957-9DF1-8DF5FC4EE9E6}" type="presParOf" srcId="{4979B4CE-4C8B-4709-A3C5-1CB35946964B}" destId="{356B4732-0433-45C2-A8F1-8394F0291DA0}" srcOrd="2" destOrd="0" presId="urn:microsoft.com/office/officeart/2005/8/layout/radial4"/>
    <dgm:cxn modelId="{6B72EE65-BE2D-49B6-A15F-673DDA344F72}" type="presParOf" srcId="{4979B4CE-4C8B-4709-A3C5-1CB35946964B}" destId="{4901BBD1-0F8B-4308-92C2-16FDE4D54D88}" srcOrd="3" destOrd="0" presId="urn:microsoft.com/office/officeart/2005/8/layout/radial4"/>
    <dgm:cxn modelId="{8325E66B-F0CA-446E-A529-C8F75388C6C8}" type="presParOf" srcId="{4979B4CE-4C8B-4709-A3C5-1CB35946964B}" destId="{711C3192-2C86-4731-9165-E6A1EBE318E2}" srcOrd="4" destOrd="0" presId="urn:microsoft.com/office/officeart/2005/8/layout/radial4"/>
    <dgm:cxn modelId="{13691CF7-9206-4FAA-9E36-A30181D213F8}" type="presParOf" srcId="{4979B4CE-4C8B-4709-A3C5-1CB35946964B}" destId="{62E79D25-86E3-47DB-9F75-D68563437FED}" srcOrd="5" destOrd="0" presId="urn:microsoft.com/office/officeart/2005/8/layout/radial4"/>
    <dgm:cxn modelId="{3F4983D7-A13C-4157-9A0F-64FB443E3421}" type="presParOf" srcId="{4979B4CE-4C8B-4709-A3C5-1CB35946964B}" destId="{FD314A9D-7471-4926-8524-8B44D938D181}" srcOrd="6" destOrd="0" presId="urn:microsoft.com/office/officeart/2005/8/layout/radial4"/>
    <dgm:cxn modelId="{93632EBB-87DF-4193-96CD-5C1F8267396B}" type="presParOf" srcId="{4979B4CE-4C8B-4709-A3C5-1CB35946964B}" destId="{B5AE043B-1330-4E3F-9E2F-5A730D4F7AE1}" srcOrd="7" destOrd="0" presId="urn:microsoft.com/office/officeart/2005/8/layout/radial4"/>
    <dgm:cxn modelId="{49DFBAE8-7535-47EC-AFBC-4F1ED9FE18EF}" type="presParOf" srcId="{4979B4CE-4C8B-4709-A3C5-1CB35946964B}" destId="{D477D24B-0848-499E-B99C-9A246C7F6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8B5163-7341-48B9-9264-62EC38C89D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A06D4-D785-49BD-9B86-318DB57BBEE7}">
      <dgm:prSet phldrT="[Text]"/>
      <dgm:spPr/>
      <dgm:t>
        <a:bodyPr/>
        <a:lstStyle/>
        <a:p>
          <a:r>
            <a:rPr lang="en-US"/>
            <a:t>AED</a:t>
          </a:r>
        </a:p>
        <a:p>
          <a:r>
            <a:rPr lang="en-US"/>
            <a:t>English Support &amp; ESL classes</a:t>
          </a:r>
        </a:p>
      </dgm:t>
    </dgm:pt>
    <dgm:pt modelId="{577978C9-C56C-4F47-8085-351D31336EA2}" type="parTrans" cxnId="{F59F6231-D102-456D-8217-8A16729AD4F4}">
      <dgm:prSet/>
      <dgm:spPr/>
      <dgm:t>
        <a:bodyPr/>
        <a:lstStyle/>
        <a:p>
          <a:endParaRPr lang="en-US"/>
        </a:p>
      </dgm:t>
    </dgm:pt>
    <dgm:pt modelId="{51A03F51-49C9-42AA-B581-1A869261DE85}" type="sibTrans" cxnId="{F59F6231-D102-456D-8217-8A16729AD4F4}">
      <dgm:prSet/>
      <dgm:spPr/>
      <dgm:t>
        <a:bodyPr/>
        <a:lstStyle/>
        <a:p>
          <a:endParaRPr lang="en-US"/>
        </a:p>
      </dgm:t>
    </dgm:pt>
    <dgm:pt modelId="{5EA0E482-A7D9-48A7-993C-03730995855C}">
      <dgm:prSet phldrT="[Text]"/>
      <dgm:spPr/>
      <dgm:t>
        <a:bodyPr/>
        <a:lstStyle/>
        <a:p>
          <a:r>
            <a:rPr lang="en-US"/>
            <a:t>AED</a:t>
          </a:r>
        </a:p>
        <a:p>
          <a:r>
            <a:rPr lang="en-US"/>
            <a:t>Math Support </a:t>
          </a:r>
        </a:p>
      </dgm:t>
    </dgm:pt>
    <dgm:pt modelId="{FC6E4B67-8733-4C12-8347-447239FD6B0D}" type="parTrans" cxnId="{9E4910BC-A7B1-491B-86F5-0B16F6FE0CBA}">
      <dgm:prSet/>
      <dgm:spPr/>
      <dgm:t>
        <a:bodyPr/>
        <a:lstStyle/>
        <a:p>
          <a:endParaRPr lang="en-US"/>
        </a:p>
      </dgm:t>
    </dgm:pt>
    <dgm:pt modelId="{C919DA22-3B9A-4A41-A24E-B50881D29E96}" type="sibTrans" cxnId="{9E4910BC-A7B1-491B-86F5-0B16F6FE0CBA}">
      <dgm:prSet/>
      <dgm:spPr/>
      <dgm:t>
        <a:bodyPr/>
        <a:lstStyle/>
        <a:p>
          <a:endParaRPr lang="en-US"/>
        </a:p>
      </dgm:t>
    </dgm:pt>
    <dgm:pt modelId="{B3FD3B85-DCB5-4705-911B-DB5B7D4B8C9C}">
      <dgm:prSet phldrT="[Text]"/>
      <dgm:spPr/>
      <dgm:t>
        <a:bodyPr/>
        <a:lstStyle/>
        <a:p>
          <a:r>
            <a:rPr lang="en-US"/>
            <a:t>Credit classes</a:t>
          </a:r>
        </a:p>
      </dgm:t>
    </dgm:pt>
    <dgm:pt modelId="{2B9DEEA6-D2E9-418C-B153-6875120F78B6}" type="parTrans" cxnId="{2F6715F2-DF2B-48BE-825B-0ED98D7E9F9C}">
      <dgm:prSet/>
      <dgm:spPr/>
      <dgm:t>
        <a:bodyPr/>
        <a:lstStyle/>
        <a:p>
          <a:endParaRPr lang="en-US"/>
        </a:p>
      </dgm:t>
    </dgm:pt>
    <dgm:pt modelId="{F3D1D736-A0AD-442B-8C73-C0DC7445C774}" type="sibTrans" cxnId="{2F6715F2-DF2B-48BE-825B-0ED98D7E9F9C}">
      <dgm:prSet/>
      <dgm:spPr/>
      <dgm:t>
        <a:bodyPr/>
        <a:lstStyle/>
        <a:p>
          <a:endParaRPr lang="en-US"/>
        </a:p>
      </dgm:t>
    </dgm:pt>
    <dgm:pt modelId="{D1B72218-35A3-4A9C-8762-80E29816F7AF}">
      <dgm:prSet phldrT="[Text]"/>
      <dgm:spPr/>
      <dgm:t>
        <a:bodyPr/>
        <a:lstStyle/>
        <a:p>
          <a:r>
            <a:rPr lang="en-US"/>
            <a:t>Partnerships</a:t>
          </a:r>
        </a:p>
      </dgm:t>
    </dgm:pt>
    <dgm:pt modelId="{969EFE41-CF31-4162-A3E5-23B0AF70C378}" type="parTrans" cxnId="{CBAB741F-1445-48EF-8598-E10E51852030}">
      <dgm:prSet/>
      <dgm:spPr/>
      <dgm:t>
        <a:bodyPr/>
        <a:lstStyle/>
        <a:p>
          <a:endParaRPr lang="en-US"/>
        </a:p>
      </dgm:t>
    </dgm:pt>
    <dgm:pt modelId="{4350D9E7-70C6-4FF4-88B1-95996B8DF506}" type="sibTrans" cxnId="{CBAB741F-1445-48EF-8598-E10E51852030}">
      <dgm:prSet/>
      <dgm:spPr/>
      <dgm:t>
        <a:bodyPr/>
        <a:lstStyle/>
        <a:p>
          <a:endParaRPr lang="en-US"/>
        </a:p>
      </dgm:t>
    </dgm:pt>
    <dgm:pt modelId="{2FFB3FA9-81B2-4293-B9C6-AB0613BEC1D8}" type="pres">
      <dgm:prSet presAssocID="{928B5163-7341-48B9-9264-62EC38C89D53}" presName="diagram" presStyleCnt="0">
        <dgm:presLayoutVars>
          <dgm:dir/>
          <dgm:resizeHandles val="exact"/>
        </dgm:presLayoutVars>
      </dgm:prSet>
      <dgm:spPr/>
    </dgm:pt>
    <dgm:pt modelId="{DEFEE0F8-9340-49A7-BF01-24FBE7F229F0}" type="pres">
      <dgm:prSet presAssocID="{03AA06D4-D785-49BD-9B86-318DB57BBEE7}" presName="node" presStyleLbl="node1" presStyleIdx="0" presStyleCnt="4" custScaleX="64316" custScaleY="58316">
        <dgm:presLayoutVars>
          <dgm:bulletEnabled val="1"/>
        </dgm:presLayoutVars>
      </dgm:prSet>
      <dgm:spPr/>
    </dgm:pt>
    <dgm:pt modelId="{A15D2E97-FF36-4142-8D34-43EE0B415ECB}" type="pres">
      <dgm:prSet presAssocID="{51A03F51-49C9-42AA-B581-1A869261DE85}" presName="sibTrans" presStyleCnt="0"/>
      <dgm:spPr/>
    </dgm:pt>
    <dgm:pt modelId="{0BD9DA4F-FA37-476C-A160-439A86647958}" type="pres">
      <dgm:prSet presAssocID="{5EA0E482-A7D9-48A7-993C-03730995855C}" presName="node" presStyleLbl="node1" presStyleIdx="1" presStyleCnt="4" custScaleX="61545" custScaleY="58082">
        <dgm:presLayoutVars>
          <dgm:bulletEnabled val="1"/>
        </dgm:presLayoutVars>
      </dgm:prSet>
      <dgm:spPr/>
    </dgm:pt>
    <dgm:pt modelId="{A14B85CA-F420-434A-A986-6B786D43461F}" type="pres">
      <dgm:prSet presAssocID="{C919DA22-3B9A-4A41-A24E-B50881D29E96}" presName="sibTrans" presStyleCnt="0"/>
      <dgm:spPr/>
    </dgm:pt>
    <dgm:pt modelId="{A498D598-DAF8-4204-B403-8DB04E4B6064}" type="pres">
      <dgm:prSet presAssocID="{D1B72218-35A3-4A9C-8762-80E29816F7AF}" presName="node" presStyleLbl="node1" presStyleIdx="2" presStyleCnt="4" custScaleX="51410" custScaleY="58143">
        <dgm:presLayoutVars>
          <dgm:bulletEnabled val="1"/>
        </dgm:presLayoutVars>
      </dgm:prSet>
      <dgm:spPr/>
    </dgm:pt>
    <dgm:pt modelId="{693C2E62-5780-4A84-9FAB-FD121DA9804E}" type="pres">
      <dgm:prSet presAssocID="{4350D9E7-70C6-4FF4-88B1-95996B8DF506}" presName="sibTrans" presStyleCnt="0"/>
      <dgm:spPr/>
    </dgm:pt>
    <dgm:pt modelId="{FD9DA029-B3DF-4E24-AA7C-A768478A2E6A}" type="pres">
      <dgm:prSet presAssocID="{B3FD3B85-DCB5-4705-911B-DB5B7D4B8C9C}" presName="node" presStyleLbl="node1" presStyleIdx="3" presStyleCnt="4" custScaleX="57252" custScaleY="60480" custLinFactNeighborX="6560" custLinFactNeighborY="53">
        <dgm:presLayoutVars>
          <dgm:bulletEnabled val="1"/>
        </dgm:presLayoutVars>
      </dgm:prSet>
      <dgm:spPr/>
    </dgm:pt>
  </dgm:ptLst>
  <dgm:cxnLst>
    <dgm:cxn modelId="{CBAB741F-1445-48EF-8598-E10E51852030}" srcId="{928B5163-7341-48B9-9264-62EC38C89D53}" destId="{D1B72218-35A3-4A9C-8762-80E29816F7AF}" srcOrd="2" destOrd="0" parTransId="{969EFE41-CF31-4162-A3E5-23B0AF70C378}" sibTransId="{4350D9E7-70C6-4FF4-88B1-95996B8DF506}"/>
    <dgm:cxn modelId="{F59F6231-D102-456D-8217-8A16729AD4F4}" srcId="{928B5163-7341-48B9-9264-62EC38C89D53}" destId="{03AA06D4-D785-49BD-9B86-318DB57BBEE7}" srcOrd="0" destOrd="0" parTransId="{577978C9-C56C-4F47-8085-351D31336EA2}" sibTransId="{51A03F51-49C9-42AA-B581-1A869261DE85}"/>
    <dgm:cxn modelId="{39C4A176-32B8-410F-8B52-B47E68DDAE83}" type="presOf" srcId="{D1B72218-35A3-4A9C-8762-80E29816F7AF}" destId="{A498D598-DAF8-4204-B403-8DB04E4B6064}" srcOrd="0" destOrd="0" presId="urn:microsoft.com/office/officeart/2005/8/layout/default"/>
    <dgm:cxn modelId="{1C0B48AC-F510-4029-9E74-023AC586BACB}" type="presOf" srcId="{5EA0E482-A7D9-48A7-993C-03730995855C}" destId="{0BD9DA4F-FA37-476C-A160-439A86647958}" srcOrd="0" destOrd="0" presId="urn:microsoft.com/office/officeart/2005/8/layout/default"/>
    <dgm:cxn modelId="{733C7BB7-146B-4F8B-8022-05973708CF01}" type="presOf" srcId="{B3FD3B85-DCB5-4705-911B-DB5B7D4B8C9C}" destId="{FD9DA029-B3DF-4E24-AA7C-A768478A2E6A}" srcOrd="0" destOrd="0" presId="urn:microsoft.com/office/officeart/2005/8/layout/default"/>
    <dgm:cxn modelId="{9E4910BC-A7B1-491B-86F5-0B16F6FE0CBA}" srcId="{928B5163-7341-48B9-9264-62EC38C89D53}" destId="{5EA0E482-A7D9-48A7-993C-03730995855C}" srcOrd="1" destOrd="0" parTransId="{FC6E4B67-8733-4C12-8347-447239FD6B0D}" sibTransId="{C919DA22-3B9A-4A41-A24E-B50881D29E96}"/>
    <dgm:cxn modelId="{B3E222C9-6235-4E86-83B4-56A612C21B64}" type="presOf" srcId="{03AA06D4-D785-49BD-9B86-318DB57BBEE7}" destId="{DEFEE0F8-9340-49A7-BF01-24FBE7F229F0}" srcOrd="0" destOrd="0" presId="urn:microsoft.com/office/officeart/2005/8/layout/default"/>
    <dgm:cxn modelId="{2F6715F2-DF2B-48BE-825B-0ED98D7E9F9C}" srcId="{928B5163-7341-48B9-9264-62EC38C89D53}" destId="{B3FD3B85-DCB5-4705-911B-DB5B7D4B8C9C}" srcOrd="3" destOrd="0" parTransId="{2B9DEEA6-D2E9-418C-B153-6875120F78B6}" sibTransId="{F3D1D736-A0AD-442B-8C73-C0DC7445C774}"/>
    <dgm:cxn modelId="{913D55F9-87BB-4C6E-BD38-F94D8BC544FA}" type="presOf" srcId="{928B5163-7341-48B9-9264-62EC38C89D53}" destId="{2FFB3FA9-81B2-4293-B9C6-AB0613BEC1D8}" srcOrd="0" destOrd="0" presId="urn:microsoft.com/office/officeart/2005/8/layout/default"/>
    <dgm:cxn modelId="{168889C3-C0FB-4776-BB24-AE0E566441BE}" type="presParOf" srcId="{2FFB3FA9-81B2-4293-B9C6-AB0613BEC1D8}" destId="{DEFEE0F8-9340-49A7-BF01-24FBE7F229F0}" srcOrd="0" destOrd="0" presId="urn:microsoft.com/office/officeart/2005/8/layout/default"/>
    <dgm:cxn modelId="{4E802E7D-B474-4BC7-BD54-7EE2D4CFF1F4}" type="presParOf" srcId="{2FFB3FA9-81B2-4293-B9C6-AB0613BEC1D8}" destId="{A15D2E97-FF36-4142-8D34-43EE0B415ECB}" srcOrd="1" destOrd="0" presId="urn:microsoft.com/office/officeart/2005/8/layout/default"/>
    <dgm:cxn modelId="{EF79B1AF-AC11-42BF-BDAB-2F8F82C3B28D}" type="presParOf" srcId="{2FFB3FA9-81B2-4293-B9C6-AB0613BEC1D8}" destId="{0BD9DA4F-FA37-476C-A160-439A86647958}" srcOrd="2" destOrd="0" presId="urn:microsoft.com/office/officeart/2005/8/layout/default"/>
    <dgm:cxn modelId="{AD591E73-F71E-41FF-889F-0C640F3335BA}" type="presParOf" srcId="{2FFB3FA9-81B2-4293-B9C6-AB0613BEC1D8}" destId="{A14B85CA-F420-434A-A986-6B786D43461F}" srcOrd="3" destOrd="0" presId="urn:microsoft.com/office/officeart/2005/8/layout/default"/>
    <dgm:cxn modelId="{CD132DCF-03E0-4C32-A7BA-0F7D0AC8F674}" type="presParOf" srcId="{2FFB3FA9-81B2-4293-B9C6-AB0613BEC1D8}" destId="{A498D598-DAF8-4204-B403-8DB04E4B6064}" srcOrd="4" destOrd="0" presId="urn:microsoft.com/office/officeart/2005/8/layout/default"/>
    <dgm:cxn modelId="{22408E9F-05D0-4362-880C-4162A27C29C1}" type="presParOf" srcId="{2FFB3FA9-81B2-4293-B9C6-AB0613BEC1D8}" destId="{693C2E62-5780-4A84-9FAB-FD121DA9804E}" srcOrd="5" destOrd="0" presId="urn:microsoft.com/office/officeart/2005/8/layout/default"/>
    <dgm:cxn modelId="{89837F65-6125-404D-863A-984A7AE25C4C}" type="presParOf" srcId="{2FFB3FA9-81B2-4293-B9C6-AB0613BEC1D8}" destId="{FD9DA029-B3DF-4E24-AA7C-A768478A2E6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B5163-7341-48B9-9264-62EC38C89D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A06D4-D785-49BD-9B86-318DB57BBEE7}">
      <dgm:prSet phldrT="[Text]"/>
      <dgm:spPr/>
      <dgm:t>
        <a:bodyPr/>
        <a:lstStyle/>
        <a:p>
          <a:r>
            <a:rPr lang="en-US"/>
            <a:t>GED </a:t>
          </a:r>
        </a:p>
        <a:p>
          <a:r>
            <a:rPr lang="en-US"/>
            <a:t>(English &amp; Spanish)</a:t>
          </a:r>
        </a:p>
      </dgm:t>
    </dgm:pt>
    <dgm:pt modelId="{577978C9-C56C-4F47-8085-351D31336EA2}" type="parTrans" cxnId="{F59F6231-D102-456D-8217-8A16729AD4F4}">
      <dgm:prSet/>
      <dgm:spPr/>
      <dgm:t>
        <a:bodyPr/>
        <a:lstStyle/>
        <a:p>
          <a:endParaRPr lang="en-US"/>
        </a:p>
      </dgm:t>
    </dgm:pt>
    <dgm:pt modelId="{51A03F51-49C9-42AA-B581-1A869261DE85}" type="sibTrans" cxnId="{F59F6231-D102-456D-8217-8A16729AD4F4}">
      <dgm:prSet/>
      <dgm:spPr/>
      <dgm:t>
        <a:bodyPr/>
        <a:lstStyle/>
        <a:p>
          <a:endParaRPr lang="en-US"/>
        </a:p>
      </dgm:t>
    </dgm:pt>
    <dgm:pt modelId="{5EA0E482-A7D9-48A7-993C-03730995855C}">
      <dgm:prSet phldrT="[Text]"/>
      <dgm:spPr/>
      <dgm:t>
        <a:bodyPr/>
        <a:lstStyle/>
        <a:p>
          <a:r>
            <a:rPr lang="en-US"/>
            <a:t>Small Business Entrepreneurship</a:t>
          </a:r>
        </a:p>
        <a:p>
          <a:r>
            <a:rPr lang="en-US"/>
            <a:t>(English &amp; Spanish) </a:t>
          </a:r>
        </a:p>
      </dgm:t>
    </dgm:pt>
    <dgm:pt modelId="{FC6E4B67-8733-4C12-8347-447239FD6B0D}" type="parTrans" cxnId="{9E4910BC-A7B1-491B-86F5-0B16F6FE0CBA}">
      <dgm:prSet/>
      <dgm:spPr/>
      <dgm:t>
        <a:bodyPr/>
        <a:lstStyle/>
        <a:p>
          <a:endParaRPr lang="en-US"/>
        </a:p>
      </dgm:t>
    </dgm:pt>
    <dgm:pt modelId="{C919DA22-3B9A-4A41-A24E-B50881D29E96}" type="sibTrans" cxnId="{9E4910BC-A7B1-491B-86F5-0B16F6FE0CBA}">
      <dgm:prSet/>
      <dgm:spPr/>
      <dgm:t>
        <a:bodyPr/>
        <a:lstStyle/>
        <a:p>
          <a:endParaRPr lang="en-US"/>
        </a:p>
      </dgm:t>
    </dgm:pt>
    <dgm:pt modelId="{B3FD3B85-DCB5-4705-911B-DB5B7D4B8C9C}">
      <dgm:prSet phldrT="[Text]"/>
      <dgm:spPr/>
      <dgm:t>
        <a:bodyPr/>
        <a:lstStyle/>
        <a:p>
          <a:r>
            <a:rPr lang="en-US"/>
            <a:t>Credit classes</a:t>
          </a:r>
        </a:p>
      </dgm:t>
    </dgm:pt>
    <dgm:pt modelId="{2B9DEEA6-D2E9-418C-B153-6875120F78B6}" type="parTrans" cxnId="{2F6715F2-DF2B-48BE-825B-0ED98D7E9F9C}">
      <dgm:prSet/>
      <dgm:spPr/>
      <dgm:t>
        <a:bodyPr/>
        <a:lstStyle/>
        <a:p>
          <a:endParaRPr lang="en-US"/>
        </a:p>
      </dgm:t>
    </dgm:pt>
    <dgm:pt modelId="{F3D1D736-A0AD-442B-8C73-C0DC7445C774}" type="sibTrans" cxnId="{2F6715F2-DF2B-48BE-825B-0ED98D7E9F9C}">
      <dgm:prSet/>
      <dgm:spPr/>
      <dgm:t>
        <a:bodyPr/>
        <a:lstStyle/>
        <a:p>
          <a:endParaRPr lang="en-US"/>
        </a:p>
      </dgm:t>
    </dgm:pt>
    <dgm:pt modelId="{D1B72218-35A3-4A9C-8762-80E29816F7AF}">
      <dgm:prSet phldrT="[Text]"/>
      <dgm:spPr/>
      <dgm:t>
        <a:bodyPr/>
        <a:lstStyle/>
        <a:p>
          <a:r>
            <a:rPr lang="en-US"/>
            <a:t>Apprenticeship Program</a:t>
          </a:r>
        </a:p>
      </dgm:t>
    </dgm:pt>
    <dgm:pt modelId="{969EFE41-CF31-4162-A3E5-23B0AF70C378}" type="parTrans" cxnId="{CBAB741F-1445-48EF-8598-E10E51852030}">
      <dgm:prSet/>
      <dgm:spPr/>
      <dgm:t>
        <a:bodyPr/>
        <a:lstStyle/>
        <a:p>
          <a:endParaRPr lang="en-US"/>
        </a:p>
      </dgm:t>
    </dgm:pt>
    <dgm:pt modelId="{4350D9E7-70C6-4FF4-88B1-95996B8DF506}" type="sibTrans" cxnId="{CBAB741F-1445-48EF-8598-E10E51852030}">
      <dgm:prSet/>
      <dgm:spPr/>
      <dgm:t>
        <a:bodyPr/>
        <a:lstStyle/>
        <a:p>
          <a:endParaRPr lang="en-US"/>
        </a:p>
      </dgm:t>
    </dgm:pt>
    <dgm:pt modelId="{2FFB3FA9-81B2-4293-B9C6-AB0613BEC1D8}" type="pres">
      <dgm:prSet presAssocID="{928B5163-7341-48B9-9264-62EC38C89D53}" presName="diagram" presStyleCnt="0">
        <dgm:presLayoutVars>
          <dgm:dir/>
          <dgm:resizeHandles val="exact"/>
        </dgm:presLayoutVars>
      </dgm:prSet>
      <dgm:spPr/>
    </dgm:pt>
    <dgm:pt modelId="{DEFEE0F8-9340-49A7-BF01-24FBE7F229F0}" type="pres">
      <dgm:prSet presAssocID="{03AA06D4-D785-49BD-9B86-318DB57BBEE7}" presName="node" presStyleLbl="node1" presStyleIdx="0" presStyleCnt="4" custScaleX="64316" custScaleY="51937">
        <dgm:presLayoutVars>
          <dgm:bulletEnabled val="1"/>
        </dgm:presLayoutVars>
      </dgm:prSet>
      <dgm:spPr/>
    </dgm:pt>
    <dgm:pt modelId="{A15D2E97-FF36-4142-8D34-43EE0B415ECB}" type="pres">
      <dgm:prSet presAssocID="{51A03F51-49C9-42AA-B581-1A869261DE85}" presName="sibTrans" presStyleCnt="0"/>
      <dgm:spPr/>
    </dgm:pt>
    <dgm:pt modelId="{0BD9DA4F-FA37-476C-A160-439A86647958}" type="pres">
      <dgm:prSet presAssocID="{5EA0E482-A7D9-48A7-993C-03730995855C}" presName="node" presStyleLbl="node1" presStyleIdx="1" presStyleCnt="4" custScaleX="61545" custScaleY="58082">
        <dgm:presLayoutVars>
          <dgm:bulletEnabled val="1"/>
        </dgm:presLayoutVars>
      </dgm:prSet>
      <dgm:spPr/>
    </dgm:pt>
    <dgm:pt modelId="{A14B85CA-F420-434A-A986-6B786D43461F}" type="pres">
      <dgm:prSet presAssocID="{C919DA22-3B9A-4A41-A24E-B50881D29E96}" presName="sibTrans" presStyleCnt="0"/>
      <dgm:spPr/>
    </dgm:pt>
    <dgm:pt modelId="{A498D598-DAF8-4204-B403-8DB04E4B6064}" type="pres">
      <dgm:prSet presAssocID="{D1B72218-35A3-4A9C-8762-80E29816F7AF}" presName="node" presStyleLbl="node1" presStyleIdx="2" presStyleCnt="4" custScaleX="51410" custScaleY="51984">
        <dgm:presLayoutVars>
          <dgm:bulletEnabled val="1"/>
        </dgm:presLayoutVars>
      </dgm:prSet>
      <dgm:spPr/>
    </dgm:pt>
    <dgm:pt modelId="{693C2E62-5780-4A84-9FAB-FD121DA9804E}" type="pres">
      <dgm:prSet presAssocID="{4350D9E7-70C6-4FF4-88B1-95996B8DF506}" presName="sibTrans" presStyleCnt="0"/>
      <dgm:spPr/>
    </dgm:pt>
    <dgm:pt modelId="{FD9DA029-B3DF-4E24-AA7C-A768478A2E6A}" type="pres">
      <dgm:prSet presAssocID="{B3FD3B85-DCB5-4705-911B-DB5B7D4B8C9C}" presName="node" presStyleLbl="node1" presStyleIdx="3" presStyleCnt="4" custScaleX="57252" custScaleY="60480" custLinFactNeighborX="6560" custLinFactNeighborY="53">
        <dgm:presLayoutVars>
          <dgm:bulletEnabled val="1"/>
        </dgm:presLayoutVars>
      </dgm:prSet>
      <dgm:spPr/>
    </dgm:pt>
  </dgm:ptLst>
  <dgm:cxnLst>
    <dgm:cxn modelId="{CBAB741F-1445-48EF-8598-E10E51852030}" srcId="{928B5163-7341-48B9-9264-62EC38C89D53}" destId="{D1B72218-35A3-4A9C-8762-80E29816F7AF}" srcOrd="2" destOrd="0" parTransId="{969EFE41-CF31-4162-A3E5-23B0AF70C378}" sibTransId="{4350D9E7-70C6-4FF4-88B1-95996B8DF506}"/>
    <dgm:cxn modelId="{F59F6231-D102-456D-8217-8A16729AD4F4}" srcId="{928B5163-7341-48B9-9264-62EC38C89D53}" destId="{03AA06D4-D785-49BD-9B86-318DB57BBEE7}" srcOrd="0" destOrd="0" parTransId="{577978C9-C56C-4F47-8085-351D31336EA2}" sibTransId="{51A03F51-49C9-42AA-B581-1A869261DE85}"/>
    <dgm:cxn modelId="{39C4A176-32B8-410F-8B52-B47E68DDAE83}" type="presOf" srcId="{D1B72218-35A3-4A9C-8762-80E29816F7AF}" destId="{A498D598-DAF8-4204-B403-8DB04E4B6064}" srcOrd="0" destOrd="0" presId="urn:microsoft.com/office/officeart/2005/8/layout/default"/>
    <dgm:cxn modelId="{1C0B48AC-F510-4029-9E74-023AC586BACB}" type="presOf" srcId="{5EA0E482-A7D9-48A7-993C-03730995855C}" destId="{0BD9DA4F-FA37-476C-A160-439A86647958}" srcOrd="0" destOrd="0" presId="urn:microsoft.com/office/officeart/2005/8/layout/default"/>
    <dgm:cxn modelId="{733C7BB7-146B-4F8B-8022-05973708CF01}" type="presOf" srcId="{B3FD3B85-DCB5-4705-911B-DB5B7D4B8C9C}" destId="{FD9DA029-B3DF-4E24-AA7C-A768478A2E6A}" srcOrd="0" destOrd="0" presId="urn:microsoft.com/office/officeart/2005/8/layout/default"/>
    <dgm:cxn modelId="{9E4910BC-A7B1-491B-86F5-0B16F6FE0CBA}" srcId="{928B5163-7341-48B9-9264-62EC38C89D53}" destId="{5EA0E482-A7D9-48A7-993C-03730995855C}" srcOrd="1" destOrd="0" parTransId="{FC6E4B67-8733-4C12-8347-447239FD6B0D}" sibTransId="{C919DA22-3B9A-4A41-A24E-B50881D29E96}"/>
    <dgm:cxn modelId="{B3E222C9-6235-4E86-83B4-56A612C21B64}" type="presOf" srcId="{03AA06D4-D785-49BD-9B86-318DB57BBEE7}" destId="{DEFEE0F8-9340-49A7-BF01-24FBE7F229F0}" srcOrd="0" destOrd="0" presId="urn:microsoft.com/office/officeart/2005/8/layout/default"/>
    <dgm:cxn modelId="{2F6715F2-DF2B-48BE-825B-0ED98D7E9F9C}" srcId="{928B5163-7341-48B9-9264-62EC38C89D53}" destId="{B3FD3B85-DCB5-4705-911B-DB5B7D4B8C9C}" srcOrd="3" destOrd="0" parTransId="{2B9DEEA6-D2E9-418C-B153-6875120F78B6}" sibTransId="{F3D1D736-A0AD-442B-8C73-C0DC7445C774}"/>
    <dgm:cxn modelId="{913D55F9-87BB-4C6E-BD38-F94D8BC544FA}" type="presOf" srcId="{928B5163-7341-48B9-9264-62EC38C89D53}" destId="{2FFB3FA9-81B2-4293-B9C6-AB0613BEC1D8}" srcOrd="0" destOrd="0" presId="urn:microsoft.com/office/officeart/2005/8/layout/default"/>
    <dgm:cxn modelId="{168889C3-C0FB-4776-BB24-AE0E566441BE}" type="presParOf" srcId="{2FFB3FA9-81B2-4293-B9C6-AB0613BEC1D8}" destId="{DEFEE0F8-9340-49A7-BF01-24FBE7F229F0}" srcOrd="0" destOrd="0" presId="urn:microsoft.com/office/officeart/2005/8/layout/default"/>
    <dgm:cxn modelId="{4E802E7D-B474-4BC7-BD54-7EE2D4CFF1F4}" type="presParOf" srcId="{2FFB3FA9-81B2-4293-B9C6-AB0613BEC1D8}" destId="{A15D2E97-FF36-4142-8D34-43EE0B415ECB}" srcOrd="1" destOrd="0" presId="urn:microsoft.com/office/officeart/2005/8/layout/default"/>
    <dgm:cxn modelId="{EF79B1AF-AC11-42BF-BDAB-2F8F82C3B28D}" type="presParOf" srcId="{2FFB3FA9-81B2-4293-B9C6-AB0613BEC1D8}" destId="{0BD9DA4F-FA37-476C-A160-439A86647958}" srcOrd="2" destOrd="0" presId="urn:microsoft.com/office/officeart/2005/8/layout/default"/>
    <dgm:cxn modelId="{AD591E73-F71E-41FF-889F-0C640F3335BA}" type="presParOf" srcId="{2FFB3FA9-81B2-4293-B9C6-AB0613BEC1D8}" destId="{A14B85CA-F420-434A-A986-6B786D43461F}" srcOrd="3" destOrd="0" presId="urn:microsoft.com/office/officeart/2005/8/layout/default"/>
    <dgm:cxn modelId="{CD132DCF-03E0-4C32-A7BA-0F7D0AC8F674}" type="presParOf" srcId="{2FFB3FA9-81B2-4293-B9C6-AB0613BEC1D8}" destId="{A498D598-DAF8-4204-B403-8DB04E4B6064}" srcOrd="4" destOrd="0" presId="urn:microsoft.com/office/officeart/2005/8/layout/default"/>
    <dgm:cxn modelId="{22408E9F-05D0-4362-880C-4162A27C29C1}" type="presParOf" srcId="{2FFB3FA9-81B2-4293-B9C6-AB0613BEC1D8}" destId="{693C2E62-5780-4A84-9FAB-FD121DA9804E}" srcOrd="5" destOrd="0" presId="urn:microsoft.com/office/officeart/2005/8/layout/default"/>
    <dgm:cxn modelId="{89837F65-6125-404D-863A-984A7AE25C4C}" type="presParOf" srcId="{2FFB3FA9-81B2-4293-B9C6-AB0613BEC1D8}" destId="{FD9DA029-B3DF-4E24-AA7C-A768478A2E6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52ED3-41A8-496A-8F34-81051944DA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B4C49-EEAF-4F51-9FAF-6860C5AF386E}">
      <dgm:prSet phldrT="[Text]"/>
      <dgm:spPr/>
      <dgm:t>
        <a:bodyPr/>
        <a:lstStyle/>
        <a:p>
          <a:r>
            <a:rPr lang="en-US"/>
            <a:t>AED 42.17 ESL High Intermediate and 42.18 ESL Low Advanced</a:t>
          </a:r>
        </a:p>
      </dgm:t>
    </dgm:pt>
    <dgm:pt modelId="{021D1C98-7EDD-44FC-A494-B21DA4470691}" type="parTrans" cxnId="{9B559CA6-7A6C-4E20-94D4-5655638B4FF8}">
      <dgm:prSet/>
      <dgm:spPr/>
      <dgm:t>
        <a:bodyPr/>
        <a:lstStyle/>
        <a:p>
          <a:endParaRPr lang="en-US"/>
        </a:p>
      </dgm:t>
    </dgm:pt>
    <dgm:pt modelId="{51E237E0-ACA5-4A09-AB39-324A892D03D8}" type="sibTrans" cxnId="{9B559CA6-7A6C-4E20-94D4-5655638B4FF8}">
      <dgm:prSet/>
      <dgm:spPr/>
      <dgm:t>
        <a:bodyPr/>
        <a:lstStyle/>
        <a:p>
          <a:endParaRPr lang="en-US"/>
        </a:p>
      </dgm:t>
    </dgm:pt>
    <dgm:pt modelId="{2AE2F629-ABD8-41E7-BAC7-394415B29E55}">
      <dgm:prSet phldrT="[Text]" custT="1"/>
      <dgm:spPr/>
      <dgm:t>
        <a:bodyPr/>
        <a:lstStyle/>
        <a:p>
          <a:r>
            <a:rPr lang="en-US" sz="1100" b="1" i="0"/>
            <a:t>ESL 4 ESL </a:t>
          </a:r>
          <a:r>
            <a:rPr lang="en-US" sz="1100" b="1" i="0" err="1"/>
            <a:t>Grammar,Reading&amp;Writing</a:t>
          </a:r>
          <a:r>
            <a:rPr lang="en-US" sz="1100" b="1" i="0"/>
            <a:t> 4    4.0 Units</a:t>
          </a:r>
          <a:endParaRPr lang="en-US" sz="1100"/>
        </a:p>
      </dgm:t>
    </dgm:pt>
    <dgm:pt modelId="{9FAD2A2C-DC24-45AA-8680-7014C73CDCB8}" type="parTrans" cxnId="{BBBC49F5-3E7D-45C4-A40B-E1927130E60B}">
      <dgm:prSet/>
      <dgm:spPr/>
      <dgm:t>
        <a:bodyPr/>
        <a:lstStyle/>
        <a:p>
          <a:endParaRPr lang="en-US"/>
        </a:p>
      </dgm:t>
    </dgm:pt>
    <dgm:pt modelId="{0D1842C8-58FD-4C51-A68D-F50E2F972C51}" type="sibTrans" cxnId="{BBBC49F5-3E7D-45C4-A40B-E1927130E60B}">
      <dgm:prSet/>
      <dgm:spPr/>
      <dgm:t>
        <a:bodyPr/>
        <a:lstStyle/>
        <a:p>
          <a:endParaRPr lang="en-US"/>
        </a:p>
      </dgm:t>
    </dgm:pt>
    <dgm:pt modelId="{5A947C0F-7C74-407C-B802-5E1DE37FF201}">
      <dgm:prSet phldrT="[Text]" custT="1"/>
      <dgm:spPr/>
      <dgm:t>
        <a:bodyPr/>
        <a:lstStyle/>
        <a:p>
          <a:r>
            <a:rPr lang="en-US" sz="1200" b="1"/>
            <a:t>ESL 5 ESL </a:t>
          </a:r>
          <a:r>
            <a:rPr lang="en-US" sz="1200" b="1" err="1"/>
            <a:t>Grammar,Reading,&amp;Writing</a:t>
          </a:r>
          <a:r>
            <a:rPr lang="en-US" sz="1200" b="1"/>
            <a:t> 5    4.0 Units</a:t>
          </a:r>
        </a:p>
      </dgm:t>
    </dgm:pt>
    <dgm:pt modelId="{A6E100CF-840D-4E7F-9B7D-BBF060955B33}" type="parTrans" cxnId="{FAF69E1A-79F4-48A4-8D5F-848E6E2CD70F}">
      <dgm:prSet/>
      <dgm:spPr/>
      <dgm:t>
        <a:bodyPr/>
        <a:lstStyle/>
        <a:p>
          <a:endParaRPr lang="en-US"/>
        </a:p>
      </dgm:t>
    </dgm:pt>
    <dgm:pt modelId="{E5B63683-4DE9-448F-816E-41AFD65E7833}" type="sibTrans" cxnId="{FAF69E1A-79F4-48A4-8D5F-848E6E2CD70F}">
      <dgm:prSet/>
      <dgm:spPr/>
      <dgm:t>
        <a:bodyPr/>
        <a:lstStyle/>
        <a:p>
          <a:endParaRPr lang="en-US"/>
        </a:p>
      </dgm:t>
    </dgm:pt>
    <dgm:pt modelId="{9EC5C343-E2E3-4205-A164-FD8E922A6C34}">
      <dgm:prSet phldrT="[Text]"/>
      <dgm:spPr/>
      <dgm:t>
        <a:bodyPr/>
        <a:lstStyle/>
        <a:p>
          <a:r>
            <a:rPr lang="en-US"/>
            <a:t>AED Math Support (40, 60, 80, 75, 112 and 114 classes)</a:t>
          </a:r>
        </a:p>
      </dgm:t>
    </dgm:pt>
    <dgm:pt modelId="{F1667767-80D1-40D1-9F2C-1689B177A893}" type="parTrans" cxnId="{617D5751-12D2-4D43-BFAA-A8C04FDBD560}">
      <dgm:prSet/>
      <dgm:spPr/>
      <dgm:t>
        <a:bodyPr/>
        <a:lstStyle/>
        <a:p>
          <a:endParaRPr lang="en-US"/>
        </a:p>
      </dgm:t>
    </dgm:pt>
    <dgm:pt modelId="{A0D1B179-780C-4F68-824E-B0DBA5FA078B}" type="sibTrans" cxnId="{617D5751-12D2-4D43-BFAA-A8C04FDBD560}">
      <dgm:prSet/>
      <dgm:spPr/>
      <dgm:t>
        <a:bodyPr/>
        <a:lstStyle/>
        <a:p>
          <a:endParaRPr lang="en-US"/>
        </a:p>
      </dgm:t>
    </dgm:pt>
    <dgm:pt modelId="{FD2CD7E1-8F6B-45D3-AD44-48B7EC29A323}">
      <dgm:prSet phldrT="[Text]" custT="1"/>
      <dgm:spPr/>
      <dgm:t>
        <a:bodyPr/>
        <a:lstStyle/>
        <a:p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MATH 40 Pre-Algebra    4.0 Units</a:t>
          </a:r>
        </a:p>
      </dgm:t>
    </dgm:pt>
    <dgm:pt modelId="{AAF7B3AE-DC48-4D4A-AF33-5144D2754B36}" type="parTrans" cxnId="{E0809C9B-EA8A-4F75-839C-1232F5669BBE}">
      <dgm:prSet/>
      <dgm:spPr/>
      <dgm:t>
        <a:bodyPr/>
        <a:lstStyle/>
        <a:p>
          <a:endParaRPr lang="en-US"/>
        </a:p>
      </dgm:t>
    </dgm:pt>
    <dgm:pt modelId="{1015D025-DA7F-44C2-9B1C-D8D2300D1713}" type="sibTrans" cxnId="{E0809C9B-EA8A-4F75-839C-1232F5669BBE}">
      <dgm:prSet/>
      <dgm:spPr/>
      <dgm:t>
        <a:bodyPr/>
        <a:lstStyle/>
        <a:p>
          <a:endParaRPr lang="en-US"/>
        </a:p>
      </dgm:t>
    </dgm:pt>
    <dgm:pt modelId="{06625500-2B3A-4408-B729-A0741303D0D6}">
      <dgm:prSet phldrT="[Text]" custT="1"/>
      <dgm:spPr/>
      <dgm:t>
        <a:bodyPr/>
        <a:lstStyle/>
        <a:p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MATH 60 Elementary Algebra    4.0 Units</a:t>
          </a:r>
        </a:p>
      </dgm:t>
    </dgm:pt>
    <dgm:pt modelId="{72A56B23-D8BD-4AAC-9FFE-8AF756A09135}" type="parTrans" cxnId="{577C759A-AB0B-4271-A5D3-B2FEE9A8BFD2}">
      <dgm:prSet/>
      <dgm:spPr/>
      <dgm:t>
        <a:bodyPr/>
        <a:lstStyle/>
        <a:p>
          <a:endParaRPr lang="en-US"/>
        </a:p>
      </dgm:t>
    </dgm:pt>
    <dgm:pt modelId="{686A5624-4D50-4B99-9441-B4B37544202B}" type="sibTrans" cxnId="{577C759A-AB0B-4271-A5D3-B2FEE9A8BFD2}">
      <dgm:prSet/>
      <dgm:spPr/>
      <dgm:t>
        <a:bodyPr/>
        <a:lstStyle/>
        <a:p>
          <a:endParaRPr lang="en-US"/>
        </a:p>
      </dgm:t>
    </dgm:pt>
    <dgm:pt modelId="{8D362A30-6000-45D6-AC62-03337B88BEBD}">
      <dgm:prSet custT="1"/>
      <dgm:spPr/>
      <dgm:t>
        <a:bodyPr/>
        <a:lstStyle/>
        <a:p>
          <a:r>
            <a:rPr lang="en-US" sz="1200" b="0" i="0"/>
            <a:t>Prerequisite: ESL 3 with a grade of "C" or higher or "Pass" or equivalent or </a:t>
          </a:r>
          <a:r>
            <a:rPr lang="en-US" sz="1200" b="0" i="0">
              <a:highlight>
                <a:srgbClr val="FFFF00"/>
              </a:highlight>
            </a:rPr>
            <a:t>AED 42.17 </a:t>
          </a:r>
          <a:r>
            <a:rPr lang="en-US" sz="1200" b="0" i="0"/>
            <a:t>or equivalent (non-credit Adult Ed. ESL) with a grade of "Pass" or satisfactory completion of the assessment/placement process with eligibility for ESL 4</a:t>
          </a:r>
        </a:p>
      </dgm:t>
    </dgm:pt>
    <dgm:pt modelId="{FD7857D5-CC33-41A6-A43C-4519E0E2FC68}" type="parTrans" cxnId="{E7BEAED3-8102-4F27-81BA-0CEC2F457BB7}">
      <dgm:prSet/>
      <dgm:spPr/>
      <dgm:t>
        <a:bodyPr/>
        <a:lstStyle/>
        <a:p>
          <a:endParaRPr lang="en-US"/>
        </a:p>
      </dgm:t>
    </dgm:pt>
    <dgm:pt modelId="{BD19E506-9108-488E-96CA-05C5067E9EA9}" type="sibTrans" cxnId="{E7BEAED3-8102-4F27-81BA-0CEC2F457BB7}">
      <dgm:prSet/>
      <dgm:spPr/>
      <dgm:t>
        <a:bodyPr/>
        <a:lstStyle/>
        <a:p>
          <a:endParaRPr lang="en-US"/>
        </a:p>
      </dgm:t>
    </dgm:pt>
    <dgm:pt modelId="{040185DE-F1C4-4EEC-A55F-372C96D1C2C9}">
      <dgm:prSet custT="1"/>
      <dgm:spPr/>
      <dgm:t>
        <a:bodyPr/>
        <a:lstStyle/>
        <a:p>
          <a:r>
            <a:rPr lang="en-US" sz="1200"/>
            <a:t>Prerequisite: ESL 4 with a grade of "C" or higher or "Pass" or equivalent or </a:t>
          </a:r>
          <a:r>
            <a:rPr lang="en-US" sz="1200">
              <a:highlight>
                <a:srgbClr val="FFFF00"/>
              </a:highlight>
            </a:rPr>
            <a:t>AED 42.18 </a:t>
          </a:r>
          <a:r>
            <a:rPr lang="en-US" sz="1200"/>
            <a:t>or equivalent (non-credit Adult Ed. ESL) with a grade of "Pass" or satisfactory completion of the assessment/placement process with eligibility for ESL 5</a:t>
          </a:r>
        </a:p>
      </dgm:t>
    </dgm:pt>
    <dgm:pt modelId="{BD782D56-BE51-41BE-9122-65F64093B4DC}" type="parTrans" cxnId="{7DA38F34-4456-4A97-BC8C-B912B3946892}">
      <dgm:prSet/>
      <dgm:spPr/>
      <dgm:t>
        <a:bodyPr/>
        <a:lstStyle/>
        <a:p>
          <a:endParaRPr lang="en-US"/>
        </a:p>
      </dgm:t>
    </dgm:pt>
    <dgm:pt modelId="{EF3FDD3A-E3DB-4D28-9CF6-E850591FD6D1}" type="sibTrans" cxnId="{7DA38F34-4456-4A97-BC8C-B912B3946892}">
      <dgm:prSet/>
      <dgm:spPr/>
      <dgm:t>
        <a:bodyPr/>
        <a:lstStyle/>
        <a:p>
          <a:endParaRPr lang="en-US"/>
        </a:p>
      </dgm:t>
    </dgm:pt>
    <dgm:pt modelId="{88A48F72-E83D-4295-AA50-FC5D900C95F4}">
      <dgm:prSet phldrT="[Text]" custT="1"/>
      <dgm:spPr/>
      <dgm:t>
        <a:bodyPr/>
        <a:lstStyle/>
        <a:p>
          <a:r>
            <a:rPr lang="en-US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MATH 75 Math Literacy for College Stud    6.0 Units</a:t>
          </a:r>
          <a:endParaRPr lang="en-U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06E21-E7EC-4369-B219-1252D093C3DF}" type="parTrans" cxnId="{7FB89C6D-8A17-4158-9F40-7D18C598F949}">
      <dgm:prSet/>
      <dgm:spPr/>
      <dgm:t>
        <a:bodyPr/>
        <a:lstStyle/>
        <a:p>
          <a:endParaRPr lang="en-US"/>
        </a:p>
      </dgm:t>
    </dgm:pt>
    <dgm:pt modelId="{38964340-A639-425B-8E99-4D0E58B10B1A}" type="sibTrans" cxnId="{7FB89C6D-8A17-4158-9F40-7D18C598F949}">
      <dgm:prSet/>
      <dgm:spPr/>
      <dgm:t>
        <a:bodyPr/>
        <a:lstStyle/>
        <a:p>
          <a:endParaRPr lang="en-US"/>
        </a:p>
      </dgm:t>
    </dgm:pt>
    <dgm:pt modelId="{37A84E43-A8CA-4171-BD37-92AC93223B90}">
      <dgm:prSet phldrT="[Text]" custT="1"/>
      <dgm:spPr/>
      <dgm:t>
        <a:bodyPr/>
        <a:lstStyle/>
        <a:p>
          <a:r>
            <a:rPr lang="it-IT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MATH 80 Intermediate Algebra    4.0 Units</a:t>
          </a:r>
          <a:endParaRPr lang="en-U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BB465-D34F-48C7-9060-29F31135B3C6}" type="parTrans" cxnId="{C21E371E-04AB-49D0-BBA7-C3F21E5BD4BC}">
      <dgm:prSet/>
      <dgm:spPr/>
      <dgm:t>
        <a:bodyPr/>
        <a:lstStyle/>
        <a:p>
          <a:endParaRPr lang="en-US"/>
        </a:p>
      </dgm:t>
    </dgm:pt>
    <dgm:pt modelId="{7F24ADE0-8270-4986-8C97-F23D140F6B50}" type="sibTrans" cxnId="{C21E371E-04AB-49D0-BBA7-C3F21E5BD4BC}">
      <dgm:prSet/>
      <dgm:spPr/>
      <dgm:t>
        <a:bodyPr/>
        <a:lstStyle/>
        <a:p>
          <a:endParaRPr lang="en-US"/>
        </a:p>
      </dgm:t>
    </dgm:pt>
    <dgm:pt modelId="{A0BA4DE3-8AD5-4FE0-AEA0-2242C40B47C9}">
      <dgm:prSet phldrT="[Text]" custT="1"/>
      <dgm:spPr/>
      <dgm:t>
        <a:bodyPr/>
        <a:lstStyle/>
        <a:p>
          <a:r>
            <a:rPr lang="en-US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MATH 112 Elementary Statistics    4.0 Units</a:t>
          </a:r>
          <a:endParaRPr lang="en-U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A25F3-0A4C-422C-9526-640C84631275}" type="parTrans" cxnId="{7F1E7600-2A15-4615-8AC0-CB4C81EEB91F}">
      <dgm:prSet/>
      <dgm:spPr/>
      <dgm:t>
        <a:bodyPr/>
        <a:lstStyle/>
        <a:p>
          <a:endParaRPr lang="en-US"/>
        </a:p>
      </dgm:t>
    </dgm:pt>
    <dgm:pt modelId="{3C241BF5-19BE-40B7-86C9-61FD6828CA58}" type="sibTrans" cxnId="{7F1E7600-2A15-4615-8AC0-CB4C81EEB91F}">
      <dgm:prSet/>
      <dgm:spPr/>
      <dgm:t>
        <a:bodyPr/>
        <a:lstStyle/>
        <a:p>
          <a:endParaRPr lang="en-US"/>
        </a:p>
      </dgm:t>
    </dgm:pt>
    <dgm:pt modelId="{D21A1141-B708-4DAF-BDF9-D7DA5203E988}">
      <dgm:prSet phldrT="[Text]" custT="1"/>
      <dgm:spPr/>
      <dgm:t>
        <a:bodyPr/>
        <a:lstStyle/>
        <a:p>
          <a:r>
            <a:rPr lang="en-US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MATH 114 College Algebra    4.0 Units</a:t>
          </a:r>
          <a:endParaRPr lang="en-U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1D1D1-74C1-4F43-AD37-E211249754F1}" type="parTrans" cxnId="{A4BDE24B-5E26-4C08-BE8C-26CC1BBDF166}">
      <dgm:prSet/>
      <dgm:spPr/>
      <dgm:t>
        <a:bodyPr/>
        <a:lstStyle/>
        <a:p>
          <a:endParaRPr lang="en-US"/>
        </a:p>
      </dgm:t>
    </dgm:pt>
    <dgm:pt modelId="{7C31A87F-21A9-46EF-BBA7-EA1DAC02901A}" type="sibTrans" cxnId="{A4BDE24B-5E26-4C08-BE8C-26CC1BBDF166}">
      <dgm:prSet/>
      <dgm:spPr/>
      <dgm:t>
        <a:bodyPr/>
        <a:lstStyle/>
        <a:p>
          <a:endParaRPr lang="en-US"/>
        </a:p>
      </dgm:t>
    </dgm:pt>
    <dgm:pt modelId="{21765DE0-9F75-4B3A-9BB7-445887C86DF5}">
      <dgm:prSet custT="1"/>
      <dgm:spPr/>
      <dgm:t>
        <a:bodyPr/>
        <a:lstStyle/>
        <a:p>
          <a:endParaRPr lang="en-US" sz="1200" b="0" i="0"/>
        </a:p>
      </dgm:t>
    </dgm:pt>
    <dgm:pt modelId="{ADF56083-0EF1-4DFA-BF6C-1DDD46C9BD1C}" type="parTrans" cxnId="{28E4E6EA-714C-4657-98E0-06A8054BF0EE}">
      <dgm:prSet/>
      <dgm:spPr/>
      <dgm:t>
        <a:bodyPr/>
        <a:lstStyle/>
        <a:p>
          <a:endParaRPr lang="en-US"/>
        </a:p>
      </dgm:t>
    </dgm:pt>
    <dgm:pt modelId="{451E3A39-1922-4802-980C-BE53F924CE92}" type="sibTrans" cxnId="{28E4E6EA-714C-4657-98E0-06A8054BF0EE}">
      <dgm:prSet/>
      <dgm:spPr/>
      <dgm:t>
        <a:bodyPr/>
        <a:lstStyle/>
        <a:p>
          <a:endParaRPr lang="en-US"/>
        </a:p>
      </dgm:t>
    </dgm:pt>
    <dgm:pt modelId="{0B786407-4E34-4284-BF9D-58F8F1CBF6CA}" type="pres">
      <dgm:prSet presAssocID="{01352ED3-41A8-496A-8F34-81051944DAF0}" presName="linear" presStyleCnt="0">
        <dgm:presLayoutVars>
          <dgm:dir/>
          <dgm:animLvl val="lvl"/>
          <dgm:resizeHandles val="exact"/>
        </dgm:presLayoutVars>
      </dgm:prSet>
      <dgm:spPr/>
    </dgm:pt>
    <dgm:pt modelId="{3037216B-B605-4C38-A611-3430D73AA544}" type="pres">
      <dgm:prSet presAssocID="{535B4C49-EEAF-4F51-9FAF-6860C5AF386E}" presName="parentLin" presStyleCnt="0"/>
      <dgm:spPr/>
    </dgm:pt>
    <dgm:pt modelId="{98E73FBD-0855-4DFD-B6CB-7A530FB986BE}" type="pres">
      <dgm:prSet presAssocID="{535B4C49-EEAF-4F51-9FAF-6860C5AF386E}" presName="parentLeftMargin" presStyleLbl="node1" presStyleIdx="0" presStyleCnt="2"/>
      <dgm:spPr/>
    </dgm:pt>
    <dgm:pt modelId="{95EDDC1C-CAF9-4EC8-A912-4B69EF80C163}" type="pres">
      <dgm:prSet presAssocID="{535B4C49-EEAF-4F51-9FAF-6860C5AF38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7AFB03-5C76-461C-AB63-B1A570D652B0}" type="pres">
      <dgm:prSet presAssocID="{535B4C49-EEAF-4F51-9FAF-6860C5AF386E}" presName="negativeSpace" presStyleCnt="0"/>
      <dgm:spPr/>
    </dgm:pt>
    <dgm:pt modelId="{B89F0A0E-1A17-48AB-ACDC-88ADAC20CF07}" type="pres">
      <dgm:prSet presAssocID="{535B4C49-EEAF-4F51-9FAF-6860C5AF386E}" presName="childText" presStyleLbl="conFgAcc1" presStyleIdx="0" presStyleCnt="2" custScaleY="116299">
        <dgm:presLayoutVars>
          <dgm:bulletEnabled val="1"/>
        </dgm:presLayoutVars>
      </dgm:prSet>
      <dgm:spPr/>
    </dgm:pt>
    <dgm:pt modelId="{31BC71B4-093C-4A42-BA5F-59B27AAD5277}" type="pres">
      <dgm:prSet presAssocID="{51E237E0-ACA5-4A09-AB39-324A892D03D8}" presName="spaceBetweenRectangles" presStyleCnt="0"/>
      <dgm:spPr/>
    </dgm:pt>
    <dgm:pt modelId="{E2CAD037-239A-4556-A1BF-E31579417536}" type="pres">
      <dgm:prSet presAssocID="{9EC5C343-E2E3-4205-A164-FD8E922A6C34}" presName="parentLin" presStyleCnt="0"/>
      <dgm:spPr/>
    </dgm:pt>
    <dgm:pt modelId="{881644EF-956F-402C-B67C-E86E968BEF01}" type="pres">
      <dgm:prSet presAssocID="{9EC5C343-E2E3-4205-A164-FD8E922A6C34}" presName="parentLeftMargin" presStyleLbl="node1" presStyleIdx="0" presStyleCnt="2"/>
      <dgm:spPr/>
    </dgm:pt>
    <dgm:pt modelId="{A8F89903-5D82-4163-9565-86B835AAF85F}" type="pres">
      <dgm:prSet presAssocID="{9EC5C343-E2E3-4205-A164-FD8E922A6C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8DAC4B-2008-4537-AFA3-4561C4940074}" type="pres">
      <dgm:prSet presAssocID="{9EC5C343-E2E3-4205-A164-FD8E922A6C34}" presName="negativeSpace" presStyleCnt="0"/>
      <dgm:spPr/>
    </dgm:pt>
    <dgm:pt modelId="{9EF12EC5-A727-4B9A-BC1B-F09295965AE0}" type="pres">
      <dgm:prSet presAssocID="{9EC5C343-E2E3-4205-A164-FD8E922A6C3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1E7600-2A15-4615-8AC0-CB4C81EEB91F}" srcId="{9EC5C343-E2E3-4205-A164-FD8E922A6C34}" destId="{A0BA4DE3-8AD5-4FE0-AEA0-2242C40B47C9}" srcOrd="4" destOrd="0" parTransId="{A52A25F3-0A4C-422C-9526-640C84631275}" sibTransId="{3C241BF5-19BE-40B7-86C9-61FD6828CA58}"/>
    <dgm:cxn modelId="{FAF69E1A-79F4-48A4-8D5F-848E6E2CD70F}" srcId="{535B4C49-EEAF-4F51-9FAF-6860C5AF386E}" destId="{5A947C0F-7C74-407C-B802-5E1DE37FF201}" srcOrd="3" destOrd="0" parTransId="{A6E100CF-840D-4E7F-9B7D-BBF060955B33}" sibTransId="{E5B63683-4DE9-448F-816E-41AFD65E7833}"/>
    <dgm:cxn modelId="{C21E371E-04AB-49D0-BBA7-C3F21E5BD4BC}" srcId="{9EC5C343-E2E3-4205-A164-FD8E922A6C34}" destId="{37A84E43-A8CA-4171-BD37-92AC93223B90}" srcOrd="3" destOrd="0" parTransId="{123BB465-D34F-48C7-9060-29F31135B3C6}" sibTransId="{7F24ADE0-8270-4986-8C97-F23D140F6B50}"/>
    <dgm:cxn modelId="{2FB6482E-03CE-4718-BF8E-1AE655DE633F}" type="presOf" srcId="{535B4C49-EEAF-4F51-9FAF-6860C5AF386E}" destId="{95EDDC1C-CAF9-4EC8-A912-4B69EF80C163}" srcOrd="1" destOrd="0" presId="urn:microsoft.com/office/officeart/2005/8/layout/list1"/>
    <dgm:cxn modelId="{9179FF32-B7F5-414F-969F-8893C1E3E422}" type="presOf" srcId="{01352ED3-41A8-496A-8F34-81051944DAF0}" destId="{0B786407-4E34-4284-BF9D-58F8F1CBF6CA}" srcOrd="0" destOrd="0" presId="urn:microsoft.com/office/officeart/2005/8/layout/list1"/>
    <dgm:cxn modelId="{7DA38F34-4456-4A97-BC8C-B912B3946892}" srcId="{535B4C49-EEAF-4F51-9FAF-6860C5AF386E}" destId="{040185DE-F1C4-4EEC-A55F-372C96D1C2C9}" srcOrd="4" destOrd="0" parTransId="{BD782D56-BE51-41BE-9122-65F64093B4DC}" sibTransId="{EF3FDD3A-E3DB-4D28-9CF6-E850591FD6D1}"/>
    <dgm:cxn modelId="{F8BC585D-6CE3-4B88-9306-04BAB6508194}" type="presOf" srcId="{D21A1141-B708-4DAF-BDF9-D7DA5203E988}" destId="{9EF12EC5-A727-4B9A-BC1B-F09295965AE0}" srcOrd="0" destOrd="5" presId="urn:microsoft.com/office/officeart/2005/8/layout/list1"/>
    <dgm:cxn modelId="{4BD80D42-7E98-46FA-8C6D-23CDCE1EC0DF}" type="presOf" srcId="{06625500-2B3A-4408-B729-A0741303D0D6}" destId="{9EF12EC5-A727-4B9A-BC1B-F09295965AE0}" srcOrd="0" destOrd="1" presId="urn:microsoft.com/office/officeart/2005/8/layout/list1"/>
    <dgm:cxn modelId="{F09B7962-336C-4C3E-96AB-0644EE8A5E4F}" type="presOf" srcId="{21765DE0-9F75-4B3A-9BB7-445887C86DF5}" destId="{B89F0A0E-1A17-48AB-ACDC-88ADAC20CF07}" srcOrd="0" destOrd="2" presId="urn:microsoft.com/office/officeart/2005/8/layout/list1"/>
    <dgm:cxn modelId="{2E9EB049-B525-4C51-B28F-D959932794D4}" type="presOf" srcId="{A0BA4DE3-8AD5-4FE0-AEA0-2242C40B47C9}" destId="{9EF12EC5-A727-4B9A-BC1B-F09295965AE0}" srcOrd="0" destOrd="4" presId="urn:microsoft.com/office/officeart/2005/8/layout/list1"/>
    <dgm:cxn modelId="{A4BDE24B-5E26-4C08-BE8C-26CC1BBDF166}" srcId="{9EC5C343-E2E3-4205-A164-FD8E922A6C34}" destId="{D21A1141-B708-4DAF-BDF9-D7DA5203E988}" srcOrd="5" destOrd="0" parTransId="{DCC1D1D1-74C1-4F43-AD37-E211249754F1}" sibTransId="{7C31A87F-21A9-46EF-BBA7-EA1DAC02901A}"/>
    <dgm:cxn modelId="{7FB89C6D-8A17-4158-9F40-7D18C598F949}" srcId="{9EC5C343-E2E3-4205-A164-FD8E922A6C34}" destId="{88A48F72-E83D-4295-AA50-FC5D900C95F4}" srcOrd="2" destOrd="0" parTransId="{AB306E21-E7EC-4369-B219-1252D093C3DF}" sibTransId="{38964340-A639-425B-8E99-4D0E58B10B1A}"/>
    <dgm:cxn modelId="{617D5751-12D2-4D43-BFAA-A8C04FDBD560}" srcId="{01352ED3-41A8-496A-8F34-81051944DAF0}" destId="{9EC5C343-E2E3-4205-A164-FD8E922A6C34}" srcOrd="1" destOrd="0" parTransId="{F1667767-80D1-40D1-9F2C-1689B177A893}" sibTransId="{A0D1B179-780C-4F68-824E-B0DBA5FA078B}"/>
    <dgm:cxn modelId="{CB35158F-4A6B-4C89-AB0E-FC89FD8A103E}" type="presOf" srcId="{88A48F72-E83D-4295-AA50-FC5D900C95F4}" destId="{9EF12EC5-A727-4B9A-BC1B-F09295965AE0}" srcOrd="0" destOrd="2" presId="urn:microsoft.com/office/officeart/2005/8/layout/list1"/>
    <dgm:cxn modelId="{B3724E8F-9F4B-48DE-9D9E-1F177264F387}" type="presOf" srcId="{040185DE-F1C4-4EEC-A55F-372C96D1C2C9}" destId="{B89F0A0E-1A17-48AB-ACDC-88ADAC20CF07}" srcOrd="0" destOrd="4" presId="urn:microsoft.com/office/officeart/2005/8/layout/list1"/>
    <dgm:cxn modelId="{577C759A-AB0B-4271-A5D3-B2FEE9A8BFD2}" srcId="{9EC5C343-E2E3-4205-A164-FD8E922A6C34}" destId="{06625500-2B3A-4408-B729-A0741303D0D6}" srcOrd="1" destOrd="0" parTransId="{72A56B23-D8BD-4AAC-9FFE-8AF756A09135}" sibTransId="{686A5624-4D50-4B99-9441-B4B37544202B}"/>
    <dgm:cxn modelId="{E0809C9B-EA8A-4F75-839C-1232F5669BBE}" srcId="{9EC5C343-E2E3-4205-A164-FD8E922A6C34}" destId="{FD2CD7E1-8F6B-45D3-AD44-48B7EC29A323}" srcOrd="0" destOrd="0" parTransId="{AAF7B3AE-DC48-4D4A-AF33-5144D2754B36}" sibTransId="{1015D025-DA7F-44C2-9B1C-D8D2300D1713}"/>
    <dgm:cxn modelId="{9B559CA6-7A6C-4E20-94D4-5655638B4FF8}" srcId="{01352ED3-41A8-496A-8F34-81051944DAF0}" destId="{535B4C49-EEAF-4F51-9FAF-6860C5AF386E}" srcOrd="0" destOrd="0" parTransId="{021D1C98-7EDD-44FC-A494-B21DA4470691}" sibTransId="{51E237E0-ACA5-4A09-AB39-324A892D03D8}"/>
    <dgm:cxn modelId="{5B3AFAA6-5416-47B6-9338-AA801007D275}" type="presOf" srcId="{9EC5C343-E2E3-4205-A164-FD8E922A6C34}" destId="{881644EF-956F-402C-B67C-E86E968BEF01}" srcOrd="0" destOrd="0" presId="urn:microsoft.com/office/officeart/2005/8/layout/list1"/>
    <dgm:cxn modelId="{577A1AAE-3E8E-4717-A8F7-BD27EEEC71C3}" type="presOf" srcId="{FD2CD7E1-8F6B-45D3-AD44-48B7EC29A323}" destId="{9EF12EC5-A727-4B9A-BC1B-F09295965AE0}" srcOrd="0" destOrd="0" presId="urn:microsoft.com/office/officeart/2005/8/layout/list1"/>
    <dgm:cxn modelId="{2BA334B0-B366-4358-A611-D08E4790A5E4}" type="presOf" srcId="{535B4C49-EEAF-4F51-9FAF-6860C5AF386E}" destId="{98E73FBD-0855-4DFD-B6CB-7A530FB986BE}" srcOrd="0" destOrd="0" presId="urn:microsoft.com/office/officeart/2005/8/layout/list1"/>
    <dgm:cxn modelId="{0A6118B1-C9EE-4073-A28E-2CF5B2C97B78}" type="presOf" srcId="{8D362A30-6000-45D6-AC62-03337B88BEBD}" destId="{B89F0A0E-1A17-48AB-ACDC-88ADAC20CF07}" srcOrd="0" destOrd="1" presId="urn:microsoft.com/office/officeart/2005/8/layout/list1"/>
    <dgm:cxn modelId="{E38C6BD2-9090-431E-9EC2-ADE492B4F2CC}" type="presOf" srcId="{37A84E43-A8CA-4171-BD37-92AC93223B90}" destId="{9EF12EC5-A727-4B9A-BC1B-F09295965AE0}" srcOrd="0" destOrd="3" presId="urn:microsoft.com/office/officeart/2005/8/layout/list1"/>
    <dgm:cxn modelId="{E7BEAED3-8102-4F27-81BA-0CEC2F457BB7}" srcId="{535B4C49-EEAF-4F51-9FAF-6860C5AF386E}" destId="{8D362A30-6000-45D6-AC62-03337B88BEBD}" srcOrd="1" destOrd="0" parTransId="{FD7857D5-CC33-41A6-A43C-4519E0E2FC68}" sibTransId="{BD19E506-9108-488E-96CA-05C5067E9EA9}"/>
    <dgm:cxn modelId="{D4AEC5E6-3A8D-47CC-8E41-B6B460DAF518}" type="presOf" srcId="{2AE2F629-ABD8-41E7-BAC7-394415B29E55}" destId="{B89F0A0E-1A17-48AB-ACDC-88ADAC20CF07}" srcOrd="0" destOrd="0" presId="urn:microsoft.com/office/officeart/2005/8/layout/list1"/>
    <dgm:cxn modelId="{3620C4EA-D5F6-4A2B-960A-C153A2C9FA92}" type="presOf" srcId="{5A947C0F-7C74-407C-B802-5E1DE37FF201}" destId="{B89F0A0E-1A17-48AB-ACDC-88ADAC20CF07}" srcOrd="0" destOrd="3" presId="urn:microsoft.com/office/officeart/2005/8/layout/list1"/>
    <dgm:cxn modelId="{28E4E6EA-714C-4657-98E0-06A8054BF0EE}" srcId="{535B4C49-EEAF-4F51-9FAF-6860C5AF386E}" destId="{21765DE0-9F75-4B3A-9BB7-445887C86DF5}" srcOrd="2" destOrd="0" parTransId="{ADF56083-0EF1-4DFA-BF6C-1DDD46C9BD1C}" sibTransId="{451E3A39-1922-4802-980C-BE53F924CE92}"/>
    <dgm:cxn modelId="{BBBC49F5-3E7D-45C4-A40B-E1927130E60B}" srcId="{535B4C49-EEAF-4F51-9FAF-6860C5AF386E}" destId="{2AE2F629-ABD8-41E7-BAC7-394415B29E55}" srcOrd="0" destOrd="0" parTransId="{9FAD2A2C-DC24-45AA-8680-7014C73CDCB8}" sibTransId="{0D1842C8-58FD-4C51-A68D-F50E2F972C51}"/>
    <dgm:cxn modelId="{278CD4F7-7E89-4E3B-AA7D-AB4F1E4F268C}" type="presOf" srcId="{9EC5C343-E2E3-4205-A164-FD8E922A6C34}" destId="{A8F89903-5D82-4163-9565-86B835AAF85F}" srcOrd="1" destOrd="0" presId="urn:microsoft.com/office/officeart/2005/8/layout/list1"/>
    <dgm:cxn modelId="{CDADA1BE-C8D9-4540-9527-179B0831CE47}" type="presParOf" srcId="{0B786407-4E34-4284-BF9D-58F8F1CBF6CA}" destId="{3037216B-B605-4C38-A611-3430D73AA544}" srcOrd="0" destOrd="0" presId="urn:microsoft.com/office/officeart/2005/8/layout/list1"/>
    <dgm:cxn modelId="{AA65C0B9-BF79-4004-8784-55774B422E92}" type="presParOf" srcId="{3037216B-B605-4C38-A611-3430D73AA544}" destId="{98E73FBD-0855-4DFD-B6CB-7A530FB986BE}" srcOrd="0" destOrd="0" presId="urn:microsoft.com/office/officeart/2005/8/layout/list1"/>
    <dgm:cxn modelId="{AE41B021-6875-4CF4-8F27-64D1D1840958}" type="presParOf" srcId="{3037216B-B605-4C38-A611-3430D73AA544}" destId="{95EDDC1C-CAF9-4EC8-A912-4B69EF80C163}" srcOrd="1" destOrd="0" presId="urn:microsoft.com/office/officeart/2005/8/layout/list1"/>
    <dgm:cxn modelId="{E680F23B-E21C-4010-A8D0-DADA5A20166B}" type="presParOf" srcId="{0B786407-4E34-4284-BF9D-58F8F1CBF6CA}" destId="{057AFB03-5C76-461C-AB63-B1A570D652B0}" srcOrd="1" destOrd="0" presId="urn:microsoft.com/office/officeart/2005/8/layout/list1"/>
    <dgm:cxn modelId="{9840F9A1-94C5-4857-8B7D-F4BAF4A1F0B6}" type="presParOf" srcId="{0B786407-4E34-4284-BF9D-58F8F1CBF6CA}" destId="{B89F0A0E-1A17-48AB-ACDC-88ADAC20CF07}" srcOrd="2" destOrd="0" presId="urn:microsoft.com/office/officeart/2005/8/layout/list1"/>
    <dgm:cxn modelId="{CBF70CA9-0B5D-4605-B492-6E086D4AFE85}" type="presParOf" srcId="{0B786407-4E34-4284-BF9D-58F8F1CBF6CA}" destId="{31BC71B4-093C-4A42-BA5F-59B27AAD5277}" srcOrd="3" destOrd="0" presId="urn:microsoft.com/office/officeart/2005/8/layout/list1"/>
    <dgm:cxn modelId="{BCCE611B-A164-4B2A-B7FD-1CEAFB27CF2C}" type="presParOf" srcId="{0B786407-4E34-4284-BF9D-58F8F1CBF6CA}" destId="{E2CAD037-239A-4556-A1BF-E31579417536}" srcOrd="4" destOrd="0" presId="urn:microsoft.com/office/officeart/2005/8/layout/list1"/>
    <dgm:cxn modelId="{7CF7D41C-5DD2-41DA-818A-9726501064E0}" type="presParOf" srcId="{E2CAD037-239A-4556-A1BF-E31579417536}" destId="{881644EF-956F-402C-B67C-E86E968BEF01}" srcOrd="0" destOrd="0" presId="urn:microsoft.com/office/officeart/2005/8/layout/list1"/>
    <dgm:cxn modelId="{7DC5463F-7BB1-41CB-BB4C-2DDD41D1E30A}" type="presParOf" srcId="{E2CAD037-239A-4556-A1BF-E31579417536}" destId="{A8F89903-5D82-4163-9565-86B835AAF85F}" srcOrd="1" destOrd="0" presId="urn:microsoft.com/office/officeart/2005/8/layout/list1"/>
    <dgm:cxn modelId="{D2078030-37F3-4FD1-902B-60276019694B}" type="presParOf" srcId="{0B786407-4E34-4284-BF9D-58F8F1CBF6CA}" destId="{128DAC4B-2008-4537-AFA3-4561C4940074}" srcOrd="5" destOrd="0" presId="urn:microsoft.com/office/officeart/2005/8/layout/list1"/>
    <dgm:cxn modelId="{32B72908-74E3-4574-91FA-6985ACEEDA15}" type="presParOf" srcId="{0B786407-4E34-4284-BF9D-58F8F1CBF6CA}" destId="{9EF12EC5-A727-4B9A-BC1B-F09295965A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0947-F696-0941-94B1-AA3FF1A04CCE}">
      <dsp:nvSpPr>
        <dsp:cNvPr id="0" name=""/>
        <dsp:cNvSpPr/>
      </dsp:nvSpPr>
      <dsp:spPr>
        <a:xfrm>
          <a:off x="0" y="0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9E442-7AD7-1F43-94DB-2C432628EFB6}">
      <dsp:nvSpPr>
        <dsp:cNvPr id="0" name=""/>
        <dsp:cNvSpPr/>
      </dsp:nvSpPr>
      <dsp:spPr>
        <a:xfrm>
          <a:off x="0" y="0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ESL </a:t>
          </a:r>
        </a:p>
      </dsp:txBody>
      <dsp:txXfrm>
        <a:off x="0" y="0"/>
        <a:ext cx="10523806" cy="446177"/>
      </dsp:txXfrm>
    </dsp:sp>
    <dsp:sp modelId="{530E7FFE-2DF9-9A46-A3BB-B5646EFAD96E}">
      <dsp:nvSpPr>
        <dsp:cNvPr id="0" name=""/>
        <dsp:cNvSpPr/>
      </dsp:nvSpPr>
      <dsp:spPr>
        <a:xfrm>
          <a:off x="0" y="446177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CE3A4-19FB-E444-A489-15915705F1A7}">
      <dsp:nvSpPr>
        <dsp:cNvPr id="0" name=""/>
        <dsp:cNvSpPr/>
      </dsp:nvSpPr>
      <dsp:spPr>
        <a:xfrm>
          <a:off x="0" y="446177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High School Equivalency</a:t>
          </a:r>
        </a:p>
      </dsp:txBody>
      <dsp:txXfrm>
        <a:off x="0" y="446177"/>
        <a:ext cx="10523806" cy="446177"/>
      </dsp:txXfrm>
    </dsp:sp>
    <dsp:sp modelId="{AB1D591E-A62F-BB4F-B1D1-C1357190BA0C}">
      <dsp:nvSpPr>
        <dsp:cNvPr id="0" name=""/>
        <dsp:cNvSpPr/>
      </dsp:nvSpPr>
      <dsp:spPr>
        <a:xfrm>
          <a:off x="0" y="892354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3B9B8-8CCF-5B43-A1E1-010DA8C61A02}">
      <dsp:nvSpPr>
        <dsp:cNvPr id="0" name=""/>
        <dsp:cNvSpPr/>
      </dsp:nvSpPr>
      <dsp:spPr>
        <a:xfrm>
          <a:off x="0" y="892354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Citizenship Prep</a:t>
          </a:r>
        </a:p>
      </dsp:txBody>
      <dsp:txXfrm>
        <a:off x="0" y="892354"/>
        <a:ext cx="10523806" cy="446177"/>
      </dsp:txXfrm>
    </dsp:sp>
    <dsp:sp modelId="{5DF79919-B0A6-E143-AFCA-FD861DFC99A7}">
      <dsp:nvSpPr>
        <dsp:cNvPr id="0" name=""/>
        <dsp:cNvSpPr/>
      </dsp:nvSpPr>
      <dsp:spPr>
        <a:xfrm>
          <a:off x="0" y="1338532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6FFA2-2BFB-1E4B-B543-245584FC945A}">
      <dsp:nvSpPr>
        <dsp:cNvPr id="0" name=""/>
        <dsp:cNvSpPr/>
      </dsp:nvSpPr>
      <dsp:spPr>
        <a:xfrm>
          <a:off x="0" y="1338532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Computer Literacy</a:t>
          </a:r>
        </a:p>
      </dsp:txBody>
      <dsp:txXfrm>
        <a:off x="0" y="1338532"/>
        <a:ext cx="10523806" cy="446177"/>
      </dsp:txXfrm>
    </dsp:sp>
    <dsp:sp modelId="{D82BEF5F-4254-0843-97B7-B5E45311B3F1}">
      <dsp:nvSpPr>
        <dsp:cNvPr id="0" name=""/>
        <dsp:cNvSpPr/>
      </dsp:nvSpPr>
      <dsp:spPr>
        <a:xfrm>
          <a:off x="0" y="1784709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8A54-54BE-ED4D-A4AE-30A89BAEEE04}">
      <dsp:nvSpPr>
        <dsp:cNvPr id="0" name=""/>
        <dsp:cNvSpPr/>
      </dsp:nvSpPr>
      <dsp:spPr>
        <a:xfrm>
          <a:off x="0" y="1784709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Apple Coding</a:t>
          </a:r>
        </a:p>
      </dsp:txBody>
      <dsp:txXfrm>
        <a:off x="0" y="1784709"/>
        <a:ext cx="10523806" cy="446177"/>
      </dsp:txXfrm>
    </dsp:sp>
    <dsp:sp modelId="{0A72D41B-6D9C-6541-B007-8F08C603827F}">
      <dsp:nvSpPr>
        <dsp:cNvPr id="0" name=""/>
        <dsp:cNvSpPr/>
      </dsp:nvSpPr>
      <dsp:spPr>
        <a:xfrm>
          <a:off x="0" y="2230886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D0E61-8D2B-E642-9D22-3D831803F2FE}">
      <dsp:nvSpPr>
        <dsp:cNvPr id="0" name=""/>
        <dsp:cNvSpPr/>
      </dsp:nvSpPr>
      <dsp:spPr>
        <a:xfrm>
          <a:off x="0" y="2230886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Phlebotomy</a:t>
          </a:r>
        </a:p>
      </dsp:txBody>
      <dsp:txXfrm>
        <a:off x="0" y="2230886"/>
        <a:ext cx="10523806" cy="446177"/>
      </dsp:txXfrm>
    </dsp:sp>
    <dsp:sp modelId="{DE3ED7D4-83B0-0E45-9D04-9235C42A7537}">
      <dsp:nvSpPr>
        <dsp:cNvPr id="0" name=""/>
        <dsp:cNvSpPr/>
      </dsp:nvSpPr>
      <dsp:spPr>
        <a:xfrm>
          <a:off x="0" y="2677064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72874-D8DB-754B-8F07-26D9655CB734}">
      <dsp:nvSpPr>
        <dsp:cNvPr id="0" name=""/>
        <dsp:cNvSpPr/>
      </dsp:nvSpPr>
      <dsp:spPr>
        <a:xfrm>
          <a:off x="0" y="2677064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Construction</a:t>
          </a:r>
        </a:p>
      </dsp:txBody>
      <dsp:txXfrm>
        <a:off x="0" y="2677064"/>
        <a:ext cx="10523806" cy="446177"/>
      </dsp:txXfrm>
    </dsp:sp>
    <dsp:sp modelId="{B6D69C01-A716-004C-B227-14AA61ED8E3A}">
      <dsp:nvSpPr>
        <dsp:cNvPr id="0" name=""/>
        <dsp:cNvSpPr/>
      </dsp:nvSpPr>
      <dsp:spPr>
        <a:xfrm>
          <a:off x="0" y="3123241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D68EF-4EB3-5040-8DE8-3861E7CF4D2E}">
      <dsp:nvSpPr>
        <dsp:cNvPr id="0" name=""/>
        <dsp:cNvSpPr/>
      </dsp:nvSpPr>
      <dsp:spPr>
        <a:xfrm>
          <a:off x="0" y="3123241"/>
          <a:ext cx="10523806" cy="44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Careers for a Cause</a:t>
          </a:r>
        </a:p>
      </dsp:txBody>
      <dsp:txXfrm>
        <a:off x="0" y="3123241"/>
        <a:ext cx="10523806" cy="446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975D7-CF67-724A-BBB8-FA5E4BBEBEBF}">
      <dsp:nvSpPr>
        <dsp:cNvPr id="0" name=""/>
        <dsp:cNvSpPr/>
      </dsp:nvSpPr>
      <dsp:spPr>
        <a:xfrm>
          <a:off x="871502" y="11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Construction – LAX</a:t>
          </a:r>
        </a:p>
      </dsp:txBody>
      <dsp:txXfrm>
        <a:off x="871502" y="1109"/>
        <a:ext cx="2744000" cy="1646400"/>
      </dsp:txXfrm>
    </dsp:sp>
    <dsp:sp modelId="{66FD8219-FCEB-D849-9668-4530A29A473B}">
      <dsp:nvSpPr>
        <dsp:cNvPr id="0" name=""/>
        <dsp:cNvSpPr/>
      </dsp:nvSpPr>
      <dsp:spPr>
        <a:xfrm>
          <a:off x="3889902" y="11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Maintenance &amp; Logistics – Mass Liberation &amp; ARC</a:t>
          </a:r>
        </a:p>
      </dsp:txBody>
      <dsp:txXfrm>
        <a:off x="3889902" y="1109"/>
        <a:ext cx="2744000" cy="1646400"/>
      </dsp:txXfrm>
    </dsp:sp>
    <dsp:sp modelId="{CEC9C17A-C8B6-CA4E-A938-E6290C42D5EB}">
      <dsp:nvSpPr>
        <dsp:cNvPr id="0" name=""/>
        <dsp:cNvSpPr/>
      </dsp:nvSpPr>
      <dsp:spPr>
        <a:xfrm>
          <a:off x="6908303" y="11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Careers for a Cause – St. Joseph’s Center</a:t>
          </a:r>
        </a:p>
      </dsp:txBody>
      <dsp:txXfrm>
        <a:off x="6908303" y="1109"/>
        <a:ext cx="2744000" cy="1646400"/>
      </dsp:txXfrm>
    </dsp:sp>
    <dsp:sp modelId="{216B82F1-6E9D-0B44-B822-F08927A7DEFA}">
      <dsp:nvSpPr>
        <dsp:cNvPr id="0" name=""/>
        <dsp:cNvSpPr/>
      </dsp:nvSpPr>
      <dsp:spPr>
        <a:xfrm>
          <a:off x="871502" y="19219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Apple World &amp; Ecosystems – Dual Enrollment </a:t>
          </a:r>
        </a:p>
      </dsp:txBody>
      <dsp:txXfrm>
        <a:off x="871502" y="1921909"/>
        <a:ext cx="2744000" cy="1646400"/>
      </dsp:txXfrm>
    </dsp:sp>
    <dsp:sp modelId="{F95CAFFD-EFC8-914D-8AE8-BC52EEF62AF4}">
      <dsp:nvSpPr>
        <dsp:cNvPr id="0" name=""/>
        <dsp:cNvSpPr/>
      </dsp:nvSpPr>
      <dsp:spPr>
        <a:xfrm>
          <a:off x="3889902" y="19219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Phlebotomy – Local clinic &amp; hospital</a:t>
          </a:r>
        </a:p>
      </dsp:txBody>
      <dsp:txXfrm>
        <a:off x="3889902" y="1921909"/>
        <a:ext cx="2744000" cy="1646400"/>
      </dsp:txXfrm>
    </dsp:sp>
    <dsp:sp modelId="{5059BA2C-AC9B-7349-9DA8-DD3B9780201A}">
      <dsp:nvSpPr>
        <dsp:cNvPr id="0" name=""/>
        <dsp:cNvSpPr/>
      </dsp:nvSpPr>
      <dsp:spPr>
        <a:xfrm>
          <a:off x="6908303" y="1921909"/>
          <a:ext cx="2744000" cy="16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Probation Offices in LA – multiple programs</a:t>
          </a:r>
        </a:p>
      </dsp:txBody>
      <dsp:txXfrm>
        <a:off x="6908303" y="1921909"/>
        <a:ext cx="2744000" cy="164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F659-03EE-144B-B06C-EBE9F93A7B9B}">
      <dsp:nvSpPr>
        <dsp:cNvPr id="0" name=""/>
        <dsp:cNvSpPr/>
      </dsp:nvSpPr>
      <dsp:spPr>
        <a:xfrm>
          <a:off x="0" y="1742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E789F-FDBD-574F-96B1-770D4C19C941}">
      <dsp:nvSpPr>
        <dsp:cNvPr id="0" name=""/>
        <dsp:cNvSpPr/>
      </dsp:nvSpPr>
      <dsp:spPr>
        <a:xfrm>
          <a:off x="0" y="1742"/>
          <a:ext cx="10523806" cy="118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2"/>
              </a:solidFill>
            </a:rPr>
            <a:t>BEFORE: Met students in person, assistance with applications, educational planning, registration, in person workshops &amp; orientations</a:t>
          </a:r>
        </a:p>
      </dsp:txBody>
      <dsp:txXfrm>
        <a:off x="0" y="1742"/>
        <a:ext cx="10523806" cy="1188644"/>
      </dsp:txXfrm>
    </dsp:sp>
    <dsp:sp modelId="{334E47A3-848A-6E4B-8D42-A63CB301C03C}">
      <dsp:nvSpPr>
        <dsp:cNvPr id="0" name=""/>
        <dsp:cNvSpPr/>
      </dsp:nvSpPr>
      <dsp:spPr>
        <a:xfrm>
          <a:off x="0" y="1190387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DD627-7826-CD4C-9DE8-FBD96A8A88DE}">
      <dsp:nvSpPr>
        <dsp:cNvPr id="0" name=""/>
        <dsp:cNvSpPr/>
      </dsp:nvSpPr>
      <dsp:spPr>
        <a:xfrm>
          <a:off x="0" y="1190387"/>
          <a:ext cx="10523806" cy="118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2"/>
              </a:solidFill>
            </a:rPr>
            <a:t>DURING: Same but online, via phone or text. Created how to videos on </a:t>
          </a:r>
          <a:r>
            <a:rPr lang="en-US" sz="2100" kern="1200" err="1">
              <a:solidFill>
                <a:srgbClr val="000002"/>
              </a:solidFill>
            </a:rPr>
            <a:t>youtube</a:t>
          </a:r>
          <a:r>
            <a:rPr lang="en-US" sz="2100" kern="1200">
              <a:solidFill>
                <a:srgbClr val="000002"/>
              </a:solidFill>
            </a:rPr>
            <a:t> and sent the links to them. Assigned a staff member to each course to communicate with the students individually and assist them with tech needs or any other need. </a:t>
          </a:r>
        </a:p>
      </dsp:txBody>
      <dsp:txXfrm>
        <a:off x="0" y="1190387"/>
        <a:ext cx="10523806" cy="1188644"/>
      </dsp:txXfrm>
    </dsp:sp>
    <dsp:sp modelId="{75A4ABA4-A289-C24E-BC6D-9F5AA933C0B9}">
      <dsp:nvSpPr>
        <dsp:cNvPr id="0" name=""/>
        <dsp:cNvSpPr/>
      </dsp:nvSpPr>
      <dsp:spPr>
        <a:xfrm>
          <a:off x="0" y="2379031"/>
          <a:ext cx="105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18A0A-B307-304B-A132-1DC9F5FBA8F6}">
      <dsp:nvSpPr>
        <dsp:cNvPr id="0" name=""/>
        <dsp:cNvSpPr/>
      </dsp:nvSpPr>
      <dsp:spPr>
        <a:xfrm>
          <a:off x="0" y="2379031"/>
          <a:ext cx="10523806" cy="118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2"/>
              </a:solidFill>
            </a:rPr>
            <a:t>NOW: We continue to do both, in person, online, and phone services. We assist students from applying to the college until registration. Including laptop loan applications, </a:t>
          </a:r>
          <a:r>
            <a:rPr lang="en-US" sz="2100" kern="1200" err="1">
              <a:solidFill>
                <a:srgbClr val="000002"/>
              </a:solidFill>
            </a:rPr>
            <a:t>wifi</a:t>
          </a:r>
          <a:r>
            <a:rPr lang="en-US" sz="2100" kern="1200">
              <a:solidFill>
                <a:srgbClr val="000002"/>
              </a:solidFill>
            </a:rPr>
            <a:t>/hotspots assistance, etc. </a:t>
          </a:r>
        </a:p>
      </dsp:txBody>
      <dsp:txXfrm>
        <a:off x="0" y="2379031"/>
        <a:ext cx="10523806" cy="1188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2D637-FDAB-4F76-B8D1-AF00AE599B3D}">
      <dsp:nvSpPr>
        <dsp:cNvPr id="0" name=""/>
        <dsp:cNvSpPr/>
      </dsp:nvSpPr>
      <dsp:spPr>
        <a:xfrm>
          <a:off x="4251755" y="2116732"/>
          <a:ext cx="2020025" cy="2020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Cerritos College PAACE (</a:t>
          </a:r>
          <a:r>
            <a:rPr lang="en-US" sz="1500" b="0" i="0" kern="1200"/>
            <a:t>Partnership for Adult Academic and Career Education)</a:t>
          </a:r>
          <a:endParaRPr lang="en-US" sz="1500" kern="1200"/>
        </a:p>
      </dsp:txBody>
      <dsp:txXfrm>
        <a:off x="4547581" y="2412558"/>
        <a:ext cx="1428373" cy="1428373"/>
      </dsp:txXfrm>
    </dsp:sp>
    <dsp:sp modelId="{7755AC3C-A317-44D4-AB5D-B10E1346BA47}">
      <dsp:nvSpPr>
        <dsp:cNvPr id="0" name=""/>
        <dsp:cNvSpPr/>
      </dsp:nvSpPr>
      <dsp:spPr>
        <a:xfrm rot="11700000">
          <a:off x="2722053" y="2360028"/>
          <a:ext cx="1505144" cy="575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B4732-0433-45C2-A8F1-8394F0291DA0}">
      <dsp:nvSpPr>
        <dsp:cNvPr id="0" name=""/>
        <dsp:cNvSpPr/>
      </dsp:nvSpPr>
      <dsp:spPr>
        <a:xfrm>
          <a:off x="1788184" y="1685492"/>
          <a:ext cx="1919024" cy="1535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ABC Adult School</a:t>
          </a:r>
        </a:p>
      </dsp:txBody>
      <dsp:txXfrm>
        <a:off x="1833149" y="1730457"/>
        <a:ext cx="1829094" cy="1445289"/>
      </dsp:txXfrm>
    </dsp:sp>
    <dsp:sp modelId="{4901BBD1-0F8B-4308-92C2-16FDE4D54D88}">
      <dsp:nvSpPr>
        <dsp:cNvPr id="0" name=""/>
        <dsp:cNvSpPr/>
      </dsp:nvSpPr>
      <dsp:spPr>
        <a:xfrm rot="14700000">
          <a:off x="3727274" y="1162053"/>
          <a:ext cx="1505144" cy="575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C3192-2C86-4731-9165-E6A1EBE318E2}">
      <dsp:nvSpPr>
        <dsp:cNvPr id="0" name=""/>
        <dsp:cNvSpPr/>
      </dsp:nvSpPr>
      <dsp:spPr>
        <a:xfrm>
          <a:off x="3202283" y="235"/>
          <a:ext cx="1919024" cy="1535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Downey Adult School</a:t>
          </a:r>
        </a:p>
      </dsp:txBody>
      <dsp:txXfrm>
        <a:off x="3247248" y="45200"/>
        <a:ext cx="1829094" cy="1445289"/>
      </dsp:txXfrm>
    </dsp:sp>
    <dsp:sp modelId="{62E79D25-86E3-47DB-9F75-D68563437FED}">
      <dsp:nvSpPr>
        <dsp:cNvPr id="0" name=""/>
        <dsp:cNvSpPr/>
      </dsp:nvSpPr>
      <dsp:spPr>
        <a:xfrm rot="17700000">
          <a:off x="5291118" y="1162053"/>
          <a:ext cx="1505144" cy="575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14A9D-7471-4926-8524-8B44D938D181}">
      <dsp:nvSpPr>
        <dsp:cNvPr id="0" name=""/>
        <dsp:cNvSpPr/>
      </dsp:nvSpPr>
      <dsp:spPr>
        <a:xfrm>
          <a:off x="5402229" y="235"/>
          <a:ext cx="1919024" cy="1535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Norwalk-La Mirada Adult School</a:t>
          </a:r>
        </a:p>
      </dsp:txBody>
      <dsp:txXfrm>
        <a:off x="5447194" y="45200"/>
        <a:ext cx="1829094" cy="1445289"/>
      </dsp:txXfrm>
    </dsp:sp>
    <dsp:sp modelId="{B5AE043B-1330-4E3F-9E2F-5A730D4F7AE1}">
      <dsp:nvSpPr>
        <dsp:cNvPr id="0" name=""/>
        <dsp:cNvSpPr/>
      </dsp:nvSpPr>
      <dsp:spPr>
        <a:xfrm rot="20700000">
          <a:off x="6296338" y="2360028"/>
          <a:ext cx="1505144" cy="575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7D24B-0848-499E-B99C-9A246C7F66D4}">
      <dsp:nvSpPr>
        <dsp:cNvPr id="0" name=""/>
        <dsp:cNvSpPr/>
      </dsp:nvSpPr>
      <dsp:spPr>
        <a:xfrm>
          <a:off x="6816327" y="1685492"/>
          <a:ext cx="1919024" cy="1535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California Conservation Corps (CCC)</a:t>
          </a:r>
        </a:p>
      </dsp:txBody>
      <dsp:txXfrm>
        <a:off x="6861292" y="1730457"/>
        <a:ext cx="1829094" cy="1445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EE0F8-9340-49A7-BF01-24FBE7F229F0}">
      <dsp:nvSpPr>
        <dsp:cNvPr id="0" name=""/>
        <dsp:cNvSpPr/>
      </dsp:nvSpPr>
      <dsp:spPr>
        <a:xfrm>
          <a:off x="1424862" y="2279"/>
          <a:ext cx="2821606" cy="1535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AED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English Support &amp; ESL classes</a:t>
          </a:r>
        </a:p>
      </dsp:txBody>
      <dsp:txXfrm>
        <a:off x="1424862" y="2279"/>
        <a:ext cx="2821606" cy="1535028"/>
      </dsp:txXfrm>
    </dsp:sp>
    <dsp:sp modelId="{0BD9DA4F-FA37-476C-A160-439A86647958}">
      <dsp:nvSpPr>
        <dsp:cNvPr id="0" name=""/>
        <dsp:cNvSpPr/>
      </dsp:nvSpPr>
      <dsp:spPr>
        <a:xfrm>
          <a:off x="4685178" y="5358"/>
          <a:ext cx="2700040" cy="1528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AED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Math Support </a:t>
          </a:r>
        </a:p>
      </dsp:txBody>
      <dsp:txXfrm>
        <a:off x="4685178" y="5358"/>
        <a:ext cx="2700040" cy="1528868"/>
      </dsp:txXfrm>
    </dsp:sp>
    <dsp:sp modelId="{A498D598-DAF8-4204-B403-8DB04E4B6064}">
      <dsp:nvSpPr>
        <dsp:cNvPr id="0" name=""/>
        <dsp:cNvSpPr/>
      </dsp:nvSpPr>
      <dsp:spPr>
        <a:xfrm>
          <a:off x="7823928" y="4556"/>
          <a:ext cx="2255407" cy="1530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Partnerships</a:t>
          </a:r>
        </a:p>
      </dsp:txBody>
      <dsp:txXfrm>
        <a:off x="7823928" y="4556"/>
        <a:ext cx="2255407" cy="1530474"/>
      </dsp:txXfrm>
    </dsp:sp>
    <dsp:sp modelId="{FD9DA029-B3DF-4E24-AA7C-A768478A2E6A}">
      <dsp:nvSpPr>
        <dsp:cNvPr id="0" name=""/>
        <dsp:cNvSpPr/>
      </dsp:nvSpPr>
      <dsp:spPr>
        <a:xfrm>
          <a:off x="4784041" y="1977412"/>
          <a:ext cx="2511701" cy="1591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Credit classes</a:t>
          </a:r>
        </a:p>
      </dsp:txBody>
      <dsp:txXfrm>
        <a:off x="4784041" y="1977412"/>
        <a:ext cx="2511701" cy="1591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EE0F8-9340-49A7-BF01-24FBE7F229F0}">
      <dsp:nvSpPr>
        <dsp:cNvPr id="0" name=""/>
        <dsp:cNvSpPr/>
      </dsp:nvSpPr>
      <dsp:spPr>
        <a:xfrm>
          <a:off x="1413780" y="81884"/>
          <a:ext cx="2828832" cy="1370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(English &amp; Spanish)</a:t>
          </a:r>
        </a:p>
      </dsp:txBody>
      <dsp:txXfrm>
        <a:off x="1413780" y="81884"/>
        <a:ext cx="2828832" cy="1370617"/>
      </dsp:txXfrm>
    </dsp:sp>
    <dsp:sp modelId="{0BD9DA4F-FA37-476C-A160-439A86647958}">
      <dsp:nvSpPr>
        <dsp:cNvPr id="0" name=""/>
        <dsp:cNvSpPr/>
      </dsp:nvSpPr>
      <dsp:spPr>
        <a:xfrm>
          <a:off x="4682446" y="801"/>
          <a:ext cx="2706954" cy="1532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Small Business Entrepreneurship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(English &amp; Spanish) </a:t>
          </a:r>
        </a:p>
      </dsp:txBody>
      <dsp:txXfrm>
        <a:off x="4682446" y="801"/>
        <a:ext cx="2706954" cy="1532784"/>
      </dsp:txXfrm>
    </dsp:sp>
    <dsp:sp modelId="{A498D598-DAF8-4204-B403-8DB04E4B6064}">
      <dsp:nvSpPr>
        <dsp:cNvPr id="0" name=""/>
        <dsp:cNvSpPr/>
      </dsp:nvSpPr>
      <dsp:spPr>
        <a:xfrm>
          <a:off x="7829233" y="81264"/>
          <a:ext cx="2261183" cy="137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Apprenticeship Program</a:t>
          </a:r>
        </a:p>
      </dsp:txBody>
      <dsp:txXfrm>
        <a:off x="7829233" y="81264"/>
        <a:ext cx="2261183" cy="1371857"/>
      </dsp:txXfrm>
    </dsp:sp>
    <dsp:sp modelId="{FD9DA029-B3DF-4E24-AA7C-A768478A2E6A}">
      <dsp:nvSpPr>
        <dsp:cNvPr id="0" name=""/>
        <dsp:cNvSpPr/>
      </dsp:nvSpPr>
      <dsp:spPr>
        <a:xfrm>
          <a:off x="4781562" y="1974219"/>
          <a:ext cx="2518133" cy="1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Credit classes</a:t>
          </a:r>
        </a:p>
      </dsp:txBody>
      <dsp:txXfrm>
        <a:off x="4781562" y="1974219"/>
        <a:ext cx="2518133" cy="1596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F0A0E-1A17-48AB-ACDC-88ADAC20CF07}">
      <dsp:nvSpPr>
        <dsp:cNvPr id="0" name=""/>
        <dsp:cNvSpPr/>
      </dsp:nvSpPr>
      <dsp:spPr>
        <a:xfrm>
          <a:off x="0" y="218581"/>
          <a:ext cx="8949678" cy="2154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94" tIns="291592" rIns="69459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i="0" kern="1200"/>
            <a:t>ESL 4 ESL </a:t>
          </a:r>
          <a:r>
            <a:rPr lang="en-US" sz="1100" b="1" i="0" kern="1200" err="1"/>
            <a:t>Grammar,Reading&amp;Writing</a:t>
          </a:r>
          <a:r>
            <a:rPr lang="en-US" sz="1100" b="1" i="0" kern="1200"/>
            <a:t> 4    4.0 Units</a:t>
          </a:r>
          <a:endParaRPr lang="en-US" sz="11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Prerequisite: ESL 3 with a grade of "C" or higher or "Pass" or equivalent or </a:t>
          </a:r>
          <a:r>
            <a:rPr lang="en-US" sz="1200" b="0" i="0" kern="1200">
              <a:highlight>
                <a:srgbClr val="FFFF00"/>
              </a:highlight>
            </a:rPr>
            <a:t>AED 42.17 </a:t>
          </a:r>
          <a:r>
            <a:rPr lang="en-US" sz="1200" b="0" i="0" kern="1200"/>
            <a:t>or equivalent (non-credit Adult Ed. ESL) with a grade of "Pass" or satisfactory completion of the assessment/placement process with eligibility for ESL 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i="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ESL 5 ESL </a:t>
          </a:r>
          <a:r>
            <a:rPr lang="en-US" sz="1200" b="1" kern="1200" err="1"/>
            <a:t>Grammar,Reading,&amp;Writing</a:t>
          </a:r>
          <a:r>
            <a:rPr lang="en-US" sz="1200" b="1" kern="1200"/>
            <a:t> 5    4.0 Units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Prerequisite: ESL 4 with a grade of "C" or higher or "Pass" or equivalent or </a:t>
          </a:r>
          <a:r>
            <a:rPr lang="en-US" sz="1200" kern="1200">
              <a:highlight>
                <a:srgbClr val="FFFF00"/>
              </a:highlight>
            </a:rPr>
            <a:t>AED 42.18 </a:t>
          </a:r>
          <a:r>
            <a:rPr lang="en-US" sz="1200" kern="1200"/>
            <a:t>or equivalent (non-credit Adult Ed. ESL) with a grade of "Pass" or satisfactory completion of the assessment/placement process with eligibility for ESL 5</a:t>
          </a:r>
        </a:p>
      </dsp:txBody>
      <dsp:txXfrm>
        <a:off x="0" y="218581"/>
        <a:ext cx="8949678" cy="2154090"/>
      </dsp:txXfrm>
    </dsp:sp>
    <dsp:sp modelId="{95EDDC1C-CAF9-4EC8-A912-4B69EF80C163}">
      <dsp:nvSpPr>
        <dsp:cNvPr id="0" name=""/>
        <dsp:cNvSpPr/>
      </dsp:nvSpPr>
      <dsp:spPr>
        <a:xfrm>
          <a:off x="447483" y="11941"/>
          <a:ext cx="626477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94" tIns="0" rIns="2367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AED 42.17 ESL High Intermediate and 42.18 ESL Low Advanced</a:t>
          </a:r>
        </a:p>
      </dsp:txBody>
      <dsp:txXfrm>
        <a:off x="467658" y="32116"/>
        <a:ext cx="6224424" cy="372930"/>
      </dsp:txXfrm>
    </dsp:sp>
    <dsp:sp modelId="{9EF12EC5-A727-4B9A-BC1B-F09295965AE0}">
      <dsp:nvSpPr>
        <dsp:cNvPr id="0" name=""/>
        <dsp:cNvSpPr/>
      </dsp:nvSpPr>
      <dsp:spPr>
        <a:xfrm>
          <a:off x="0" y="2654911"/>
          <a:ext cx="8949678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94" tIns="291592" rIns="6945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MATH 40 Pre-Algebra    4.0 Units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MATH 60 Elementary Algebra    4.0 Units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MATH 75 Math Literacy for College Stud    6.0 Units</a:t>
          </a:r>
          <a:endParaRPr lang="en-US" sz="14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MATH 80 Intermediate Algebra    4.0 Units</a:t>
          </a:r>
          <a:endParaRPr lang="en-US" sz="14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MATH 112 Elementary Statistics    4.0 Units</a:t>
          </a:r>
          <a:endParaRPr lang="en-US" sz="14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MATH 114 College Algebra    4.0 Units</a:t>
          </a:r>
          <a:endParaRPr lang="en-US" sz="14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54911"/>
        <a:ext cx="8949678" cy="1631700"/>
      </dsp:txXfrm>
    </dsp:sp>
    <dsp:sp modelId="{A8F89903-5D82-4163-9565-86B835AAF85F}">
      <dsp:nvSpPr>
        <dsp:cNvPr id="0" name=""/>
        <dsp:cNvSpPr/>
      </dsp:nvSpPr>
      <dsp:spPr>
        <a:xfrm>
          <a:off x="447483" y="2448271"/>
          <a:ext cx="626477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94" tIns="0" rIns="2367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AED Math Support (40, 60, 80, 75, 112 and 114 classes)</a:t>
          </a:r>
        </a:p>
      </dsp:txBody>
      <dsp:txXfrm>
        <a:off x="467658" y="2468446"/>
        <a:ext cx="622442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5C498-9A9C-764D-B6F1-237599E8A72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9D3B7-7C65-2F44-B8CE-1AE4CFFD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5E2D6-94F0-5445-8872-D2557A2AA862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Host noncredit new student </a:t>
            </a:r>
            <a:r>
              <a:rPr lang="en-US">
                <a:solidFill>
                  <a:schemeClr val="tx1"/>
                </a:solidFill>
              </a:rPr>
              <a:t>orientations &amp; workshops</a:t>
            </a:r>
            <a:r>
              <a:rPr lang="en-US"/>
              <a:t>: goal setting, career exploration, study skills, stress management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6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4768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652FEF-1DB5-3640-84E9-76C2AEBC2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0" y="403412"/>
            <a:ext cx="8670888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00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CB3E9-34D1-9147-A9F0-791F0C3C9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12" y="0"/>
            <a:ext cx="820737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AC6E9-6F6E-5F4C-B812-D90922E2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12" y="0"/>
            <a:ext cx="820737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3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3CB10-313F-494A-97CC-73229A2393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61039-D1E0-104E-8F73-C956FBDAF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12" y="0"/>
            <a:ext cx="820737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EC769BA-346C-2A45-8702-BDAD9FF75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E9B5-EE2D-2F4F-B9A7-C0ABBAD0B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57EFFFC-12A3-5A43-83AA-6319079DED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60287-499F-F542-B7B1-0180FFDC7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" y="0"/>
            <a:ext cx="820737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953D7EF-5E21-C34E-A09F-0ABAF70E6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A88E-AD9D-4145-BE7F-4EA999D6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2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0F9B99-8263-EA4C-B572-EE434178C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CA25C0-FBDE-374E-8B02-A3DFA7FC7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E47E-D7EC-2141-BEFC-978E97EE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8F019-6ADE-9B41-AEFC-12D26889A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C97F8-5603-C842-9003-509EE69DA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803B18D-F6BB-7446-AB8B-B65811EA6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7.png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ela_Torre_Rosa@sccollege.ed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college.edu/ce/counseling/Pages/Meet-Our-Counselors-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college.edu/ce/Pages/default.aspx?/#googtrans(en|es)" TargetMode="External"/><Relationship Id="rId2" Type="http://schemas.openxmlformats.org/officeDocument/2006/relationships/hyperlink" Target="https://sccollege.edu/ce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7.png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altLang="en-US" sz="4900">
                <a:latin typeface="Palatino"/>
              </a:rPr>
              <a:t>Noncredit Counseling</a:t>
            </a:r>
            <a:br>
              <a:rPr lang="en-US" altLang="en-US"/>
            </a:br>
            <a:r>
              <a:rPr lang="en-US" altLang="en-US" sz="3600">
                <a:latin typeface="Palatino"/>
              </a:rPr>
              <a:t>Presented by: Edith Hernandez-Cabrera,</a:t>
            </a:r>
            <a:br>
              <a:rPr lang="en-US" altLang="en-US" sz="3600"/>
            </a:br>
            <a:r>
              <a:rPr lang="en-US" altLang="en-US" sz="3600">
                <a:latin typeface="Palatino"/>
              </a:rPr>
              <a:t>Jacqueline Garner, &amp; Rosa Salazar de la Torre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25989C9-9F23-4DC0-9F79-713393D9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03613">
            <a:off x="5975668" y="3838536"/>
            <a:ext cx="837821" cy="63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FAE405-FCB9-465F-85D1-4EBC7BFFF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9244">
            <a:off x="7604252" y="3901690"/>
            <a:ext cx="1828499" cy="1250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AEF9FF-C4B3-4688-A041-F92B015C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1668">
            <a:off x="3091952" y="4216184"/>
            <a:ext cx="2227294" cy="667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F02C0-E98C-49F9-8E95-00A57735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10" y="403412"/>
            <a:ext cx="7939016" cy="1685768"/>
          </a:xfrm>
        </p:spPr>
        <p:txBody>
          <a:bodyPr/>
          <a:lstStyle/>
          <a:p>
            <a:pPr algn="ctr"/>
            <a:r>
              <a:rPr lang="en-US"/>
              <a:t>Workforce Readiness and/or Job Advancement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723F0-52C4-41A7-8A7F-8CD68F385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707195-3860-455D-99FA-192D9BAB2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538410"/>
              </p:ext>
            </p:extLst>
          </p:nvPr>
        </p:nvGraphicFramePr>
        <p:xfrm>
          <a:off x="422759" y="2597418"/>
          <a:ext cx="11504198" cy="357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blue sign with white text.&#10;&#10;Description automatically generated with low confidence">
            <a:extLst>
              <a:ext uri="{FF2B5EF4-FFF2-40B4-BE49-F238E27FC236}">
                <a16:creationId xmlns:a16="http://schemas.microsoft.com/office/drawing/2014/main" id="{FE2BFA75-775F-41FA-BFAC-681E2758E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9273" y="279587"/>
            <a:ext cx="1289050" cy="159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8A9C7-35CF-4DE6-BFFF-3CC2523FC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51" y="4382561"/>
            <a:ext cx="15850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0AFD-CCF5-4162-A802-3618E126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77" y="175953"/>
            <a:ext cx="8192236" cy="1685768"/>
          </a:xfrm>
        </p:spPr>
        <p:txBody>
          <a:bodyPr>
            <a:normAutofit/>
          </a:bodyPr>
          <a:lstStyle/>
          <a:p>
            <a:r>
              <a:rPr lang="en-US" sz="4400"/>
              <a:t>Transitional and Support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051DB-3041-4F20-AA8D-FF9EC638E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91F4621-2AE4-411F-826E-7BFDD1BF8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03411"/>
              </p:ext>
            </p:extLst>
          </p:nvPr>
        </p:nvGraphicFramePr>
        <p:xfrm>
          <a:off x="2103021" y="2254928"/>
          <a:ext cx="8949678" cy="429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blue sign with white text.&#10;&#10;Description automatically generated with low confidence">
            <a:extLst>
              <a:ext uri="{FF2B5EF4-FFF2-40B4-BE49-F238E27FC236}">
                <a16:creationId xmlns:a16="http://schemas.microsoft.com/office/drawing/2014/main" id="{035DC45E-5E9A-4AB5-9532-C91D3299E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9273" y="279587"/>
            <a:ext cx="1289050" cy="1592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6DD0CA-C4A0-44AC-B59A-39600FAA3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093" y="4382561"/>
            <a:ext cx="15850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F2EE-D9B2-42F5-916E-0AC09EAA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4" y="403412"/>
            <a:ext cx="8085230" cy="1685768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Contact us to help you get started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6F3A-F3CE-4059-A744-A7215EA5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/>
              <a:t>Please scan QR code to connect with our office for assistance and information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A1F-2D40-449F-BD0A-AA963EBCC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C0FA38D9-F7F2-49C9-8B7C-60DDB7DA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62" y="3907432"/>
            <a:ext cx="1319530" cy="13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63EB3-F3C1-4694-8CF3-878B2D41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498" y="279049"/>
            <a:ext cx="1286367" cy="1591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240F4-FE0E-498D-AF5D-AA2CD14B9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3" y="4382561"/>
            <a:ext cx="15850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593673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Santiago Canyon College</a:t>
            </a:r>
            <a:br>
              <a:rPr lang="en-US" altLang="en-US" dirty="0"/>
            </a:br>
            <a:r>
              <a:rPr lang="en-US" altLang="en-US" sz="3600" dirty="0"/>
              <a:t>Presented by: Rosa Salazar de la Torre, M.A.</a:t>
            </a:r>
            <a:br>
              <a:rPr lang="en-US" altLang="en-US" sz="3600" dirty="0"/>
            </a:br>
            <a:r>
              <a:rPr lang="en-US" sz="3600" dirty="0"/>
              <a:t>Professor Department Chair</a:t>
            </a:r>
            <a:br>
              <a:rPr lang="en-US" sz="3600" dirty="0"/>
            </a:b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Dela_Torre_Rosa@sccollege.edu</a:t>
            </a:r>
            <a:br>
              <a:rPr lang="en-US" sz="3600" dirty="0"/>
            </a:b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5166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08C0-45D6-4AA2-05D1-E6892419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&amp;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77F0-2EE9-3895-9A79-47586F85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2409396"/>
            <a:ext cx="10523806" cy="3946954"/>
          </a:xfrm>
        </p:spPr>
        <p:txBody>
          <a:bodyPr/>
          <a:lstStyle/>
          <a:p>
            <a:r>
              <a:rPr lang="en-US" sz="2000"/>
              <a:t>Santiago Canyon College/RSCCD is the largest non-credit program in the state of California.</a:t>
            </a:r>
          </a:p>
          <a:p>
            <a:endParaRPr lang="en-US" sz="2000"/>
          </a:p>
          <a:p>
            <a:r>
              <a:rPr lang="en-US" sz="2000"/>
              <a:t>Awards and Accolades </a:t>
            </a:r>
          </a:p>
          <a:p>
            <a:pPr lvl="1"/>
            <a:r>
              <a:rPr lang="en-US" sz="2000"/>
              <a:t>California Department of Education Best Practices for College Transition.</a:t>
            </a:r>
          </a:p>
          <a:p>
            <a:pPr lvl="1"/>
            <a:r>
              <a:rPr lang="en-US" sz="2000"/>
              <a:t>California Community College Accreditation Committee Best Practices in College Transition</a:t>
            </a:r>
          </a:p>
          <a:p>
            <a:pPr marL="57150"/>
            <a:endParaRPr lang="en-US" sz="2000"/>
          </a:p>
          <a:p>
            <a:r>
              <a:rPr lang="en-US" sz="2000"/>
              <a:t>Pandemic Results 2019-2022</a:t>
            </a:r>
          </a:p>
          <a:p>
            <a:pPr lvl="1"/>
            <a:r>
              <a:rPr lang="en-US" sz="2000"/>
              <a:t>400% Increase in Student Contact by Counselors Online and Non-Credit Growth to Over 30% FTES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86120-50D6-7680-CE67-50D5F2F8B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4A7EA-CB71-2182-93DB-F8331606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3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2030-581C-5BA6-46EC-F85890C2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 of Students Transitioning from Noncredit to College  Credit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C3D84-384C-F518-4C21-975624887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3D99F-8C73-65E6-137B-E95FD514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8" t="31250" r="18961" b="14904"/>
          <a:stretch/>
        </p:blipFill>
        <p:spPr>
          <a:xfrm>
            <a:off x="841982" y="2476382"/>
            <a:ext cx="4990783" cy="3633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71DAF-7FE7-E7B4-56E9-DEF13FDA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8" t="18750" r="18375" b="27083"/>
          <a:stretch/>
        </p:blipFill>
        <p:spPr>
          <a:xfrm>
            <a:off x="6359237" y="2476382"/>
            <a:ext cx="5369288" cy="3721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39765-90E6-8BD9-F644-CD8FC0BE5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564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915F-603A-77CC-18EF-40ABDC5A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STARS was developed &amp; its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8C81C-4647-E11C-2194-6EFE6E199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0A9DAB-56E3-D14E-2FF0-CCF8F06F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15"/>
            <a:ext cx="5083024" cy="388077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r>
              <a:rPr lang="en-US" altLang="es-MX" sz="2300">
                <a:latin typeface="Calibri" panose="020F0502020204030204" pitchFamily="34" charset="0"/>
                <a:cs typeface="Calibri" panose="020F0502020204030204" pitchFamily="34" charset="0"/>
              </a:rPr>
              <a:t>Our agency wanted to help make the transition to college credit as simple and easy as possible for our noncredit students. </a:t>
            </a: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endParaRPr lang="en-US" altLang="es-MX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r>
              <a:rPr lang="en-US" altLang="es-MX" sz="2300">
                <a:latin typeface="Calibri" panose="020F0502020204030204" pitchFamily="34" charset="0"/>
                <a:cs typeface="Calibri" panose="020F0502020204030204" pitchFamily="34" charset="0"/>
              </a:rPr>
              <a:t>Growth of matriculation funding from the state was the drive to create a “seamless” matriculation pipeline program from the noncredit program to college credit.</a:t>
            </a: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endParaRPr lang="en-US" altLang="es-MX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r>
              <a:rPr lang="en-US" altLang="es-MX" sz="2300">
                <a:latin typeface="Calibri" panose="020F0502020204030204" pitchFamily="34" charset="0"/>
                <a:cs typeface="Calibri" panose="020F0502020204030204" pitchFamily="34" charset="0"/>
              </a:rPr>
              <a:t>“Passport to Your Future” program started in 1997 to transition  students from the noncredit program to college credit. </a:t>
            </a:r>
          </a:p>
          <a:p>
            <a:pPr algn="just">
              <a:spcBef>
                <a:spcPct val="0"/>
              </a:spcBef>
            </a:pPr>
            <a:endParaRPr lang="en-US" altLang="es-MX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endParaRPr lang="en-US" altLang="es-MX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 3" panose="05040102010807070707" pitchFamily="18" charset="2"/>
              <a:buChar char=""/>
            </a:pPr>
            <a:r>
              <a:rPr lang="en-US" altLang="es-MX" sz="2300">
                <a:latin typeface="Calibri" panose="020F0502020204030204" pitchFamily="34" charset="0"/>
                <a:cs typeface="Calibri" panose="020F0502020204030204" pitchFamily="34" charset="0"/>
              </a:rPr>
              <a:t>In 2009 the name was changed to STARS. </a:t>
            </a:r>
          </a:p>
        </p:txBody>
      </p:sp>
      <p:pic>
        <p:nvPicPr>
          <p:cNvPr id="6" name="Picture 7" descr="E:\Pictures 2001\Rosa Delatorre.jpg">
            <a:extLst>
              <a:ext uri="{FF2B5EF4-FFF2-40B4-BE49-F238E27FC236}">
                <a16:creationId xmlns:a16="http://schemas.microsoft.com/office/drawing/2014/main" id="{5F7FAD5E-3DE7-CB58-3F33-1CA981A6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463" t="15443" r="6911" b="11214"/>
          <a:stretch>
            <a:fillRect/>
          </a:stretch>
        </p:blipFill>
        <p:spPr bwMode="auto">
          <a:xfrm>
            <a:off x="7299111" y="3094334"/>
            <a:ext cx="3182207" cy="1957549"/>
          </a:xfrm>
          <a:prstGeom prst="flowChartMagneticDrum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7E69F-00A0-784A-71C4-C15D20F9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63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1951-78F3-D47A-2B16-D3F4556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0E7F-1DA1-697F-81E1-3D74F08F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2"/>
                </a:solidFill>
              </a:rPr>
              <a:t>57% </a:t>
            </a:r>
            <a:r>
              <a:rPr lang="en-US">
                <a:solidFill>
                  <a:srgbClr val="000002"/>
                </a:solidFill>
              </a:rPr>
              <a:t>of SCC graduates transferred to four-year universities.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2"/>
                </a:solidFill>
              </a:rPr>
              <a:t>67% </a:t>
            </a:r>
            <a:r>
              <a:rPr lang="en-US">
                <a:solidFill>
                  <a:srgbClr val="000002"/>
                </a:solidFill>
              </a:rPr>
              <a:t>of former noncredit graduates transferred to four-year universities.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2"/>
                </a:solidFill>
              </a:rPr>
              <a:t>57%, </a:t>
            </a:r>
            <a:r>
              <a:rPr lang="en-US">
                <a:solidFill>
                  <a:srgbClr val="000002"/>
                </a:solidFill>
              </a:rPr>
              <a:t>more than half, of the of former noncredit graduates transferred to California State Universities. 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4E7FA-84DB-FD35-940A-1D4DC8DBE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4E005-8FF6-D18D-8681-34F4D40B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60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6303-C67A-0AC0-A4CF-8348C8A5B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89658E-7A7F-EDC0-3037-F4B8AC1C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414305"/>
            <a:ext cx="6178826" cy="422765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s-MX">
                <a:solidFill>
                  <a:srgbClr val="000002"/>
                </a:solidFill>
              </a:rPr>
              <a:t>“The first time I thought of attending school it was a lonely day. I was sitting in a jail cell reading a book called </a:t>
            </a:r>
            <a:r>
              <a:rPr lang="en-US" altLang="es-MX" i="1">
                <a:solidFill>
                  <a:srgbClr val="000002"/>
                </a:solidFill>
              </a:rPr>
              <a:t>The Alchemist </a:t>
            </a:r>
            <a:r>
              <a:rPr lang="en-US" altLang="es-MX">
                <a:solidFill>
                  <a:srgbClr val="000002"/>
                </a:solidFill>
              </a:rPr>
              <a:t>by Paolo Coelho. In that book I learned that you have to listen to your heart.”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s-MX">
                <a:solidFill>
                  <a:srgbClr val="000002"/>
                </a:solidFill>
              </a:rPr>
              <a:t>“I started attending school. I had attended school in México, but I had only completed sixth grade. I had the education of an eleven year old. Whatever math I had learned had stayed in México.”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s-MX">
                <a:solidFill>
                  <a:srgbClr val="000002"/>
                </a:solidFill>
              </a:rPr>
              <a:t>“Obtaining my high school diploma is just one more step toward a higher education.”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</a:pPr>
            <a:endParaRPr lang="en-US" altLang="es-MX">
              <a:solidFill>
                <a:srgbClr val="000002"/>
              </a:solidFill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</a:pPr>
            <a:r>
              <a:rPr lang="en-US" altLang="es-MX">
                <a:solidFill>
                  <a:srgbClr val="000002"/>
                </a:solidFill>
              </a:rPr>
              <a:t>“So far I will be the only one out of eleven brothers and sisters that will make it to college. I hope that I can encourage others to do the same.”    </a:t>
            </a:r>
          </a:p>
        </p:txBody>
      </p:sp>
      <p:pic>
        <p:nvPicPr>
          <p:cNvPr id="6" name="Picture 29" descr="D:\DSC_0048.JPG">
            <a:extLst>
              <a:ext uri="{FF2B5EF4-FFF2-40B4-BE49-F238E27FC236}">
                <a16:creationId xmlns:a16="http://schemas.microsoft.com/office/drawing/2014/main" id="{FF667693-2F48-06B5-B615-D8D7D6FA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533" r="13946" b="7500"/>
          <a:stretch>
            <a:fillRect/>
          </a:stretch>
        </p:blipFill>
        <p:spPr bwMode="auto">
          <a:xfrm>
            <a:off x="7844684" y="2907555"/>
            <a:ext cx="2942706" cy="2630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1085F1-8305-375B-5B95-B431CCF1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81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BC2-B1D1-EB9E-561E-19260D83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B0AE9-25DD-3449-374E-29B9268DE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F7C1B4-2011-E5A1-818F-947BD254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63" y="2536874"/>
            <a:ext cx="6351105" cy="296565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>
                <a:solidFill>
                  <a:srgbClr val="000002"/>
                </a:solidFill>
              </a:rPr>
              <a:t> Step 1: Complete College Application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>
                <a:solidFill>
                  <a:srgbClr val="000002"/>
                </a:solidFill>
              </a:rPr>
              <a:t> Step 2: Complete Financial Aid Application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>
                <a:solidFill>
                  <a:srgbClr val="000002"/>
                </a:solidFill>
              </a:rPr>
              <a:t> Step 3: Welcome Orientation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>
                <a:solidFill>
                  <a:srgbClr val="000002"/>
                </a:solidFill>
              </a:rPr>
              <a:t> Step 4: Registration Session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>
                <a:solidFill>
                  <a:srgbClr val="000002"/>
                </a:solidFill>
              </a:rPr>
              <a:t> Step 5: Free Backpack Pick-Up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61430-69B9-B50E-2581-EC4228311B44}"/>
              </a:ext>
            </a:extLst>
          </p:cNvPr>
          <p:cNvSpPr txBox="1"/>
          <p:nvPr/>
        </p:nvSpPr>
        <p:spPr>
          <a:xfrm>
            <a:off x="6852589" y="3429000"/>
            <a:ext cx="552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For more questions contact: </a:t>
            </a:r>
          </a:p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/>
              <a:t>Counselor Skyler Phamle at Phamle_Skyler@sccollege.edu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75A8D-EB60-35F9-0D70-7FBB499C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3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583734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sz="5400"/>
              <a:t>Los Angeles Southwest College</a:t>
            </a:r>
            <a:br>
              <a:rPr lang="en-US" altLang="en-US"/>
            </a:br>
            <a:r>
              <a:rPr lang="en-US" altLang="en-US" sz="3600"/>
              <a:t>Presented by: Edith Hernandez-Cabrera, Ed.D.</a:t>
            </a:r>
            <a:br>
              <a:rPr lang="en-US" altLang="en-US" sz="3600"/>
            </a:br>
            <a:r>
              <a:rPr lang="en-US" altLang="en-US" sz="3600"/>
              <a:t>Counselor</a:t>
            </a:r>
            <a:br>
              <a:rPr lang="en-US" altLang="en-US" sz="3600"/>
            </a:br>
            <a:r>
              <a:rPr lang="en-US" altLang="en-US" sz="3600" err="1"/>
              <a:t>Cabrere@laccd.edu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48150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D7046-FE58-E03A-E042-9700BF5E1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22B0E39-DD1C-3E71-6DC4-E5360C11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7601"/>
            <a:ext cx="4186237" cy="3196762"/>
          </a:xfrm>
          <a:prstGeom prst="rect">
            <a:avLst/>
          </a:prstGeom>
        </p:spPr>
      </p:pic>
      <p:pic>
        <p:nvPicPr>
          <p:cNvPr id="6" name="Picture 2" descr="H:\Public\Picture Archive\With Releases (Can Publish)\STARS\100_2585.JPG">
            <a:extLst>
              <a:ext uri="{FF2B5EF4-FFF2-40B4-BE49-F238E27FC236}">
                <a16:creationId xmlns:a16="http://schemas.microsoft.com/office/drawing/2014/main" id="{C23D2229-D35B-98F4-1C3B-7E9E1479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0"/>
          <a:stretch>
            <a:fillRect/>
          </a:stretch>
        </p:blipFill>
        <p:spPr bwMode="auto">
          <a:xfrm>
            <a:off x="6027713" y="2578255"/>
            <a:ext cx="5102300" cy="32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42446-BA3D-9A4C-E0CC-DDE035F88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563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0098-4E59-E806-C826-3326F407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RISE: Inmate Education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1B38E-7050-0ED0-9402-C93CAE3B7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F0688-C3A5-3DCC-AE06-2CE760F48E21}"/>
              </a:ext>
            </a:extLst>
          </p:cNvPr>
          <p:cNvSpPr txBox="1"/>
          <p:nvPr/>
        </p:nvSpPr>
        <p:spPr>
          <a:xfrm>
            <a:off x="789249" y="2525045"/>
            <a:ext cx="86662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Basic skills and developmental courses to students who are in custody</a:t>
            </a:r>
          </a:p>
          <a:p>
            <a:r>
              <a:rPr lang="en-US" sz="1400"/>
              <a:t>at any of the five Orange County jails and juvenile hall.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Courses taught by SCC Continuing Education instructors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RISE Counseling 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Program serves formerly incarcerated students at SCC launched in Fall 2018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Now more than 40 active participants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Services include: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Educational, career and personal counseling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Specialized services for college enrollment, financial aid and successful transition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Community resources for wrap-around needs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Tailored workshops and events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Case management for support and retention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Past RISE events include: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Preview Day for students, Summer 2018 and Summer 2019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"/>
            </a:pPr>
            <a:r>
              <a:rPr lang="en-US" sz="1400"/>
              <a:t>FLEX Workshop for faculty and staff, Fall 2018, Fall 2019, Fall 2020</a:t>
            </a:r>
          </a:p>
          <a:p>
            <a:endParaRPr lang="en-US" sz="14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9A56A89-0EAE-F3E6-012C-0C851748EAA8}"/>
              </a:ext>
            </a:extLst>
          </p:cNvPr>
          <p:cNvSpPr txBox="1">
            <a:spLocks/>
          </p:cNvSpPr>
          <p:nvPr/>
        </p:nvSpPr>
        <p:spPr>
          <a:xfrm>
            <a:off x="936753" y="4138843"/>
            <a:ext cx="4185623" cy="22175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solidFill>
                <a:srgbClr val="000002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C5B8268-E217-4164-61E2-F32455C14926}"/>
              </a:ext>
            </a:extLst>
          </p:cNvPr>
          <p:cNvSpPr txBox="1">
            <a:spLocks/>
          </p:cNvSpPr>
          <p:nvPr/>
        </p:nvSpPr>
        <p:spPr>
          <a:xfrm>
            <a:off x="1081480" y="3712069"/>
            <a:ext cx="4185617" cy="221750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solidFill>
                <a:srgbClr val="00000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A13C7-9543-DCE4-04AC-8098B7E9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756" y="1888603"/>
            <a:ext cx="2324100" cy="477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366D3-ECBF-DBC8-1415-557E43BE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63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B46C-655F-2970-894B-F9204569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Your Counselors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F6F1C-140A-FD25-5EF8-C9B1EEAE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0D948-E111-47A4-737D-981E25F7D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3742"/>
          <a:stretch/>
        </p:blipFill>
        <p:spPr>
          <a:xfrm>
            <a:off x="744861" y="2281638"/>
            <a:ext cx="4313420" cy="457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038E1-8F56-786F-D0D6-2ABD4A7D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24" y="4060647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302B-11A5-2313-D86B-05D01322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3FFF-FB99-E9CF-79E9-76C1916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2" y="2662567"/>
            <a:ext cx="10523806" cy="3569419"/>
          </a:xfrm>
        </p:spPr>
        <p:txBody>
          <a:bodyPr/>
          <a:lstStyle/>
          <a:p>
            <a:r>
              <a:rPr lang="en-US" sz="2000">
                <a:solidFill>
                  <a:srgbClr val="000002"/>
                </a:solidFill>
              </a:rPr>
              <a:t>Contact Us!</a:t>
            </a:r>
          </a:p>
          <a:p>
            <a:pPr lvl="1"/>
            <a:r>
              <a:rPr lang="en-US" sz="2000">
                <a:solidFill>
                  <a:srgbClr val="000002"/>
                </a:solidFill>
              </a:rPr>
              <a:t>Links: </a:t>
            </a:r>
          </a:p>
          <a:p>
            <a:pPr lvl="2"/>
            <a:r>
              <a:rPr lang="en-US" sz="1800">
                <a:hlinkClick r:id="rId2"/>
              </a:rPr>
              <a:t>sccforme.com</a:t>
            </a:r>
            <a:endParaRPr lang="en-US" sz="1800"/>
          </a:p>
          <a:p>
            <a:pPr lvl="2"/>
            <a:r>
              <a:rPr lang="en-US" sz="1800">
                <a:hlinkClick r:id="rId3"/>
              </a:rPr>
              <a:t>sccparami.com</a:t>
            </a:r>
            <a:endParaRPr lang="en-US" sz="1800"/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pPr algn="ctr"/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en-US">
                <a:solidFill>
                  <a:schemeClr val="accent1"/>
                </a:solidFill>
              </a:rPr>
              <a:t>Questions for Rosa?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987F-0215-28E9-E290-2B3A171D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C9F71-0DB4-284D-D887-7AA765B335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5"/>
          <a:stretch/>
        </p:blipFill>
        <p:spPr>
          <a:xfrm>
            <a:off x="5117516" y="2662567"/>
            <a:ext cx="1948757" cy="221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C063E-DEF3-549D-E2C7-6E4E2C92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57" y="6122850"/>
            <a:ext cx="5238874" cy="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0EC6-6C32-C4EB-710D-B9749E67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Noncredit Programs at LASC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8CB4AF-CB3C-4B86-5C17-10ED622269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945A-A655-5C00-4C42-D26005475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3515740-EF1C-C224-8E30-B4CCD3573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5DA61B38-EF5A-78E3-C448-2BDAC57387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20463"/>
          <a:stretch/>
        </p:blipFill>
        <p:spPr bwMode="auto">
          <a:xfrm>
            <a:off x="10202440" y="264003"/>
            <a:ext cx="1151358" cy="1825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39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77FF-1A57-E277-3863-1C741CC3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Partnerships – CTE/Noncredit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473351-B547-492D-748D-BEBA736440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FF349-12F7-0E14-2AE9-606730A94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8D97695F-DBC2-1DC6-1FFB-40D54198B6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20463"/>
          <a:stretch/>
        </p:blipFill>
        <p:spPr bwMode="auto">
          <a:xfrm>
            <a:off x="10202440" y="264003"/>
            <a:ext cx="1151358" cy="1825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1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6F1-3D19-C94D-D04F-9A9493C5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Noncredit Counseling at LASC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955A-2D7A-D1BF-1BFB-C925B126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Selecting noncredit courses – educational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Orientations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Process noncredit 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Available walk-in, by appointment, in person, online, 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Career, academic, and personal counseling</a:t>
            </a:r>
          </a:p>
          <a:p>
            <a:pPr marL="1028700" lvl="1" indent="-342900"/>
            <a:r>
              <a:rPr lang="en-US">
                <a:solidFill>
                  <a:srgbClr val="000000"/>
                </a:solidFill>
              </a:rPr>
              <a:t>Transitioning to credit courses</a:t>
            </a:r>
          </a:p>
          <a:p>
            <a:pPr marL="1028700" lvl="1" indent="-342900"/>
            <a:r>
              <a:rPr lang="en-US">
                <a:solidFill>
                  <a:srgbClr val="000000"/>
                </a:solidFill>
              </a:rPr>
              <a:t>Currently working on noncredit to credit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78FBD-EDFA-7B01-6D02-55563FEDA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8E114316-4A2F-51D1-5225-778ED52FA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20463"/>
          <a:stretch/>
        </p:blipFill>
        <p:spPr bwMode="auto">
          <a:xfrm>
            <a:off x="10202440" y="264003"/>
            <a:ext cx="1151358" cy="1825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92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9C9E-6AA2-CDE0-480E-D601C1BA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Practices before, during, and after COVID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8D4BD00-9889-F339-5E94-CC6C9266A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68729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4501A-1115-57CA-6909-190EDADD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A0F033D3-FE98-344C-9B81-A88B80660C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b="20463"/>
          <a:stretch/>
        </p:blipFill>
        <p:spPr bwMode="auto">
          <a:xfrm>
            <a:off x="11253607" y="597946"/>
            <a:ext cx="817984" cy="129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648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789" y="4593673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sz="5400"/>
              <a:t>Cerritos College</a:t>
            </a:r>
            <a:br>
              <a:rPr lang="en-US" altLang="en-US"/>
            </a:br>
            <a:r>
              <a:rPr lang="en-US" altLang="en-US" sz="3600"/>
              <a:t>Presented by: Jacqueline Garner, M.A.</a:t>
            </a:r>
            <a:br>
              <a:rPr lang="en-US" altLang="en-US" sz="3600"/>
            </a:br>
            <a:r>
              <a:rPr lang="en-US" sz="3600"/>
              <a:t>Counselor</a:t>
            </a:r>
            <a:br>
              <a:rPr lang="en-US" sz="3600"/>
            </a:br>
            <a:r>
              <a:rPr lang="en-US" sz="3600"/>
              <a:t>(</a:t>
            </a:r>
            <a:r>
              <a:rPr lang="en-US" sz="3600" err="1"/>
              <a:t>jgarner@cerritos.edu</a:t>
            </a:r>
            <a:r>
              <a:rPr lang="en-US" sz="3600"/>
              <a:t>) </a:t>
            </a:r>
            <a:br>
              <a:rPr lang="en-US" sz="3600"/>
            </a:b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78903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5418-9016-4D35-BE3F-CFDA2993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8" y="403412"/>
            <a:ext cx="8983459" cy="1685768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Partnership for Adult Academic and Career Education (PAACE) regional consortium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31E23-DCA1-48D4-A5C6-543769499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 descr="A blue sign with white text.&#10;&#10;Description automatically generated with low confidence">
            <a:extLst>
              <a:ext uri="{FF2B5EF4-FFF2-40B4-BE49-F238E27FC236}">
                <a16:creationId xmlns:a16="http://schemas.microsoft.com/office/drawing/2014/main" id="{280E069C-E511-48A8-8061-98845DFC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0" y="2432482"/>
            <a:ext cx="1289050" cy="159258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04D6C7-67D7-4D77-9B60-E129A2756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36464"/>
              </p:ext>
            </p:extLst>
          </p:nvPr>
        </p:nvGraphicFramePr>
        <p:xfrm>
          <a:off x="830263" y="2432482"/>
          <a:ext cx="10523537" cy="413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39C03F-6662-4925-85B9-F343261CF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696" y="2432482"/>
            <a:ext cx="15850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25989C9-9F23-4DC0-9F79-713393D9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03613">
            <a:off x="5975668" y="3838536"/>
            <a:ext cx="837821" cy="63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FAE405-FCB9-465F-85D1-4EBC7BFFF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9244">
            <a:off x="7604252" y="3901690"/>
            <a:ext cx="1828499" cy="1250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AEF9FF-C4B3-4688-A041-F92B015C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1668">
            <a:off x="3091952" y="4216184"/>
            <a:ext cx="2227294" cy="667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F02C0-E98C-49F9-8E95-00A57735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10" y="403412"/>
            <a:ext cx="7939016" cy="1685768"/>
          </a:xfrm>
        </p:spPr>
        <p:txBody>
          <a:bodyPr/>
          <a:lstStyle/>
          <a:p>
            <a:pPr algn="ctr"/>
            <a:r>
              <a:rPr lang="en-US"/>
              <a:t>The right tools for College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723F0-52C4-41A7-8A7F-8CD68F385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707195-3860-455D-99FA-192D9BAB2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165001"/>
              </p:ext>
            </p:extLst>
          </p:nvPr>
        </p:nvGraphicFramePr>
        <p:xfrm>
          <a:off x="422759" y="2597418"/>
          <a:ext cx="11504198" cy="357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blue sign with white text.&#10;&#10;Description automatically generated with low confidence">
            <a:extLst>
              <a:ext uri="{FF2B5EF4-FFF2-40B4-BE49-F238E27FC236}">
                <a16:creationId xmlns:a16="http://schemas.microsoft.com/office/drawing/2014/main" id="{FE2BFA75-775F-41FA-BFAC-681E2758E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9273" y="279587"/>
            <a:ext cx="1289050" cy="15925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0A97D3-8085-4D43-B508-7273A6DDFD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51" y="5126464"/>
            <a:ext cx="15850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79781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NEI 2022">
      <a:dk1>
        <a:srgbClr val="005595"/>
      </a:dk1>
      <a:lt1>
        <a:srgbClr val="FFFFFF"/>
      </a:lt1>
      <a:dk2>
        <a:srgbClr val="3871C7"/>
      </a:dk2>
      <a:lt2>
        <a:srgbClr val="D8E9F0"/>
      </a:lt2>
      <a:accent1>
        <a:srgbClr val="B12000"/>
      </a:accent1>
      <a:accent2>
        <a:srgbClr val="A07DBB"/>
      </a:accent2>
      <a:accent3>
        <a:srgbClr val="658AD3"/>
      </a:accent3>
      <a:accent4>
        <a:srgbClr val="C26179"/>
      </a:accent4>
      <a:accent5>
        <a:srgbClr val="ED887B"/>
      </a:accent5>
      <a:accent6>
        <a:srgbClr val="EEC983"/>
      </a:accent6>
      <a:hlink>
        <a:srgbClr val="005B95"/>
      </a:hlink>
      <a:folHlink>
        <a:srgbClr val="005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2022 ppt template 1" id="{1ED9A372-3BE9-2C4F-933E-0D4543663B47}" vid="{13F77577-E93A-424B-821A-CA7A56DE0C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Jackie Garner - Cerritos College</Template>
  <TotalTime>0</TotalTime>
  <Words>1209</Words>
  <Application>Microsoft Office PowerPoint</Application>
  <PresentationFormat>Widescreen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Gill Sans</vt:lpstr>
      <vt:lpstr>Open Sans</vt:lpstr>
      <vt:lpstr>Palatino</vt:lpstr>
      <vt:lpstr>Times New Roman</vt:lpstr>
      <vt:lpstr>Wingdings</vt:lpstr>
      <vt:lpstr>Wingdings 3</vt:lpstr>
      <vt:lpstr>ASCCC Curriculum Inst. 2020 Theme</vt:lpstr>
      <vt:lpstr>Noncredit Counseling Presented by: Edith Hernandez-Cabrera, Jacqueline Garner, &amp; Rosa Salazar de la Torre</vt:lpstr>
      <vt:lpstr>Los Angeles Southwest College Presented by: Edith Hernandez-Cabrera, Ed.D. Counselor Cabrere@laccd.edu</vt:lpstr>
      <vt:lpstr>Noncredit Programs at LASC</vt:lpstr>
      <vt:lpstr>Partnerships – CTE/Noncredit</vt:lpstr>
      <vt:lpstr>Noncredit Counseling at LASC</vt:lpstr>
      <vt:lpstr>Practices before, during, and after COVID</vt:lpstr>
      <vt:lpstr>Cerritos College Presented by: Jacqueline Garner, M.A. Counselor (jgarner@cerritos.edu)  </vt:lpstr>
      <vt:lpstr>The Partnership for Adult Academic and Career Education (PAACE) regional consortium</vt:lpstr>
      <vt:lpstr>The right tools for College success</vt:lpstr>
      <vt:lpstr>Workforce Readiness and/or Job Advancement</vt:lpstr>
      <vt:lpstr>Transitional and Support classes</vt:lpstr>
      <vt:lpstr>Contact us to help you get started </vt:lpstr>
      <vt:lpstr>Santiago Canyon College Presented by: Rosa Salazar de la Torre, M.A. Professor Department Chair Dela_Torre_Rosa@sccollege.edu </vt:lpstr>
      <vt:lpstr>Facts &amp; Data</vt:lpstr>
      <vt:lpstr># of Students Transitioning from Noncredit to College  Credit</vt:lpstr>
      <vt:lpstr>How STARS was developed &amp; its history</vt:lpstr>
      <vt:lpstr>Research Findings</vt:lpstr>
      <vt:lpstr>PowerPoint Presentation</vt:lpstr>
      <vt:lpstr>Application Steps</vt:lpstr>
      <vt:lpstr>PowerPoint Presentation</vt:lpstr>
      <vt:lpstr>Project RISE: Inmate Education Program</vt:lpstr>
      <vt:lpstr>Meet Your Counselors</vt:lpstr>
      <vt:lpstr>Questions: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Garner, Jacqueline</dc:creator>
  <cp:lastModifiedBy>Diaz Gonzalez, Maria</cp:lastModifiedBy>
  <cp:revision>2</cp:revision>
  <cp:lastPrinted>2020-11-24T19:39:26Z</cp:lastPrinted>
  <dcterms:created xsi:type="dcterms:W3CDTF">2022-05-10T17:51:03Z</dcterms:created>
  <dcterms:modified xsi:type="dcterms:W3CDTF">2022-05-11T17:21:25Z</dcterms:modified>
</cp:coreProperties>
</file>