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86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82F7A-84A5-4897-B926-0A9674B42A8F}" type="datetimeFigureOut">
              <a:rPr lang="en-US" smtClean="0"/>
              <a:t>3/14/15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E55D4-0A8C-4ADF-9E4D-EC72E0036F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82F7A-84A5-4897-B926-0A9674B42A8F}" type="datetimeFigureOut">
              <a:rPr lang="en-US" smtClean="0"/>
              <a:t>3/14/15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E55D4-0A8C-4ADF-9E4D-EC72E0036F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82F7A-84A5-4897-B926-0A9674B42A8F}" type="datetimeFigureOut">
              <a:rPr lang="en-US" smtClean="0"/>
              <a:t>3/14/15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E55D4-0A8C-4ADF-9E4D-EC72E0036F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82F7A-84A5-4897-B926-0A9674B42A8F}" type="datetimeFigureOut">
              <a:rPr lang="en-US" smtClean="0"/>
              <a:t>3/14/15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E55D4-0A8C-4ADF-9E4D-EC72E0036F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82F7A-84A5-4897-B926-0A9674B42A8F}" type="datetimeFigureOut">
              <a:rPr lang="en-US" smtClean="0"/>
              <a:t>3/14/15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E55D4-0A8C-4ADF-9E4D-EC72E0036F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82F7A-84A5-4897-B926-0A9674B42A8F}" type="datetimeFigureOut">
              <a:rPr lang="en-US" smtClean="0"/>
              <a:t>3/14/15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E55D4-0A8C-4ADF-9E4D-EC72E0036FC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82F7A-84A5-4897-B926-0A9674B42A8F}" type="datetimeFigureOut">
              <a:rPr lang="en-US" smtClean="0"/>
              <a:t>3/14/15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E55D4-0A8C-4ADF-9E4D-EC72E0036F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82F7A-84A5-4897-B926-0A9674B42A8F}" type="datetimeFigureOut">
              <a:rPr lang="en-US" smtClean="0"/>
              <a:t>3/14/15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E55D4-0A8C-4ADF-9E4D-EC72E0036F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82F7A-84A5-4897-B926-0A9674B42A8F}" type="datetimeFigureOut">
              <a:rPr lang="en-US" smtClean="0"/>
              <a:t>3/14/15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E55D4-0A8C-4ADF-9E4D-EC72E0036F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82F7A-84A5-4897-B926-0A9674B42A8F}" type="datetimeFigureOut">
              <a:rPr lang="en-US" smtClean="0"/>
              <a:t>3/14/15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8E55D4-0A8C-4ADF-9E4D-EC72E0036F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82F7A-84A5-4897-B926-0A9674B42A8F}" type="datetimeFigureOut">
              <a:rPr lang="en-US" smtClean="0"/>
              <a:t>3/14/15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E55D4-0A8C-4ADF-9E4D-EC72E0036F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382F7A-84A5-4897-B926-0A9674B42A8F}" type="datetimeFigureOut">
              <a:rPr lang="en-US" smtClean="0"/>
              <a:t>3/14/15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58E55D4-0A8C-4ADF-9E4D-EC72E0036FC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b="1" dirty="0" smtClean="0"/>
              <a:t>Pierce GO DAYS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5800" y="3886200"/>
            <a:ext cx="1524000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go days log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581400"/>
            <a:ext cx="3352800" cy="289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2311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23335" y="59075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2800" dirty="0"/>
              <a:t>Pierce College GO Days </a:t>
            </a:r>
            <a:endParaRPr lang="en-US" sz="2800" dirty="0" smtClean="0"/>
          </a:p>
          <a:p>
            <a:pPr algn="ctr"/>
            <a:r>
              <a:rPr lang="en-US" sz="2800" dirty="0" smtClean="0"/>
              <a:t>New </a:t>
            </a:r>
            <a:r>
              <a:rPr lang="en-US" sz="2800" dirty="0"/>
              <a:t>Student Conference 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457200"/>
            <a:ext cx="83820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FACT </a:t>
            </a:r>
            <a:r>
              <a:rPr lang="en-US" sz="2000" b="1" dirty="0" smtClean="0"/>
              <a:t>SHEET</a:t>
            </a:r>
          </a:p>
          <a:p>
            <a:pPr algn="ctr"/>
            <a:endParaRPr lang="en-US" sz="2000" b="1" dirty="0"/>
          </a:p>
          <a:p>
            <a:pPr lvl="0"/>
            <a:r>
              <a:rPr lang="en-US" sz="2000" dirty="0" smtClean="0"/>
              <a:t>Occurs </a:t>
            </a:r>
            <a:r>
              <a:rPr lang="en-US" sz="2000" dirty="0"/>
              <a:t>over 2 days during the week before the start of Fall Classes</a:t>
            </a:r>
          </a:p>
          <a:p>
            <a:pPr lvl="0"/>
            <a:r>
              <a:rPr lang="en-US" sz="2000" dirty="0"/>
              <a:t>In 2014, ~950 students attended</a:t>
            </a:r>
          </a:p>
          <a:p>
            <a:pPr lvl="0"/>
            <a:r>
              <a:rPr lang="en-US" sz="2000" dirty="0"/>
              <a:t>15 workshops offered each day plus campus tours, “Speed Majors” session and “Party with Your Professor”</a:t>
            </a:r>
          </a:p>
          <a:p>
            <a:pPr lvl="0"/>
            <a:r>
              <a:rPr lang="en-US" sz="2000" dirty="0"/>
              <a:t>All newly enrolled students are invited and encouraged to attend</a:t>
            </a:r>
          </a:p>
          <a:p>
            <a:pPr lvl="0"/>
            <a:r>
              <a:rPr lang="en-US" sz="2000" dirty="0"/>
              <a:t>All students received an “I AM PIERCE COLLEGE” t-shirt</a:t>
            </a:r>
          </a:p>
          <a:p>
            <a:pPr lvl="0"/>
            <a:r>
              <a:rPr lang="en-US" sz="2000" dirty="0"/>
              <a:t>All students who pre-register for GO Days are called by a Pierce faculty, staff or administration member as a welcome and a reminder to attend in the days prior to the event.</a:t>
            </a:r>
          </a:p>
          <a:p>
            <a:pPr lvl="0"/>
            <a:r>
              <a:rPr lang="en-US" sz="2000" dirty="0"/>
              <a:t>Over 60 faculty and staff volunteer their time to work the event</a:t>
            </a:r>
          </a:p>
          <a:p>
            <a:pPr lvl="0"/>
            <a:r>
              <a:rPr lang="en-US" sz="2000" b="1" dirty="0"/>
              <a:t>100% of students who attend GO Days say they would recommend it to other </a:t>
            </a:r>
            <a:r>
              <a:rPr lang="en-US" sz="2000" b="1" dirty="0" smtClean="0"/>
              <a:t>students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896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7877175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0" y="5900685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 smtClean="0"/>
              <a:t>Pierce College GO Days </a:t>
            </a:r>
          </a:p>
          <a:p>
            <a:pPr algn="ctr"/>
            <a:r>
              <a:rPr lang="en-US" sz="2800" dirty="0" smtClean="0"/>
              <a:t>New Student Conference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524000" y="4593704"/>
            <a:ext cx="678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           Clive </a:t>
            </a:r>
            <a:r>
              <a:rPr lang="en-US" b="1" dirty="0" err="1" smtClean="0"/>
              <a:t>Gediman</a:t>
            </a:r>
            <a:r>
              <a:rPr lang="en-US" b="1" dirty="0" smtClean="0"/>
              <a:t>, Librarian, leading a workshop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15025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91440"/>
            <a:ext cx="715296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57562" y="5871809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 smtClean="0"/>
              <a:t>Pierce College GO Days </a:t>
            </a:r>
          </a:p>
          <a:p>
            <a:pPr algn="ctr"/>
            <a:r>
              <a:rPr lang="en-US" sz="2800" dirty="0" smtClean="0"/>
              <a:t>New Student Conference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81000" y="4354175"/>
            <a:ext cx="838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/>
          </a:p>
          <a:p>
            <a:pPr algn="ctr"/>
            <a:r>
              <a:rPr lang="en-US" sz="2000" b="1" dirty="0" smtClean="0"/>
              <a:t>Even the administrators help out with GO Days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864100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000"/>
            <a:ext cx="6860186" cy="374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58364" y="5891059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 smtClean="0"/>
              <a:t>Pierce College GO Days </a:t>
            </a:r>
          </a:p>
          <a:p>
            <a:pPr algn="ctr"/>
            <a:r>
              <a:rPr lang="en-US" sz="2800" dirty="0" smtClean="0"/>
              <a:t>New Student Conference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455821" y="4035044"/>
            <a:ext cx="63165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/>
          </a:p>
          <a:p>
            <a:pPr algn="ctr"/>
            <a:r>
              <a:rPr lang="en-US" sz="2000" b="1" dirty="0" smtClean="0"/>
              <a:t>Students, faculty, staff and administrators mixing it up at GO Days.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9765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57"/>
          <a:stretch/>
        </p:blipFill>
        <p:spPr bwMode="auto">
          <a:xfrm>
            <a:off x="304800" y="131545"/>
            <a:ext cx="8511436" cy="484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55705" y="590389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 smtClean="0"/>
              <a:t>Pierce College GO Days </a:t>
            </a:r>
          </a:p>
          <a:p>
            <a:pPr algn="ctr"/>
            <a:r>
              <a:rPr lang="en-US" sz="2800" dirty="0" smtClean="0"/>
              <a:t>New Student Conference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685800" y="5105400"/>
            <a:ext cx="81304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           New </a:t>
            </a:r>
            <a:r>
              <a:rPr lang="en-US" sz="2000" b="1" dirty="0"/>
              <a:t>students attending a campus tour led by a student volunteer </a:t>
            </a:r>
          </a:p>
        </p:txBody>
      </p:sp>
    </p:spTree>
    <p:extLst>
      <p:ext uri="{BB962C8B-B14F-4D97-AF65-F5344CB8AC3E}">
        <p14:creationId xmlns:p14="http://schemas.microsoft.com/office/powerpoint/2010/main" val="2440766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2775"/>
            <a:ext cx="2857502" cy="384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352" y="209349"/>
            <a:ext cx="3411296" cy="420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42322" y="443484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/>
              <a:t>Faculty and Staff volunteers checking-in </a:t>
            </a:r>
            <a:r>
              <a:rPr lang="en-US" sz="2000" b="1" dirty="0" smtClean="0"/>
              <a:t>students</a:t>
            </a:r>
            <a:endParaRPr lang="en-US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152400" y="39624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 smtClean="0"/>
              <a:t>New </a:t>
            </a:r>
            <a:r>
              <a:rPr lang="en-US" sz="2000" b="1" dirty="0"/>
              <a:t>Student checking in and receiving her </a:t>
            </a:r>
            <a:r>
              <a:rPr lang="en-US" sz="2000" b="1" dirty="0" smtClean="0"/>
              <a:t>t-shirt, certificate </a:t>
            </a:r>
            <a:r>
              <a:rPr lang="en-US" sz="2000" b="1" dirty="0"/>
              <a:t>and lunch ticket 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590389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 smtClean="0"/>
              <a:t>Pierce College GO Days </a:t>
            </a:r>
          </a:p>
          <a:p>
            <a:pPr algn="ctr"/>
            <a:r>
              <a:rPr lang="en-US" sz="2800" dirty="0" smtClean="0"/>
              <a:t>New Student Conference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84085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068" y="10427"/>
            <a:ext cx="7179531" cy="448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27759" y="4419600"/>
            <a:ext cx="7086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New students attending the “Top 10 Things to Avoid” workshop taught by counselor, Joseph Roberson 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0" y="590389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 smtClean="0"/>
              <a:t>Pierce College GO Days </a:t>
            </a:r>
          </a:p>
          <a:p>
            <a:pPr algn="ctr"/>
            <a:r>
              <a:rPr lang="en-US" sz="2800" dirty="0" smtClean="0"/>
              <a:t>New Student Conference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38735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63" y="152400"/>
            <a:ext cx="7103608" cy="429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51478" y="4343400"/>
            <a:ext cx="7179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New students attending the “How to Transfer” workshop taught by Transfer Center </a:t>
            </a:r>
            <a:r>
              <a:rPr lang="en-US" sz="2000" b="1" dirty="0" smtClean="0"/>
              <a:t>Director, Sunday </a:t>
            </a:r>
            <a:r>
              <a:rPr lang="en-US" sz="2000" b="1" dirty="0"/>
              <a:t>Salter</a:t>
            </a:r>
          </a:p>
        </p:txBody>
      </p:sp>
      <p:sp>
        <p:nvSpPr>
          <p:cNvPr id="3" name="Rectangle 2"/>
          <p:cNvSpPr/>
          <p:nvPr/>
        </p:nvSpPr>
        <p:spPr>
          <a:xfrm>
            <a:off x="4597667" y="5880631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 smtClean="0"/>
              <a:t>Pierce College GO Days </a:t>
            </a:r>
          </a:p>
          <a:p>
            <a:pPr algn="ctr"/>
            <a:r>
              <a:rPr lang="en-US" sz="2800" dirty="0" smtClean="0"/>
              <a:t>New Student Conference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1676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gl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44</TotalTime>
  <Words>292</Words>
  <Application>Microsoft Macintosh PowerPoint</Application>
  <PresentationFormat>On-screen Show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Angles</vt:lpstr>
      <vt:lpstr>Pierce GO DAYS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Pierce GO DAYS</dc:title>
  <dc:creator>KMO</dc:creator>
  <cp:lastModifiedBy>Cynthia Rico</cp:lastModifiedBy>
  <cp:revision>10</cp:revision>
  <dcterms:created xsi:type="dcterms:W3CDTF">2015-03-13T06:04:13Z</dcterms:created>
  <dcterms:modified xsi:type="dcterms:W3CDTF">2015-03-14T16:38:58Z</dcterms:modified>
</cp:coreProperties>
</file>