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7" r:id="rId4"/>
    <p:sldId id="262" r:id="rId5"/>
    <p:sldId id="263" r:id="rId6"/>
    <p:sldId id="264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4F9"/>
    <a:srgbClr val="F0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75"/>
  </p:normalViewPr>
  <p:slideViewPr>
    <p:cSldViewPr snapToGrid="0" snapToObjects="1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F48B92-7B65-044F-AC35-A6A56B7B09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3853A-4D6B-9842-8805-FDCEEB1398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4934E-F9AE-914D-B90F-7F9A882E40FD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2CCC9-C62E-0142-8379-C4832F7C2D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53962-2C23-D844-AC81-9D55B9A0F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F3DFF-A951-8B47-84B4-C93FA7DD6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21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299F4-58CA-1B48-A495-606DF35A144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3C55B-641F-FA41-92BD-932AB9297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8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Large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3C55B-641F-FA41-92BD-932AB92976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2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F068-71CA-F943-A1F6-9579EA01F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FC601-F356-B24A-A2D3-7C151081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270C-3E5F-C241-9EA0-99FABACD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58AD6-366F-EF4D-B48B-6DE4075C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DEF6A-6A64-EA4D-9045-A577C2BB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1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EA92-344F-1B40-A04D-5B094CAF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E8CF8-A170-FC4A-8239-571682092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9DED5-E732-7542-ABF7-DDFFC6E0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8C848-FDF8-754D-8F43-10DEE0CEA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B237F-2CB1-214D-9DC1-EDDE3262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6C94D-38DE-D742-8779-4C1DB48E8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52417-2431-C145-9E07-056379BEF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0BFFE-E3E7-8B4B-BE66-55403FD1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8DD1-8483-6A4E-8961-048958B3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9F42-494A-6C4C-B193-2C9DF44B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1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1146-6085-7449-B403-9FCB1424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73707-33F7-684B-9939-74D4EE8DC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06C7-C23E-F54E-94C9-8B0C8573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3D117-3150-DF44-911F-DA527D9C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A5FF8-7005-464E-A963-B1D83189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1BF9-A788-A14D-AFF6-483366FC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FB18B-A94E-8849-8129-0C7935F17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CF370-CF47-C446-90C9-C59696DD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9B1B3-7A9D-6F41-A488-ECD34E97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A7B62-010C-6D4F-8A62-947CBCB7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DA95-8AB6-7744-8006-300B119F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CB28-995A-B24E-82C0-7391A0220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73EA7-D469-014E-8001-3063B23E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71E21-9D7E-6846-9639-AAE9A40E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9AF72-6741-2549-BFAD-53CC1E38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8B4CC-A16C-D445-98C2-CCE1DC39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4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2A21-8450-FF4D-8D3E-B426F0F6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74CA7-635F-2449-912A-3DA17520D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BE8DC-6015-8248-8FE2-42DE399A6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4C2F6-1746-C640-B046-75871B076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A2E55-1AFA-FE43-994C-412AB34E7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C073B0-A2D7-9F4B-AB42-95224A73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90DD-30D8-924B-8AC0-427793E4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BDFDD-CB38-B640-BF35-D3CFCCDE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B45A-76D9-A64E-9951-EF064625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92348-57F6-1547-B4FA-B43B05102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94883-179F-2E4F-8137-C0B05138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D8FFD-BADC-3C46-85B5-6C2ED7BD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7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FB939-D443-1A42-9B5D-1EBEFBF8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6FDA7-634B-A14F-B026-B589D9FA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EB7B1-AECE-484A-A7D8-CE0158E5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E999-17A5-5A46-B36E-53E2A68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6737-65C9-894C-A3FD-CFDF534D1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6BE07-4212-174B-80D0-E21188C2F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A66BB-AE49-B646-8B2C-19EEDA33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E15FE-0DF3-BC40-AE7E-93E5A3CF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A9F94-DAD6-0846-8D11-0CEAB01F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0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33FC-22F0-F044-B24D-3E3C3564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A6DEA0-D10F-E940-8A29-4A58B2A7A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B13A4-78B7-BA40-B9A0-1647B3BBD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79CA4-140F-9D4F-942A-2D6FC2CE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68E4B-ED25-834B-BE52-C1B669E7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6B9F7-308F-DF40-B6C5-F0344FFD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0AFBD-79B8-E74B-AB21-7F1F463C2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6DA82-DBCB-2A49-9FC1-1D3E3BA18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1E567-54BC-C249-86AC-AF53471B0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26C6-8A82-C641-9027-633E3019EBA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38E93-1C80-7947-A090-AECEDF7C2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A47F-FD1B-1746-BAF0-0F66760A0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3092-7734-FD4E-89D8-3809ADF5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.org/events/2020-04-13-160000-2020-04-24-220000/asccc-large-audience-webina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62000">
              <a:srgbClr val="F0F2CA"/>
            </a:gs>
            <a:gs pos="97000">
              <a:srgbClr val="F8E4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5BA95-1E65-6644-9197-7958C77ECD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1652551" y="392583"/>
            <a:ext cx="8886898" cy="4379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9C725D-4691-1D40-A01F-450F04367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A29FE-8FA9-CF48-842F-D9117CF16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757" y="5103374"/>
            <a:ext cx="10158486" cy="12235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6, 2020 | 3:00 – 4:00 | Area D</a:t>
            </a:r>
          </a:p>
          <a:p>
            <a:r>
              <a:rPr lang="en-US" dirty="0"/>
              <a:t>John Stanskas, ASCCC President</a:t>
            </a:r>
          </a:p>
          <a:p>
            <a:r>
              <a:rPr lang="en-US" dirty="0"/>
              <a:t>Kelly Fowler, CCCCIO Past President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96D61E-3937-C747-8F60-96F5526538E7}"/>
              </a:ext>
            </a:extLst>
          </p:cNvPr>
          <p:cNvSpPr/>
          <p:nvPr/>
        </p:nvSpPr>
        <p:spPr>
          <a:xfrm>
            <a:off x="6096000" y="2316163"/>
            <a:ext cx="3906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Planning for Fall 2020</a:t>
            </a:r>
          </a:p>
        </p:txBody>
      </p:sp>
    </p:spTree>
    <p:extLst>
      <p:ext uri="{BB962C8B-B14F-4D97-AF65-F5344CB8AC3E}">
        <p14:creationId xmlns:p14="http://schemas.microsoft.com/office/powerpoint/2010/main" val="328221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CC46-7161-7B4E-819D-408337DB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33A9-7DB9-444C-B787-67BB78CDD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77"/>
            <a:ext cx="10515600" cy="49017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Briefly go over possibilities for fall 2020</a:t>
            </a:r>
          </a:p>
          <a:p>
            <a:r>
              <a:rPr lang="en-US" dirty="0"/>
              <a:t>Leave microphone muted, when you would like to talk, unmute yourself and we can call on you</a:t>
            </a:r>
          </a:p>
          <a:p>
            <a:r>
              <a:rPr lang="en-US" dirty="0"/>
              <a:t>Feel free to add comments to chat</a:t>
            </a:r>
          </a:p>
          <a:p>
            <a:r>
              <a:rPr lang="en-US" dirty="0"/>
              <a:t>This is not being recorded</a:t>
            </a:r>
          </a:p>
          <a:p>
            <a:r>
              <a:rPr lang="en-US" dirty="0"/>
              <a:t>Access the Large Webinar from Monday, April 20, 3:00PM - 4:00PM: </a:t>
            </a:r>
            <a:r>
              <a:rPr lang="en-US" dirty="0">
                <a:hlinkClick r:id="rId2"/>
              </a:rPr>
              <a:t>Planning for Fall 2020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Keep in mind: Every college is different – There is no single solution!</a:t>
            </a:r>
          </a:p>
          <a:p>
            <a:pPr lvl="1"/>
            <a:r>
              <a:rPr lang="en-US" dirty="0"/>
              <a:t>Large, medium, small</a:t>
            </a:r>
          </a:p>
          <a:p>
            <a:pPr lvl="1"/>
            <a:r>
              <a:rPr lang="en-US" dirty="0"/>
              <a:t>Urban, suburban, rural</a:t>
            </a:r>
          </a:p>
          <a:p>
            <a:pPr lvl="1"/>
            <a:r>
              <a:rPr lang="en-US" dirty="0"/>
              <a:t>Single college district, multiple college district</a:t>
            </a:r>
          </a:p>
          <a:p>
            <a:pPr lvl="1"/>
            <a:r>
              <a:rPr lang="en-US" dirty="0"/>
              <a:t>Physical layout </a:t>
            </a:r>
          </a:p>
          <a:p>
            <a:pPr lvl="1"/>
            <a:r>
              <a:rPr lang="en-US" dirty="0"/>
              <a:t>Geographical location</a:t>
            </a:r>
          </a:p>
          <a:p>
            <a:pPr lvl="1"/>
            <a:r>
              <a:rPr lang="en-US" dirty="0"/>
              <a:t>State of COVID-19 infection, government and public health orders</a:t>
            </a:r>
          </a:p>
        </p:txBody>
      </p:sp>
    </p:spTree>
    <p:extLst>
      <p:ext uri="{BB962C8B-B14F-4D97-AF65-F5344CB8AC3E}">
        <p14:creationId xmlns:p14="http://schemas.microsoft.com/office/powerpoint/2010/main" val="290606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B13E-A54E-2C4C-A333-98A5F6DB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Three Scenarios…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A922-39AC-F54C-BBC0-F7B024A7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08" y="2023671"/>
            <a:ext cx="11302584" cy="4407109"/>
          </a:xfrm>
        </p:spPr>
        <p:txBody>
          <a:bodyPr>
            <a:noAutofit/>
          </a:bodyPr>
          <a:lstStyle/>
          <a:p>
            <a:pPr marL="514350" indent="-514350">
              <a:buClr>
                <a:srgbClr val="7030A0"/>
              </a:buClr>
              <a:buAutoNum type="arabicPeriod"/>
            </a:pPr>
            <a:r>
              <a:rPr lang="en-US" sz="3200" dirty="0"/>
              <a:t>Traditional schedule</a:t>
            </a:r>
          </a:p>
          <a:p>
            <a:pPr lvl="1">
              <a:buClr>
                <a:srgbClr val="0070C0"/>
              </a:buClr>
            </a:pPr>
            <a:r>
              <a:rPr lang="en-US" sz="2800" dirty="0"/>
              <a:t>Push decisions on transitioning face-to-face classes to DE to late summer or</a:t>
            </a:r>
          </a:p>
          <a:p>
            <a:pPr lvl="1">
              <a:buClr>
                <a:srgbClr val="0070C0"/>
              </a:buClr>
            </a:pPr>
            <a:r>
              <a:rPr lang="en-US" sz="2800" dirty="0"/>
              <a:t>Push decisions to transition face-to-face classes to DE when needed</a:t>
            </a:r>
          </a:p>
          <a:p>
            <a:pPr marL="514350" indent="-514350">
              <a:buClr>
                <a:srgbClr val="7030A0"/>
              </a:buClr>
              <a:buAutoNum type="arabicPeriod"/>
            </a:pPr>
            <a:r>
              <a:rPr lang="en-US" sz="3200" dirty="0"/>
              <a:t>Schedule most courses via a DE modality</a:t>
            </a:r>
          </a:p>
          <a:p>
            <a:pPr lvl="1">
              <a:buClr>
                <a:srgbClr val="0070C0"/>
              </a:buClr>
            </a:pPr>
            <a:r>
              <a:rPr lang="en-US" sz="2800" dirty="0"/>
              <a:t>Provide flexibility for a limited number of courses to transition to face-to-face mode during the fall term as conditions permit (will require notice to students)</a:t>
            </a:r>
          </a:p>
          <a:p>
            <a:pPr marL="514350" indent="-514350">
              <a:buClr>
                <a:srgbClr val="7030A0"/>
              </a:buClr>
              <a:buAutoNum type="arabicPeriod"/>
            </a:pPr>
            <a:r>
              <a:rPr lang="en-US" sz="3200" dirty="0"/>
              <a:t>Schedule all courses via DE modality prior to student registration for fall term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C0BFD-DDC0-8540-8332-11097237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617" y="365125"/>
            <a:ext cx="1887319" cy="20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A00F-26D8-2B4C-A360-ECEB3A3D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Scenario One – Traditional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F9E2-CB38-0443-A294-71565FB7CD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Pros</a:t>
            </a:r>
          </a:p>
          <a:p>
            <a:r>
              <a:rPr lang="en-US" dirty="0"/>
              <a:t>Flexibility to move F2F to DE</a:t>
            </a:r>
          </a:p>
          <a:p>
            <a:r>
              <a:rPr lang="en-US" dirty="0"/>
              <a:t>Commits to the possibility of a traditional schedule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4D3AF-2CC6-F548-B579-E50BBBAAD9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Cons</a:t>
            </a:r>
          </a:p>
          <a:p>
            <a:r>
              <a:rPr lang="en-US" dirty="0"/>
              <a:t>Students not certain of modality until late summer or later</a:t>
            </a:r>
          </a:p>
          <a:p>
            <a:r>
              <a:rPr lang="en-US" dirty="0"/>
              <a:t>Creates uncertainty for students’ individual schedules</a:t>
            </a:r>
          </a:p>
          <a:p>
            <a:r>
              <a:rPr lang="en-US" dirty="0"/>
              <a:t>May require faculty to develop two types of delivery</a:t>
            </a:r>
          </a:p>
          <a:p>
            <a:r>
              <a:rPr lang="en-US" dirty="0"/>
              <a:t>Courses may be canceled that are not appropriate for DE modality</a:t>
            </a:r>
          </a:p>
          <a:p>
            <a:r>
              <a:rPr lang="en-US" dirty="0"/>
              <a:t>May require a mid term pivot to a DE modality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F7189-CCE5-7441-A548-B2FDFE7F9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36" y="3709230"/>
            <a:ext cx="2381146" cy="24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62B4-7B2C-C645-86F3-94891CF3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Scenario Two – Schedule Most Courses via DE Modality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EC5F-A3CB-A24B-9AED-47CD01E71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Pros</a:t>
            </a:r>
          </a:p>
          <a:p>
            <a:r>
              <a:rPr lang="en-US" dirty="0"/>
              <a:t>Colleges have flexibility to choose which courses to prioritize for F2F instruction</a:t>
            </a:r>
          </a:p>
          <a:p>
            <a:r>
              <a:rPr lang="en-US" dirty="0"/>
              <a:t>Faculty need only develop a single type of delivery</a:t>
            </a:r>
          </a:p>
          <a:p>
            <a:r>
              <a:rPr lang="en-US" dirty="0"/>
              <a:t>Will better accommodate social distancing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45844-CEB8-7743-8CFC-78415F68F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Cons</a:t>
            </a:r>
          </a:p>
          <a:p>
            <a:r>
              <a:rPr lang="en-US" dirty="0"/>
              <a:t>Transition from DE to F2F requires significant planning and logistics</a:t>
            </a:r>
          </a:p>
          <a:p>
            <a:r>
              <a:rPr lang="en-US" dirty="0"/>
              <a:t>Creates uncertainty for students’ individual schedules</a:t>
            </a:r>
          </a:p>
          <a:p>
            <a:r>
              <a:rPr lang="en-US" dirty="0"/>
              <a:t>Courses may be canceled that are not appropriate for DE modality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380F1-BFEE-D94D-8023-D6E55D52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445" y="5398958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5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7A25-F078-6243-BB00-D38D9F27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Scenario Three – Schedule All Courses via DE Modality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7C0C-8EFA-FE4C-AEB8-3BEBB9528B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Pros</a:t>
            </a:r>
          </a:p>
          <a:p>
            <a:r>
              <a:rPr lang="en-US" dirty="0"/>
              <a:t>Students will have clear direction for fall term</a:t>
            </a:r>
          </a:p>
          <a:p>
            <a:r>
              <a:rPr lang="en-US" dirty="0"/>
              <a:t>Faculty will need to prep for DE modality only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93FBD-2A72-DD49-8E5B-3B6EA6ADC8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Cons</a:t>
            </a:r>
          </a:p>
          <a:p>
            <a:r>
              <a:rPr lang="en-US" dirty="0"/>
              <a:t>Courses that cannot be offered via DE modality will not be available for students</a:t>
            </a:r>
          </a:p>
          <a:p>
            <a:r>
              <a:rPr lang="en-US" dirty="0"/>
              <a:t>Students that prefer or benefit more from F2F modality may be negatively impacted</a:t>
            </a:r>
          </a:p>
          <a:p>
            <a:r>
              <a:rPr lang="en-US" dirty="0"/>
              <a:t>Students that do not have the needed technology will </a:t>
            </a:r>
            <a:r>
              <a:rPr lang="en-US"/>
              <a:t>be excluded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DB983-6E94-3F4D-8D12-48D68D1B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849" y="4677091"/>
            <a:ext cx="3256301" cy="14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1937-BEF0-0548-861B-FE186A56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But, what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94567-F606-8F4E-BD0B-E8BC3FEF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0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Let’s talk!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your college doing?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What are your concerns?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marL="0" indent="0" algn="ctr">
              <a:buNone/>
            </a:pPr>
            <a:r>
              <a:rPr lang="en-US" dirty="0"/>
              <a:t>We will quit the power point and go to gallery view.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2220E-0425-4A41-9958-72E97278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44154">
            <a:off x="6940420" y="1930256"/>
            <a:ext cx="3211586" cy="1798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F838E-E3BC-D74E-8DD0-AFD1FEDDD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4245">
            <a:off x="2247463" y="3362264"/>
            <a:ext cx="2285584" cy="21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0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440</Words>
  <Application>Microsoft Office PowerPoint</Application>
  <PresentationFormat>Widescreen</PresentationFormat>
  <Paragraphs>67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.</vt:lpstr>
      <vt:lpstr>Today’s Plan</vt:lpstr>
      <vt:lpstr>Three Scenarios…</vt:lpstr>
      <vt:lpstr>Scenario One – Traditional Schedule</vt:lpstr>
      <vt:lpstr>Scenario Two – Schedule Most Courses via DE Modality</vt:lpstr>
      <vt:lpstr>Scenario Three – Schedule All Courses via DE Modality</vt:lpstr>
      <vt:lpstr>But, what if…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Virginia May</dc:creator>
  <cp:lastModifiedBy>Kiana Traylor</cp:lastModifiedBy>
  <cp:revision>26</cp:revision>
  <cp:lastPrinted>2020-05-05T19:38:01Z</cp:lastPrinted>
  <dcterms:created xsi:type="dcterms:W3CDTF">2020-05-01T18:37:50Z</dcterms:created>
  <dcterms:modified xsi:type="dcterms:W3CDTF">2020-05-06T22:18:49Z</dcterms:modified>
</cp:coreProperties>
</file>