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6" r:id="rId1"/>
  </p:sldMasterIdLst>
  <p:notesMasterIdLst>
    <p:notesMasterId r:id="rId14"/>
  </p:notesMasterIdLst>
  <p:sldIdLst>
    <p:sldId id="256" r:id="rId2"/>
    <p:sldId id="265" r:id="rId3"/>
    <p:sldId id="257" r:id="rId4"/>
    <p:sldId id="258" r:id="rId5"/>
    <p:sldId id="261" r:id="rId6"/>
    <p:sldId id="260" r:id="rId7"/>
    <p:sldId id="262" r:id="rId8"/>
    <p:sldId id="266" r:id="rId9"/>
    <p:sldId id="268" r:id="rId10"/>
    <p:sldId id="259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2630D-27FB-324A-B9CC-3DEABFB7D6F1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377C7-6CC2-F846-8BF2-715AFD98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7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377C7-6CC2-F846-8BF2-715AFD985F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65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D041-B977-FE42-BB08-49764F05CC0F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5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D041-B977-FE42-BB08-49764F05CC0F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7E7F-D8A4-B24F-BCA0-BCC7D62B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8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D041-B977-FE42-BB08-49764F05CC0F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7E7F-D8A4-B24F-BCA0-BCC7D62B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39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D041-B977-FE42-BB08-49764F05CC0F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7E7F-D8A4-B24F-BCA0-BCC7D62B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4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D041-B977-FE42-BB08-49764F05CC0F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7E7F-D8A4-B24F-BCA0-BCC7D62B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0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D041-B977-FE42-BB08-49764F05CC0F}" type="datetimeFigureOut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7E7F-D8A4-B24F-BCA0-BCC7D62B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26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D041-B977-FE42-BB08-49764F05CC0F}" type="datetimeFigureOut">
              <a:rPr lang="en-US" smtClean="0"/>
              <a:t>6/10/15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7E7F-D8A4-B24F-BCA0-BCC7D62B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2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D041-B977-FE42-BB08-49764F05CC0F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7E7F-D8A4-B24F-BCA0-BCC7D62B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6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D041-B977-FE42-BB08-49764F05CC0F}" type="datetimeFigureOut">
              <a:rPr lang="en-US" smtClean="0"/>
              <a:t>6/10/15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7E7F-D8A4-B24F-BCA0-BCC7D62B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8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D041-B977-FE42-BB08-49764F05CC0F}" type="datetimeFigureOut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46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D041-B977-FE42-BB08-49764F05CC0F}" type="datetimeFigureOut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7E7F-D8A4-B24F-BCA0-BCC7D62B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2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BD041-B977-FE42-BB08-49764F05CC0F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D7E7F-D8A4-B24F-BCA0-BCC7D62B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6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grimeshillman@mtsac.edu" TargetMode="External"/><Relationship Id="rId4" Type="http://schemas.openxmlformats.org/officeDocument/2006/relationships/hyperlink" Target="mailto:toddj@yosemite.edu" TargetMode="Externa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freitaje@lacitycollege.edu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d.com/talks/drew_dudley_everyday_leadership?language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784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Looking in the Rear View Mirror:  Leadership Wisdom for the Road Ahead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84289"/>
            <a:ext cx="7772400" cy="1260867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John Freitas, </a:t>
            </a:r>
            <a:r>
              <a:rPr lang="en-US" sz="2000" dirty="0" smtClean="0">
                <a:solidFill>
                  <a:schemeClr val="tx1"/>
                </a:solidFill>
              </a:rPr>
              <a:t>Los Angeles City College, Area </a:t>
            </a:r>
            <a:r>
              <a:rPr lang="en-US" sz="2000" dirty="0">
                <a:solidFill>
                  <a:schemeClr val="tx1"/>
                </a:solidFill>
              </a:rPr>
              <a:t>C Representative 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Michelle Grimes-Hillman, </a:t>
            </a:r>
            <a:r>
              <a:rPr lang="en-US" sz="2000" dirty="0" smtClean="0">
                <a:solidFill>
                  <a:schemeClr val="tx1"/>
                </a:solidFill>
              </a:rPr>
              <a:t>Mt. San Antonio College, South </a:t>
            </a:r>
            <a:r>
              <a:rPr lang="en-US" sz="2000" dirty="0">
                <a:solidFill>
                  <a:schemeClr val="tx1"/>
                </a:solidFill>
              </a:rPr>
              <a:t>Representative, 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James Todd</a:t>
            </a:r>
            <a:r>
              <a:rPr lang="en-US" sz="2000" dirty="0" smtClean="0">
                <a:solidFill>
                  <a:schemeClr val="tx1"/>
                </a:solidFill>
              </a:rPr>
              <a:t>, Modesto Junior College, </a:t>
            </a:r>
            <a:r>
              <a:rPr lang="en-US" sz="2000" dirty="0">
                <a:solidFill>
                  <a:schemeClr val="tx1"/>
                </a:solidFill>
              </a:rPr>
              <a:t>Area A Representative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8900" y="5810717"/>
            <a:ext cx="4559300" cy="546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4270767"/>
            <a:ext cx="4437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Faculty Leadership Institute</a:t>
            </a:r>
          </a:p>
          <a:p>
            <a:r>
              <a:rPr lang="en-US" dirty="0" smtClean="0"/>
              <a:t>San Jose Marriott</a:t>
            </a:r>
          </a:p>
          <a:p>
            <a:r>
              <a:rPr lang="en-US" dirty="0" smtClean="0"/>
              <a:t>June 11-13,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292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“If only I had it to do over again…”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5729" r="-25729"/>
          <a:stretch>
            <a:fillRect/>
          </a:stretch>
        </p:blipFill>
        <p:spPr>
          <a:xfrm>
            <a:off x="457200" y="1417638"/>
            <a:ext cx="8229600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6126163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146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Your Service…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76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John Freitas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freitaje@lacitycollege.edu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Michelle Grimes-Hillman 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mgrimeshillman@mtsac.edu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James Todd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toddj@yosemite.edu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7500" y="6013265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728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Thank You!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500" y="5885208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516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Encourage Participation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Trex_participation.png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9004" b="-9004"/>
          <a:stretch>
            <a:fillRect/>
          </a:stretch>
        </p:blipFill>
        <p:spPr/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7500" y="6126163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98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Things Done!</a:t>
            </a:r>
            <a:endParaRPr lang="en-US" dirty="0"/>
          </a:p>
        </p:txBody>
      </p:sp>
      <p:pic>
        <p:nvPicPr>
          <p:cNvPr id="4" name="Content Placeholder 3" descr="bigstockphoto_accomplishment_-_road_sign_273784811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447" r="-10447"/>
          <a:stretch>
            <a:fillRect/>
          </a:stretch>
        </p:blipFill>
        <p:spPr>
          <a:xfrm>
            <a:off x="457200" y="1417638"/>
            <a:ext cx="8229600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608376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22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Not…</a:t>
            </a:r>
            <a:endParaRPr lang="en-US" dirty="0"/>
          </a:p>
        </p:txBody>
      </p:sp>
      <p:pic>
        <p:nvPicPr>
          <p:cNvPr id="4" name="Content Placeholder 3" descr="uma-thurman-kill-bill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1933" b="-11933"/>
          <a:stretch>
            <a:fillRect/>
          </a:stretch>
        </p:blipFill>
        <p:spPr/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608376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810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Relationships</a:t>
            </a:r>
            <a:endParaRPr lang="en-US" dirty="0"/>
          </a:p>
        </p:txBody>
      </p:sp>
      <p:pic>
        <p:nvPicPr>
          <p:cNvPr id="4" name="Content Placeholder 3" descr="Larry-Bird-Magic-Johnson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123" r="-10123"/>
          <a:stretch>
            <a:fillRect/>
          </a:stretch>
        </p:blipFill>
        <p:spPr>
          <a:xfrm>
            <a:off x="457200" y="1307108"/>
            <a:ext cx="8229600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6138216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85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Do Everything </a:t>
            </a:r>
            <a:r>
              <a:rPr lang="en-US" dirty="0"/>
              <a:t>A</a:t>
            </a:r>
            <a:r>
              <a:rPr lang="en-US" dirty="0" smtClean="0"/>
              <a:t>lone</a:t>
            </a:r>
            <a:endParaRPr lang="en-US" dirty="0"/>
          </a:p>
        </p:txBody>
      </p:sp>
      <p:pic>
        <p:nvPicPr>
          <p:cNvPr id="4" name="Content Placeholder 3" descr="dog-asking-for-help1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940" r="-14940"/>
          <a:stretch>
            <a:fillRect/>
          </a:stretch>
        </p:blipFill>
        <p:spPr>
          <a:xfrm>
            <a:off x="457200" y="1417638"/>
            <a:ext cx="8229600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608376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738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Can’t Lead if You Don’t Listen</a:t>
            </a:r>
            <a:endParaRPr lang="en-US" dirty="0"/>
          </a:p>
        </p:txBody>
      </p:sp>
      <p:pic>
        <p:nvPicPr>
          <p:cNvPr id="4" name="Content Placeholder 3" descr="KneelingElephant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457" r="-6457"/>
          <a:stretch>
            <a:fillRect/>
          </a:stretch>
        </p:blipFill>
        <p:spPr>
          <a:xfrm>
            <a:off x="457200" y="1417638"/>
            <a:ext cx="8229600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614482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420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is Service</a:t>
            </a:r>
            <a:endParaRPr lang="en-US" dirty="0"/>
          </a:p>
        </p:txBody>
      </p:sp>
      <p:pic>
        <p:nvPicPr>
          <p:cNvPr id="4" name="Content Placeholder 3" descr="serv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68" r="-8568"/>
          <a:stretch>
            <a:fillRect/>
          </a:stretch>
        </p:blipFill>
        <p:spPr>
          <a:xfrm>
            <a:off x="457200" y="1307108"/>
            <a:ext cx="8229600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608376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58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Leadership Is Not That Complicated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Drew Dudley “Everyday Leadership”</a:t>
            </a:r>
          </a:p>
          <a:p>
            <a:pPr marL="0" indent="0" algn="ctr">
              <a:buNone/>
            </a:pPr>
            <a:r>
              <a:rPr lang="en-US" dirty="0" smtClean="0"/>
              <a:t>(TED Talk video)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http://www.ted.com/talks/drew_dudley_everyday_leadership?language=en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613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147</Words>
  <Application>Microsoft Macintosh PowerPoint</Application>
  <PresentationFormat>On-screen Show (4:3)</PresentationFormat>
  <Paragraphs>35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Looking in the Rear View Mirror:  Leadership Wisdom for the Road Ahead</vt:lpstr>
      <vt:lpstr>Encourage Participation </vt:lpstr>
      <vt:lpstr>Getting Things Done!</vt:lpstr>
      <vt:lpstr>Or Not…</vt:lpstr>
      <vt:lpstr>Build Relationships</vt:lpstr>
      <vt:lpstr>Don’t Do Everything Alone</vt:lpstr>
      <vt:lpstr>You Can’t Lead if You Don’t Listen</vt:lpstr>
      <vt:lpstr>Leadership is Service</vt:lpstr>
      <vt:lpstr>Leadership Is Not That Complicated</vt:lpstr>
      <vt:lpstr>“If only I had it to do over again…”</vt:lpstr>
      <vt:lpstr>At Your Service… </vt:lpstr>
      <vt:lpstr>Questions?</vt:lpstr>
    </vt:vector>
  </TitlesOfParts>
  <Company>Los Angeles City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in the Rear View Mirror:  Leadership Wisdom for the Road Ahead</dc:title>
  <dc:creator>John Freitas</dc:creator>
  <cp:lastModifiedBy>John Freitas</cp:lastModifiedBy>
  <cp:revision>13</cp:revision>
  <dcterms:created xsi:type="dcterms:W3CDTF">2015-06-09T19:56:31Z</dcterms:created>
  <dcterms:modified xsi:type="dcterms:W3CDTF">2015-06-10T22:39:56Z</dcterms:modified>
</cp:coreProperties>
</file>