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6" r:id="rId2"/>
    <p:sldMasterId id="2147483798" r:id="rId3"/>
    <p:sldMasterId id="2147484103" r:id="rId4"/>
    <p:sldMasterId id="2147484170" r:id="rId5"/>
    <p:sldMasterId id="2147484183" r:id="rId6"/>
    <p:sldMasterId id="2147484186" r:id="rId7"/>
  </p:sldMasterIdLst>
  <p:notesMasterIdLst>
    <p:notesMasterId r:id="rId73"/>
  </p:notesMasterIdLst>
  <p:handoutMasterIdLst>
    <p:handoutMasterId r:id="rId74"/>
  </p:handoutMasterIdLst>
  <p:sldIdLst>
    <p:sldId id="385" r:id="rId8"/>
    <p:sldId id="256" r:id="rId9"/>
    <p:sldId id="352" r:id="rId10"/>
    <p:sldId id="262" r:id="rId11"/>
    <p:sldId id="360" r:id="rId12"/>
    <p:sldId id="361" r:id="rId13"/>
    <p:sldId id="353" r:id="rId14"/>
    <p:sldId id="354" r:id="rId15"/>
    <p:sldId id="362" r:id="rId16"/>
    <p:sldId id="363" r:id="rId17"/>
    <p:sldId id="349" r:id="rId18"/>
    <p:sldId id="348" r:id="rId19"/>
    <p:sldId id="351" r:id="rId20"/>
    <p:sldId id="325" r:id="rId21"/>
    <p:sldId id="357" r:id="rId22"/>
    <p:sldId id="358" r:id="rId23"/>
    <p:sldId id="282" r:id="rId24"/>
    <p:sldId id="324" r:id="rId25"/>
    <p:sldId id="334" r:id="rId26"/>
    <p:sldId id="359" r:id="rId27"/>
    <p:sldId id="336" r:id="rId28"/>
    <p:sldId id="347" r:id="rId29"/>
    <p:sldId id="364" r:id="rId30"/>
    <p:sldId id="332" r:id="rId31"/>
    <p:sldId id="344" r:id="rId32"/>
    <p:sldId id="335" r:id="rId33"/>
    <p:sldId id="375" r:id="rId34"/>
    <p:sldId id="269" r:id="rId35"/>
    <p:sldId id="270" r:id="rId36"/>
    <p:sldId id="271" r:id="rId37"/>
    <p:sldId id="272" r:id="rId38"/>
    <p:sldId id="273" r:id="rId39"/>
    <p:sldId id="380" r:id="rId40"/>
    <p:sldId id="379" r:id="rId41"/>
    <p:sldId id="381" r:id="rId42"/>
    <p:sldId id="376" r:id="rId43"/>
    <p:sldId id="377" r:id="rId44"/>
    <p:sldId id="378" r:id="rId45"/>
    <p:sldId id="274" r:id="rId46"/>
    <p:sldId id="275" r:id="rId47"/>
    <p:sldId id="309" r:id="rId48"/>
    <p:sldId id="317" r:id="rId49"/>
    <p:sldId id="319" r:id="rId50"/>
    <p:sldId id="323" r:id="rId51"/>
    <p:sldId id="365" r:id="rId52"/>
    <p:sldId id="345" r:id="rId53"/>
    <p:sldId id="346" r:id="rId54"/>
    <p:sldId id="320" r:id="rId55"/>
    <p:sldId id="366" r:id="rId56"/>
    <p:sldId id="367" r:id="rId57"/>
    <p:sldId id="368" r:id="rId58"/>
    <p:sldId id="322" r:id="rId59"/>
    <p:sldId id="328" r:id="rId60"/>
    <p:sldId id="369" r:id="rId61"/>
    <p:sldId id="370" r:id="rId62"/>
    <p:sldId id="350" r:id="rId63"/>
    <p:sldId id="371" r:id="rId64"/>
    <p:sldId id="356" r:id="rId65"/>
    <p:sldId id="372" r:id="rId66"/>
    <p:sldId id="373" r:id="rId67"/>
    <p:sldId id="355" r:id="rId68"/>
    <p:sldId id="374" r:id="rId69"/>
    <p:sldId id="382" r:id="rId70"/>
    <p:sldId id="383" r:id="rId71"/>
    <p:sldId id="384" r:id="rId7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3"/>
    <p:restoredTop sz="94689"/>
  </p:normalViewPr>
  <p:slideViewPr>
    <p:cSldViewPr snapToGrid="0">
      <p:cViewPr varScale="1">
        <p:scale>
          <a:sx n="83" d="100"/>
          <a:sy n="83" d="100"/>
        </p:scale>
        <p:origin x="586"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6239C4-0406-F244-82B1-7412303A5F4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DA9F97B2-545D-0E4F-ACAF-2E829A414A41}"/>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701FDD5-BC7E-974E-94A9-239201E39497}" type="datetime1">
              <a:rPr lang="en-US" altLang="x-none"/>
              <a:pPr>
                <a:defRPr/>
              </a:pPr>
              <a:t>7/11/2018</a:t>
            </a:fld>
            <a:endParaRPr lang="en-US" altLang="x-none"/>
          </a:p>
        </p:txBody>
      </p:sp>
      <p:sp>
        <p:nvSpPr>
          <p:cNvPr id="4" name="Footer Placeholder 3">
            <a:extLst>
              <a:ext uri="{FF2B5EF4-FFF2-40B4-BE49-F238E27FC236}">
                <a16:creationId xmlns:a16="http://schemas.microsoft.com/office/drawing/2014/main" id="{9BD57F9F-BCB4-7C47-8F3C-98D8DBE7AF8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67050AF3-047B-1540-BA34-F73CFBD8CBE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BE736136-F2A7-F740-8314-4DEB3018169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54C8E5-EB33-D141-81FB-60EA84238A88}"/>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9826AC87-1580-B54F-87BA-40D50D5B9A26}"/>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A1AAF022-FCFE-EA45-8B5D-5B89BC9B1631}" type="datetime1">
              <a:rPr lang="en-US" altLang="x-none"/>
              <a:pPr>
                <a:defRPr/>
              </a:pPr>
              <a:t>7/11/2018</a:t>
            </a:fld>
            <a:endParaRPr lang="en-US" altLang="x-none"/>
          </a:p>
        </p:txBody>
      </p:sp>
      <p:sp>
        <p:nvSpPr>
          <p:cNvPr id="4" name="Slide Image Placeholder 3">
            <a:extLst>
              <a:ext uri="{FF2B5EF4-FFF2-40B4-BE49-F238E27FC236}">
                <a16:creationId xmlns:a16="http://schemas.microsoft.com/office/drawing/2014/main" id="{879C318F-DF7A-A14A-86E6-AB57AF5E176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A2E0F58-A86B-BD44-9D21-2E10F0D5B4D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F69BB64-F21B-7149-98F3-6FE40DC9B23F}"/>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B3E3D5B7-FC1E-9544-B6E8-887F7EC6A72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11E5F188-448A-B240-A1CF-936FC3F42DC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32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6088" y="241955"/>
            <a:ext cx="4260850" cy="2397125"/>
          </a:xfrm>
        </p:spPr>
      </p:sp>
      <p:sp>
        <p:nvSpPr>
          <p:cNvPr id="3" name="Notes Placeholder 2"/>
          <p:cNvSpPr>
            <a:spLocks noGrp="1"/>
          </p:cNvSpPr>
          <p:nvPr>
            <p:ph type="body" idx="1"/>
          </p:nvPr>
        </p:nvSpPr>
        <p:spPr>
          <a:xfrm>
            <a:off x="201451" y="2639080"/>
            <a:ext cx="9050125" cy="4614310"/>
          </a:xfrm>
        </p:spPr>
        <p:txBody>
          <a:bodyPr/>
          <a:lstStyle/>
          <a:p>
            <a:endParaRPr lang="en-US" sz="140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37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232989"/>
            <a:ext cx="4260850" cy="2397125"/>
          </a:xfrm>
        </p:spPr>
      </p:sp>
      <p:sp>
        <p:nvSpPr>
          <p:cNvPr id="3" name="Notes Placeholder 2"/>
          <p:cNvSpPr>
            <a:spLocks noGrp="1"/>
          </p:cNvSpPr>
          <p:nvPr>
            <p:ph type="body" idx="1"/>
          </p:nvPr>
        </p:nvSpPr>
        <p:spPr>
          <a:xfrm>
            <a:off x="263436" y="2745713"/>
            <a:ext cx="8910352" cy="400040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68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a:p>
            <a:pPr marL="628650" lvl="1" indent="-171450">
              <a:buFontTx/>
              <a:buChar char="-"/>
            </a:pPr>
            <a:endParaRPr lang="en-US" baseline="0" dirty="0"/>
          </a:p>
          <a:p>
            <a:pPr marL="628650" lvl="1"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838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05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223838"/>
            <a:ext cx="4260850" cy="2397125"/>
          </a:xfrm>
        </p:spPr>
      </p:sp>
      <p:sp>
        <p:nvSpPr>
          <p:cNvPr id="3" name="Notes Placeholder 2"/>
          <p:cNvSpPr>
            <a:spLocks noGrp="1"/>
          </p:cNvSpPr>
          <p:nvPr>
            <p:ph type="body" idx="1"/>
          </p:nvPr>
        </p:nvSpPr>
        <p:spPr>
          <a:xfrm>
            <a:off x="216947" y="2745712"/>
            <a:ext cx="9003329" cy="4112287"/>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82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58738"/>
            <a:ext cx="4260850" cy="2397125"/>
          </a:xfrm>
        </p:spPr>
      </p:sp>
      <p:sp>
        <p:nvSpPr>
          <p:cNvPr id="3" name="Notes Placeholder 2"/>
          <p:cNvSpPr>
            <a:spLocks noGrp="1"/>
          </p:cNvSpPr>
          <p:nvPr>
            <p:ph type="body" idx="1"/>
          </p:nvPr>
        </p:nvSpPr>
        <p:spPr>
          <a:xfrm>
            <a:off x="169330" y="2520675"/>
            <a:ext cx="9049817" cy="4337325"/>
          </a:xfrm>
        </p:spPr>
        <p:txBody>
          <a:bodyPr/>
          <a:lstStyle/>
          <a:p>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97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848" y="3418067"/>
            <a:ext cx="7510780" cy="344624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CFDB5-0A46-47E5-B4B4-541C04D66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21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7150" y="204788"/>
            <a:ext cx="4260850" cy="2397125"/>
          </a:xfrm>
        </p:spPr>
      </p:sp>
      <p:sp>
        <p:nvSpPr>
          <p:cNvPr id="3" name="Notes Placeholder 2"/>
          <p:cNvSpPr>
            <a:spLocks noGrp="1"/>
          </p:cNvSpPr>
          <p:nvPr>
            <p:ph type="body" idx="1"/>
          </p:nvPr>
        </p:nvSpPr>
        <p:spPr>
          <a:xfrm>
            <a:off x="279547" y="2717445"/>
            <a:ext cx="8894854" cy="4230202"/>
          </a:xfrm>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583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125413"/>
            <a:ext cx="4260850" cy="2397125"/>
          </a:xfrm>
        </p:spPr>
      </p:sp>
      <p:sp>
        <p:nvSpPr>
          <p:cNvPr id="3" name="Notes Placeholder 2"/>
          <p:cNvSpPr>
            <a:spLocks noGrp="1"/>
          </p:cNvSpPr>
          <p:nvPr>
            <p:ph type="body" idx="1"/>
          </p:nvPr>
        </p:nvSpPr>
        <p:spPr>
          <a:xfrm>
            <a:off x="139467" y="2619890"/>
            <a:ext cx="9065313" cy="420895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66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142875"/>
            <a:ext cx="4260850" cy="2397125"/>
          </a:xfrm>
        </p:spPr>
      </p:sp>
      <p:sp>
        <p:nvSpPr>
          <p:cNvPr id="3" name="Notes Placeholder 2"/>
          <p:cNvSpPr>
            <a:spLocks noGrp="1"/>
          </p:cNvSpPr>
          <p:nvPr>
            <p:ph type="body" idx="1"/>
          </p:nvPr>
        </p:nvSpPr>
        <p:spPr>
          <a:xfrm>
            <a:off x="201451" y="2699707"/>
            <a:ext cx="8987833" cy="415573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8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489488"/>
            <a:ext cx="4260850" cy="2397125"/>
          </a:xfrm>
        </p:spPr>
      </p:sp>
      <p:sp>
        <p:nvSpPr>
          <p:cNvPr id="3" name="Notes Placeholder 2"/>
          <p:cNvSpPr>
            <a:spLocks noGrp="1"/>
          </p:cNvSpPr>
          <p:nvPr>
            <p:ph type="body" idx="1"/>
          </p:nvPr>
        </p:nvSpPr>
        <p:spPr>
          <a:xfrm>
            <a:off x="938848" y="3122231"/>
            <a:ext cx="7510780" cy="3413040"/>
          </a:xfrm>
        </p:spPr>
        <p:txBody>
          <a:bodyPr/>
          <a:lstStyle/>
          <a:p>
            <a:endParaRPr lang="en-US" sz="2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615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9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34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7150" y="169863"/>
            <a:ext cx="4260850" cy="2397125"/>
          </a:xfrm>
        </p:spPr>
      </p:sp>
      <p:sp>
        <p:nvSpPr>
          <p:cNvPr id="3" name="Notes Placeholder 2"/>
          <p:cNvSpPr>
            <a:spLocks noGrp="1"/>
          </p:cNvSpPr>
          <p:nvPr>
            <p:ph type="body" idx="1"/>
          </p:nvPr>
        </p:nvSpPr>
        <p:spPr>
          <a:xfrm>
            <a:off x="170459" y="2690839"/>
            <a:ext cx="9049817" cy="4138001"/>
          </a:xfrm>
        </p:spPr>
        <p:txBody>
          <a:bodyPr/>
          <a:lstStyle/>
          <a:p>
            <a:pPr defTabSz="971029"/>
            <a:endParaRPr lang="en-US" sz="20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689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115888"/>
            <a:ext cx="4260850" cy="2397125"/>
          </a:xfrm>
        </p:spPr>
      </p:sp>
      <p:sp>
        <p:nvSpPr>
          <p:cNvPr id="3" name="Notes Placeholder 2"/>
          <p:cNvSpPr>
            <a:spLocks noGrp="1"/>
          </p:cNvSpPr>
          <p:nvPr>
            <p:ph type="body" idx="1"/>
          </p:nvPr>
        </p:nvSpPr>
        <p:spPr>
          <a:xfrm>
            <a:off x="263437" y="2619890"/>
            <a:ext cx="8879358" cy="4256039"/>
          </a:xfrm>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16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586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38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DE34CF2-D9BD-CC49-A860-1D96FD550FE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763BAF6E-3326-854F-9B4B-93577F7BE9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4819" name="Header Placeholder 3">
            <a:extLst>
              <a:ext uri="{FF2B5EF4-FFF2-40B4-BE49-F238E27FC236}">
                <a16:creationId xmlns:a16="http://schemas.microsoft.com/office/drawing/2014/main" id="{8E0E990A-92C5-5040-BAA5-C2DE4937872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r>
              <a:rPr lang="en-US" altLang="en-US">
                <a:latin typeface="Times New Roman" panose="02020603050405020304" pitchFamily="18" charset="0"/>
              </a:rPr>
              <a:t>C-ID</a:t>
            </a:r>
          </a:p>
        </p:txBody>
      </p:sp>
      <p:sp>
        <p:nvSpPr>
          <p:cNvPr id="34820" name="Date Placeholder 4">
            <a:extLst>
              <a:ext uri="{FF2B5EF4-FFF2-40B4-BE49-F238E27FC236}">
                <a16:creationId xmlns:a16="http://schemas.microsoft.com/office/drawing/2014/main" id="{79674035-BB7C-2F4A-83D0-E831B1420358}"/>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264BF86A-CF8C-8A45-8F6E-2AB37EDDE1DE}" type="datetime1">
              <a:rPr lang="en-US" altLang="en-US" smtClean="0">
                <a:latin typeface="Times New Roman" panose="02020603050405020304" pitchFamily="18" charset="0"/>
              </a:rPr>
              <a:pPr eaLnBrk="0" hangingPunct="0"/>
              <a:t>7/11/2018</a:t>
            </a:fld>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76016FB5-452F-4A40-B121-9B994267DC8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AD50B781-9A6F-4F44-8EB2-69FFED225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7985CC20-EF13-7D4E-9801-126C9715A6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FEDB777B-40A1-E84C-A407-AAB93B640FF2}" type="slidenum">
              <a:rPr lang="en-US" altLang="en-US" smtClean="0">
                <a:latin typeface="Times New Roman" panose="02020603050405020304" pitchFamily="18" charset="0"/>
              </a:rPr>
              <a:pPr eaLnBrk="0" hangingPunct="0"/>
              <a:t>29</a:t>
            </a:fld>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141EF7A6-512E-754A-B3CF-733D0543BC7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5FA7575E-8738-A047-9F4C-A01E5C5062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5CD895E6-3D53-324F-9A74-7A5C3B03CA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9EC23C55-D304-5549-9DD6-E49880B94143}" type="slidenum">
              <a:rPr lang="en-US" altLang="en-US" smtClean="0">
                <a:latin typeface="Times New Roman" panose="02020603050405020304" pitchFamily="18" charset="0"/>
              </a:rPr>
              <a:pPr eaLnBrk="0" hangingPunct="0"/>
              <a:t>30</a:t>
            </a:fld>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1A59D718-4899-8844-9E06-C0FA0C87C50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818A9EB-E5D1-F94F-B880-704A9E723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E6149E1F-795F-6344-A4C9-3348EC3ABC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B79FF1FF-B37E-4A47-93B4-9B53C4751D76}" type="slidenum">
              <a:rPr lang="en-US" altLang="en-US" smtClean="0">
                <a:latin typeface="Times New Roman" panose="02020603050405020304" pitchFamily="18" charset="0"/>
              </a:rPr>
              <a:pPr eaLnBrk="0" hangingPunct="0"/>
              <a:t>31</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250918"/>
            <a:ext cx="4260850" cy="2397125"/>
          </a:xfrm>
        </p:spPr>
      </p:sp>
      <p:sp>
        <p:nvSpPr>
          <p:cNvPr id="3" name="Notes Placeholder 2"/>
          <p:cNvSpPr>
            <a:spLocks noGrp="1"/>
          </p:cNvSpPr>
          <p:nvPr>
            <p:ph type="body" idx="1"/>
          </p:nvPr>
        </p:nvSpPr>
        <p:spPr>
          <a:xfrm>
            <a:off x="188259" y="2781571"/>
            <a:ext cx="9054353" cy="421089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23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B30ADE2D-DC63-8D4E-B7EB-98D30EC29C9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4F819AC9-4A22-814D-A70D-7DBEA30C58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F0B5E527-E489-2C41-B2E6-6F5550C6D1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A6020531-4627-D94D-8252-0B91B9D2ACFC}" type="slidenum">
              <a:rPr lang="en-US" altLang="en-US" smtClean="0">
                <a:latin typeface="Times New Roman" panose="02020603050405020304" pitchFamily="18" charset="0"/>
              </a:rPr>
              <a:pPr eaLnBrk="0" hangingPunct="0"/>
              <a:t>32</a:t>
            </a:fld>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CE09099-748B-3645-9B7E-BDDF030A723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DC9B77A0-6F20-DA49-8C2C-6B77A647B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B5DBF19D-668A-5E48-A185-46D46E5472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46117461-D4A8-FB44-A609-CC5B50E27461}" type="slidenum">
              <a:rPr lang="en-US" altLang="en-US" smtClean="0">
                <a:latin typeface="Times New Roman" panose="02020603050405020304" pitchFamily="18" charset="0"/>
              </a:rPr>
              <a:pPr eaLnBrk="0" hangingPunct="0"/>
              <a:t>39</a:t>
            </a:fld>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673793D4-CB34-554F-8C66-DDD264040DA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98B04109-34EA-E24E-BB72-0857E754A9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BB2DD297-A35A-A941-B056-8A34338579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fld id="{ABB8E9F1-25AE-AC4A-A4C9-EE0344836886}" type="slidenum">
              <a:rPr lang="en-US" altLang="en-US" smtClean="0">
                <a:latin typeface="Times New Roman" panose="02020603050405020304" pitchFamily="18" charset="0"/>
              </a:rPr>
              <a:pPr eaLnBrk="0" hangingPunct="0"/>
              <a:t>40</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848" y="3418065"/>
            <a:ext cx="7510780" cy="3502687"/>
          </a:xfrm>
        </p:spPr>
        <p:txBody>
          <a:bodyPr/>
          <a:lstStyle/>
          <a:p>
            <a:pPr marL="0" marR="0" lvl="0" indent="0" algn="l" defTabSz="914400" rtl="0" eaLnBrk="1" fontAlgn="auto" latinLnBrk="0" hangingPunct="1">
              <a:lnSpc>
                <a:spcPct val="200000"/>
              </a:lnSpc>
              <a:spcBef>
                <a:spcPts val="60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6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5880" y="3418066"/>
            <a:ext cx="8460959" cy="2796600"/>
          </a:xfrm>
        </p:spPr>
        <p:txBody>
          <a:bodyPr/>
          <a:lstStyle/>
          <a:p>
            <a:pPr marL="457200" marR="0" lvl="1" indent="0" algn="l" defTabSz="914400" rtl="0" eaLnBrk="1" fontAlgn="auto" latinLnBrk="0" hangingPunct="1">
              <a:lnSpc>
                <a:spcPct val="2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488950"/>
            <a:ext cx="4260850" cy="2397125"/>
          </a:xfrm>
        </p:spPr>
      </p:sp>
      <p:sp>
        <p:nvSpPr>
          <p:cNvPr id="3" name="Notes Placeholder 2"/>
          <p:cNvSpPr>
            <a:spLocks noGrp="1"/>
          </p:cNvSpPr>
          <p:nvPr>
            <p:ph type="body" idx="1"/>
          </p:nvPr>
        </p:nvSpPr>
        <p:spPr>
          <a:xfrm>
            <a:off x="394447" y="3077406"/>
            <a:ext cx="8677835" cy="33233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5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848" y="3418066"/>
            <a:ext cx="7510780" cy="3493722"/>
          </a:xfrm>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24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286778"/>
            <a:ext cx="4260850" cy="2397125"/>
          </a:xfrm>
        </p:spPr>
      </p:sp>
      <p:sp>
        <p:nvSpPr>
          <p:cNvPr id="3" name="Notes Placeholder 2"/>
          <p:cNvSpPr>
            <a:spLocks noGrp="1"/>
          </p:cNvSpPr>
          <p:nvPr>
            <p:ph type="body" idx="1"/>
          </p:nvPr>
        </p:nvSpPr>
        <p:spPr>
          <a:xfrm>
            <a:off x="938848" y="2951902"/>
            <a:ext cx="7510780" cy="3556474"/>
          </a:xfrm>
        </p:spPr>
        <p:txBody>
          <a:bodyPr/>
          <a:lstStyle/>
          <a:p>
            <a:endParaRPr lang="en-US"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3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5863" y="241300"/>
            <a:ext cx="4260850" cy="2397125"/>
          </a:xfrm>
        </p:spPr>
      </p:sp>
      <p:sp>
        <p:nvSpPr>
          <p:cNvPr id="3" name="Notes Placeholder 2"/>
          <p:cNvSpPr>
            <a:spLocks noGrp="1"/>
          </p:cNvSpPr>
          <p:nvPr>
            <p:ph type="body" idx="1"/>
          </p:nvPr>
        </p:nvSpPr>
        <p:spPr>
          <a:xfrm>
            <a:off x="232443" y="2642583"/>
            <a:ext cx="8987833" cy="4179557"/>
          </a:xfrm>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8BC4A-1D0C-4C08-8BC0-71057020C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0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113CA29-984B-C24F-818B-872BDEB9A2C9}"/>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D5CF136E-2CA2-674F-BE14-0AFBC969E5A0}"/>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CBB84DD5-188A-6942-9DD6-4E1B35F637B7}"/>
              </a:ext>
            </a:extLst>
          </p:cNvPr>
          <p:cNvSpPr>
            <a:spLocks noGrp="1"/>
          </p:cNvSpPr>
          <p:nvPr>
            <p:ph type="sldNum" sz="quarter" idx="12"/>
          </p:nvPr>
        </p:nvSpPr>
        <p:spPr/>
        <p:txBody>
          <a:bodyPr/>
          <a:lstStyle>
            <a:lvl1pPr>
              <a:defRPr/>
            </a:lvl1pPr>
          </a:lstStyle>
          <a:p>
            <a:pPr>
              <a:defRPr/>
            </a:pPr>
            <a:fld id="{FE2574EB-35A5-D44E-B0BB-54645AA23808}" type="slidenum">
              <a:rPr lang="en-US" altLang="x-none"/>
              <a:pPr>
                <a:defRPr/>
              </a:pPr>
              <a:t>‹#›</a:t>
            </a:fld>
            <a:endParaRPr lang="en-US" altLang="x-none"/>
          </a:p>
        </p:txBody>
      </p:sp>
    </p:spTree>
    <p:extLst>
      <p:ext uri="{BB962C8B-B14F-4D97-AF65-F5344CB8AC3E}">
        <p14:creationId xmlns:p14="http://schemas.microsoft.com/office/powerpoint/2010/main" val="23547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C9A8996-DC16-5E4E-853E-2FD2D7EA25E2}"/>
              </a:ext>
            </a:extLst>
          </p:cNvPr>
          <p:cNvSpPr>
            <a:spLocks noGrp="1"/>
          </p:cNvSpPr>
          <p:nvPr>
            <p:ph type="dt" sz="half" idx="10"/>
          </p:nvPr>
        </p:nvSpPr>
        <p:spPr/>
        <p:txBody>
          <a:bodyPr/>
          <a:lstStyle>
            <a:lvl1pPr>
              <a:defRPr/>
            </a:lvl1pPr>
          </a:lstStyle>
          <a:p>
            <a:pPr>
              <a:defRPr/>
            </a:pPr>
            <a:r>
              <a:rPr lang="en-US"/>
              <a:t> </a:t>
            </a:r>
          </a:p>
        </p:txBody>
      </p:sp>
      <p:sp>
        <p:nvSpPr>
          <p:cNvPr id="4" name="Footer Placeholder 4">
            <a:extLst>
              <a:ext uri="{FF2B5EF4-FFF2-40B4-BE49-F238E27FC236}">
                <a16:creationId xmlns:a16="http://schemas.microsoft.com/office/drawing/2014/main" id="{B25664A4-61A2-664C-A216-7FD943826A96}"/>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5" name="Slide Number Placeholder 5">
            <a:extLst>
              <a:ext uri="{FF2B5EF4-FFF2-40B4-BE49-F238E27FC236}">
                <a16:creationId xmlns:a16="http://schemas.microsoft.com/office/drawing/2014/main" id="{1E51A94C-06D8-1540-BAD6-4B65892B5665}"/>
              </a:ext>
            </a:extLst>
          </p:cNvPr>
          <p:cNvSpPr>
            <a:spLocks noGrp="1"/>
          </p:cNvSpPr>
          <p:nvPr>
            <p:ph type="sldNum" sz="quarter" idx="12"/>
          </p:nvPr>
        </p:nvSpPr>
        <p:spPr/>
        <p:txBody>
          <a:bodyPr/>
          <a:lstStyle>
            <a:lvl1pPr>
              <a:defRPr/>
            </a:lvl1pPr>
          </a:lstStyle>
          <a:p>
            <a:pPr>
              <a:defRPr/>
            </a:pPr>
            <a:fld id="{2AD2737B-EA86-2D44-9590-C8EE67B72023}" type="slidenum">
              <a:rPr lang="en-US" altLang="x-none"/>
              <a:pPr>
                <a:defRPr/>
              </a:pPr>
              <a:t>‹#›</a:t>
            </a:fld>
            <a:endParaRPr lang="en-US" altLang="x-none"/>
          </a:p>
        </p:txBody>
      </p:sp>
    </p:spTree>
    <p:extLst>
      <p:ext uri="{BB962C8B-B14F-4D97-AF65-F5344CB8AC3E}">
        <p14:creationId xmlns:p14="http://schemas.microsoft.com/office/powerpoint/2010/main" val="316220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EC05A6-B834-5C47-B9E3-8CAB4322CB17}"/>
              </a:ext>
            </a:extLst>
          </p:cNvPr>
          <p:cNvSpPr>
            <a:spLocks noGrp="1"/>
          </p:cNvSpPr>
          <p:nvPr>
            <p:ph type="dt" sz="half" idx="10"/>
          </p:nvPr>
        </p:nvSpPr>
        <p:spPr/>
        <p:txBody>
          <a:bodyPr/>
          <a:lstStyle>
            <a:lvl1pPr>
              <a:defRPr/>
            </a:lvl1pPr>
          </a:lstStyle>
          <a:p>
            <a:pPr>
              <a:defRPr/>
            </a:pPr>
            <a:r>
              <a:rPr lang="en-US"/>
              <a:t> </a:t>
            </a:r>
          </a:p>
        </p:txBody>
      </p:sp>
      <p:sp>
        <p:nvSpPr>
          <p:cNvPr id="3" name="Footer Placeholder 4">
            <a:extLst>
              <a:ext uri="{FF2B5EF4-FFF2-40B4-BE49-F238E27FC236}">
                <a16:creationId xmlns:a16="http://schemas.microsoft.com/office/drawing/2014/main" id="{C34504CE-2FB6-2244-B184-BC94C8A709F9}"/>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4" name="Slide Number Placeholder 5">
            <a:extLst>
              <a:ext uri="{FF2B5EF4-FFF2-40B4-BE49-F238E27FC236}">
                <a16:creationId xmlns:a16="http://schemas.microsoft.com/office/drawing/2014/main" id="{9E0521CA-0605-5942-83FD-C06D789B8B41}"/>
              </a:ext>
            </a:extLst>
          </p:cNvPr>
          <p:cNvSpPr>
            <a:spLocks noGrp="1"/>
          </p:cNvSpPr>
          <p:nvPr>
            <p:ph type="sldNum" sz="quarter" idx="12"/>
          </p:nvPr>
        </p:nvSpPr>
        <p:spPr/>
        <p:txBody>
          <a:bodyPr/>
          <a:lstStyle>
            <a:lvl1pPr>
              <a:defRPr/>
            </a:lvl1pPr>
          </a:lstStyle>
          <a:p>
            <a:pPr>
              <a:defRPr/>
            </a:pPr>
            <a:fld id="{DA64FA4A-F191-F948-9011-D08B9EF75C04}" type="slidenum">
              <a:rPr lang="en-US" altLang="x-none"/>
              <a:pPr>
                <a:defRPr/>
              </a:pPr>
              <a:t>‹#›</a:t>
            </a:fld>
            <a:endParaRPr lang="en-US" altLang="x-none"/>
          </a:p>
        </p:txBody>
      </p:sp>
    </p:spTree>
    <p:extLst>
      <p:ext uri="{BB962C8B-B14F-4D97-AF65-F5344CB8AC3E}">
        <p14:creationId xmlns:p14="http://schemas.microsoft.com/office/powerpoint/2010/main" val="1749767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987438"/>
            <a:ext cx="3932237" cy="119379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0" y="987432"/>
            <a:ext cx="6172201" cy="5005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1812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D21E37A-AE0F-F048-9489-A5F3CBB7A928}"/>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00AE8E80-73C6-1B4B-8F80-3BF94CFA5EB5}"/>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BD71A484-987A-4C45-89DB-4C1BE3ACEF3E}"/>
              </a:ext>
            </a:extLst>
          </p:cNvPr>
          <p:cNvSpPr>
            <a:spLocks noGrp="1"/>
          </p:cNvSpPr>
          <p:nvPr>
            <p:ph type="sldNum" sz="quarter" idx="12"/>
          </p:nvPr>
        </p:nvSpPr>
        <p:spPr/>
        <p:txBody>
          <a:bodyPr/>
          <a:lstStyle>
            <a:lvl1pPr>
              <a:defRPr/>
            </a:lvl1pPr>
          </a:lstStyle>
          <a:p>
            <a:pPr>
              <a:defRPr/>
            </a:pPr>
            <a:fld id="{CBE44E39-6A2D-664B-B6E1-332F433C5D81}" type="slidenum">
              <a:rPr lang="en-US" altLang="x-none"/>
              <a:pPr>
                <a:defRPr/>
              </a:pPr>
              <a:t>‹#›</a:t>
            </a:fld>
            <a:endParaRPr lang="en-US" altLang="x-none"/>
          </a:p>
        </p:txBody>
      </p:sp>
    </p:spTree>
    <p:extLst>
      <p:ext uri="{BB962C8B-B14F-4D97-AF65-F5344CB8AC3E}">
        <p14:creationId xmlns:p14="http://schemas.microsoft.com/office/powerpoint/2010/main" val="2775619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987426"/>
            <a:ext cx="3932237" cy="1069974"/>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987426"/>
            <a:ext cx="6172201" cy="49942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2" y="2057400"/>
            <a:ext cx="3932237" cy="3924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047135-0AD4-FE43-A1E1-371601A24EA9}"/>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870CD09A-C604-2249-8A3F-D73C17211B5C}"/>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5AB96F65-6CD6-264F-A544-CFD742A23D3F}"/>
              </a:ext>
            </a:extLst>
          </p:cNvPr>
          <p:cNvSpPr>
            <a:spLocks noGrp="1"/>
          </p:cNvSpPr>
          <p:nvPr>
            <p:ph type="sldNum" sz="quarter" idx="12"/>
          </p:nvPr>
        </p:nvSpPr>
        <p:spPr/>
        <p:txBody>
          <a:bodyPr/>
          <a:lstStyle>
            <a:lvl1pPr>
              <a:defRPr/>
            </a:lvl1pPr>
          </a:lstStyle>
          <a:p>
            <a:pPr>
              <a:defRPr/>
            </a:pPr>
            <a:fld id="{4764A0D5-5B96-484E-A43B-820D041A7500}" type="slidenum">
              <a:rPr lang="en-US" altLang="x-none"/>
              <a:pPr>
                <a:defRPr/>
              </a:pPr>
              <a:t>‹#›</a:t>
            </a:fld>
            <a:endParaRPr lang="en-US" altLang="x-none"/>
          </a:p>
        </p:txBody>
      </p:sp>
    </p:spTree>
    <p:extLst>
      <p:ext uri="{BB962C8B-B14F-4D97-AF65-F5344CB8AC3E}">
        <p14:creationId xmlns:p14="http://schemas.microsoft.com/office/powerpoint/2010/main" val="112544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7DFDB5B-ACA7-E147-AB3A-1F80C353AD35}"/>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B9AFB1F6-D710-D94F-8090-E6D2F05A2885}"/>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41F76225-D7CF-4B49-9D10-3AB933979718}"/>
              </a:ext>
            </a:extLst>
          </p:cNvPr>
          <p:cNvSpPr>
            <a:spLocks noGrp="1"/>
          </p:cNvSpPr>
          <p:nvPr>
            <p:ph type="sldNum" sz="quarter" idx="12"/>
          </p:nvPr>
        </p:nvSpPr>
        <p:spPr/>
        <p:txBody>
          <a:bodyPr/>
          <a:lstStyle>
            <a:lvl1pPr>
              <a:defRPr/>
            </a:lvl1pPr>
          </a:lstStyle>
          <a:p>
            <a:pPr>
              <a:defRPr/>
            </a:pPr>
            <a:fld id="{7744C40F-4204-C74E-BC95-81E677D336AB}" type="slidenum">
              <a:rPr lang="en-US" altLang="x-none"/>
              <a:pPr>
                <a:defRPr/>
              </a:pPr>
              <a:t>‹#›</a:t>
            </a:fld>
            <a:endParaRPr lang="en-US" altLang="x-none"/>
          </a:p>
        </p:txBody>
      </p:sp>
    </p:spTree>
    <p:extLst>
      <p:ext uri="{BB962C8B-B14F-4D97-AF65-F5344CB8AC3E}">
        <p14:creationId xmlns:p14="http://schemas.microsoft.com/office/powerpoint/2010/main" val="322595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923925"/>
            <a:ext cx="2628900" cy="52530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4" y="923925"/>
            <a:ext cx="7734300" cy="5253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30839E-01CF-A343-B34D-C9D1C2F875B1}"/>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411ADE59-E54D-CC43-8F44-54386D9D3D57}"/>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16696B57-5E4B-E943-982C-F85E3010085A}"/>
              </a:ext>
            </a:extLst>
          </p:cNvPr>
          <p:cNvSpPr>
            <a:spLocks noGrp="1"/>
          </p:cNvSpPr>
          <p:nvPr>
            <p:ph type="sldNum" sz="quarter" idx="12"/>
          </p:nvPr>
        </p:nvSpPr>
        <p:spPr/>
        <p:txBody>
          <a:bodyPr/>
          <a:lstStyle>
            <a:lvl1pPr>
              <a:defRPr/>
            </a:lvl1pPr>
          </a:lstStyle>
          <a:p>
            <a:pPr>
              <a:defRPr/>
            </a:pPr>
            <a:fld id="{D3CFE7D5-DCEC-8F41-9E49-A5A8FF0617F1}" type="slidenum">
              <a:rPr lang="en-US" altLang="x-none"/>
              <a:pPr>
                <a:defRPr/>
              </a:pPr>
              <a:t>‹#›</a:t>
            </a:fld>
            <a:endParaRPr lang="en-US" altLang="x-none"/>
          </a:p>
        </p:txBody>
      </p:sp>
    </p:spTree>
    <p:extLst>
      <p:ext uri="{BB962C8B-B14F-4D97-AF65-F5344CB8AC3E}">
        <p14:creationId xmlns:p14="http://schemas.microsoft.com/office/powerpoint/2010/main" val="2529492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21">
            <a:extLst>
              <a:ext uri="{FF2B5EF4-FFF2-40B4-BE49-F238E27FC236}">
                <a16:creationId xmlns:a16="http://schemas.microsoft.com/office/drawing/2014/main" id="{6433E1A7-F2FA-6D43-AC00-35FE8BAB3A7E}"/>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endParaRPr lang="en-US" dirty="0"/>
          </a:p>
        </p:txBody>
      </p:sp>
      <p:sp>
        <p:nvSpPr>
          <p:cNvPr id="5" name="Footer Placeholder 22">
            <a:extLst>
              <a:ext uri="{FF2B5EF4-FFF2-40B4-BE49-F238E27FC236}">
                <a16:creationId xmlns:a16="http://schemas.microsoft.com/office/drawing/2014/main" id="{FAEBD310-0E00-F84F-AF20-A4D2E067CF7C}"/>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endParaRPr lang="en-US" dirty="0"/>
          </a:p>
        </p:txBody>
      </p:sp>
      <p:sp>
        <p:nvSpPr>
          <p:cNvPr id="6" name="Slide Number Placeholder 23">
            <a:extLst>
              <a:ext uri="{FF2B5EF4-FFF2-40B4-BE49-F238E27FC236}">
                <a16:creationId xmlns:a16="http://schemas.microsoft.com/office/drawing/2014/main" id="{20E2F0D6-803B-5948-9D85-238C56567542}"/>
              </a:ext>
            </a:extLst>
          </p:cNvPr>
          <p:cNvSpPr>
            <a:spLocks noGrp="1"/>
          </p:cNvSpPr>
          <p:nvPr>
            <p:ph type="sldNum" sz="quarter" idx="12"/>
          </p:nvPr>
        </p:nvSpPr>
        <p:spPr/>
        <p:txBody>
          <a:bodyPr/>
          <a:lstStyle>
            <a:lvl1pPr eaLnBrk="0" hangingPunct="0">
              <a:defRPr/>
            </a:lvl1pPr>
          </a:lstStyle>
          <a:p>
            <a:pPr>
              <a:defRPr/>
            </a:pPr>
            <a:fld id="{3255E3E7-182D-E249-9722-7780C935BB1B}" type="slidenum">
              <a:rPr lang="en-US" altLang="x-none"/>
              <a:pPr>
                <a:defRPr/>
              </a:pPr>
              <a:t>‹#›</a:t>
            </a:fld>
            <a:endParaRPr lang="en-US" altLang="x-none"/>
          </a:p>
        </p:txBody>
      </p:sp>
    </p:spTree>
    <p:extLst>
      <p:ext uri="{BB962C8B-B14F-4D97-AF65-F5344CB8AC3E}">
        <p14:creationId xmlns:p14="http://schemas.microsoft.com/office/powerpoint/2010/main" val="30444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48B1F7-A8FB-D947-B58C-2B275AE5163A}"/>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6ED0C2B4-92DE-5C48-BFAF-9D90DD897505}"/>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6" name="Slide Number Placeholder 5">
            <a:extLst>
              <a:ext uri="{FF2B5EF4-FFF2-40B4-BE49-F238E27FC236}">
                <a16:creationId xmlns:a16="http://schemas.microsoft.com/office/drawing/2014/main" id="{77A8289B-B7E8-6B46-A605-C3A6C0187D96}"/>
              </a:ext>
            </a:extLst>
          </p:cNvPr>
          <p:cNvSpPr>
            <a:spLocks noGrp="1"/>
          </p:cNvSpPr>
          <p:nvPr>
            <p:ph type="sldNum" sz="quarter" idx="12"/>
          </p:nvPr>
        </p:nvSpPr>
        <p:spPr/>
        <p:txBody>
          <a:bodyPr/>
          <a:lstStyle>
            <a:lvl1pPr eaLnBrk="0" hangingPunct="0">
              <a:defRPr/>
            </a:lvl1pPr>
          </a:lstStyle>
          <a:p>
            <a:pPr>
              <a:defRPr/>
            </a:pPr>
            <a:fld id="{522D0E5B-FA92-C345-AE3C-90CF2911D25C}" type="slidenum">
              <a:rPr lang="en-US" altLang="x-none"/>
              <a:pPr>
                <a:defRPr/>
              </a:pPr>
              <a:t>‹#›</a:t>
            </a:fld>
            <a:endParaRPr lang="en-US" altLang="x-none"/>
          </a:p>
        </p:txBody>
      </p:sp>
    </p:spTree>
    <p:extLst>
      <p:ext uri="{BB962C8B-B14F-4D97-AF65-F5344CB8AC3E}">
        <p14:creationId xmlns:p14="http://schemas.microsoft.com/office/powerpoint/2010/main" val="310078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3"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E67F9-9372-5145-8CC0-BCC1B4389B23}"/>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67970602-E814-7C4D-9B97-4C0F21B4A209}"/>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6" name="Slide Number Placeholder 5">
            <a:extLst>
              <a:ext uri="{FF2B5EF4-FFF2-40B4-BE49-F238E27FC236}">
                <a16:creationId xmlns:a16="http://schemas.microsoft.com/office/drawing/2014/main" id="{6F927B4E-D7A1-E849-AAF6-F51753F1DBB4}"/>
              </a:ext>
            </a:extLst>
          </p:cNvPr>
          <p:cNvSpPr>
            <a:spLocks noGrp="1"/>
          </p:cNvSpPr>
          <p:nvPr>
            <p:ph type="sldNum" sz="quarter" idx="12"/>
          </p:nvPr>
        </p:nvSpPr>
        <p:spPr/>
        <p:txBody>
          <a:bodyPr/>
          <a:lstStyle>
            <a:lvl1pPr eaLnBrk="0" hangingPunct="0">
              <a:defRPr/>
            </a:lvl1pPr>
          </a:lstStyle>
          <a:p>
            <a:pPr>
              <a:defRPr/>
            </a:pPr>
            <a:fld id="{B12AC653-CF44-6D47-ACA8-512F058A5DCF}" type="slidenum">
              <a:rPr lang="en-US" altLang="x-none"/>
              <a:pPr>
                <a:defRPr/>
              </a:pPr>
              <a:t>‹#›</a:t>
            </a:fld>
            <a:endParaRPr lang="en-US" altLang="x-none"/>
          </a:p>
        </p:txBody>
      </p:sp>
    </p:spTree>
    <p:extLst>
      <p:ext uri="{BB962C8B-B14F-4D97-AF65-F5344CB8AC3E}">
        <p14:creationId xmlns:p14="http://schemas.microsoft.com/office/powerpoint/2010/main" val="296201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EEA93F6-A406-3047-B06F-B07740705A82}"/>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6" name="Footer Placeholder 5">
            <a:extLst>
              <a:ext uri="{FF2B5EF4-FFF2-40B4-BE49-F238E27FC236}">
                <a16:creationId xmlns:a16="http://schemas.microsoft.com/office/drawing/2014/main" id="{CD896045-3129-D847-AA55-E065F1F6D1BA}"/>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7" name="Slide Number Placeholder 6">
            <a:extLst>
              <a:ext uri="{FF2B5EF4-FFF2-40B4-BE49-F238E27FC236}">
                <a16:creationId xmlns:a16="http://schemas.microsoft.com/office/drawing/2014/main" id="{97664B32-83A0-1947-A7D0-6B60903116DC}"/>
              </a:ext>
            </a:extLst>
          </p:cNvPr>
          <p:cNvSpPr>
            <a:spLocks noGrp="1"/>
          </p:cNvSpPr>
          <p:nvPr>
            <p:ph type="sldNum" sz="quarter" idx="12"/>
          </p:nvPr>
        </p:nvSpPr>
        <p:spPr/>
        <p:txBody>
          <a:bodyPr/>
          <a:lstStyle>
            <a:lvl1pPr eaLnBrk="0" hangingPunct="0">
              <a:defRPr/>
            </a:lvl1pPr>
          </a:lstStyle>
          <a:p>
            <a:pPr>
              <a:defRPr/>
            </a:pPr>
            <a:fld id="{08C901E5-BDC1-5A47-B454-C3E2FB0155F9}" type="slidenum">
              <a:rPr lang="en-US" altLang="x-none"/>
              <a:pPr>
                <a:defRPr/>
              </a:pPr>
              <a:t>‹#›</a:t>
            </a:fld>
            <a:endParaRPr lang="en-US" altLang="x-none"/>
          </a:p>
        </p:txBody>
      </p:sp>
    </p:spTree>
    <p:extLst>
      <p:ext uri="{BB962C8B-B14F-4D97-AF65-F5344CB8AC3E}">
        <p14:creationId xmlns:p14="http://schemas.microsoft.com/office/powerpoint/2010/main" val="346365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723367-15A9-8F42-9006-6302A92C6DC1}"/>
              </a:ext>
            </a:extLst>
          </p:cNvPr>
          <p:cNvSpPr>
            <a:spLocks noGrp="1"/>
          </p:cNvSpPr>
          <p:nvPr>
            <p:ph type="dt" sz="half" idx="10"/>
          </p:nvPr>
        </p:nvSpPr>
        <p:spPr/>
        <p:txBody>
          <a:bodyPr/>
          <a:lstStyle>
            <a:lvl1pPr>
              <a:defRPr/>
            </a:lvl1pPr>
          </a:lstStyle>
          <a:p>
            <a:pPr>
              <a:defRPr/>
            </a:pPr>
            <a:r>
              <a:rPr lang="en-US"/>
              <a:t> </a:t>
            </a:r>
          </a:p>
        </p:txBody>
      </p:sp>
      <p:sp>
        <p:nvSpPr>
          <p:cNvPr id="6" name="Footer Placeholder 5">
            <a:extLst>
              <a:ext uri="{FF2B5EF4-FFF2-40B4-BE49-F238E27FC236}">
                <a16:creationId xmlns:a16="http://schemas.microsoft.com/office/drawing/2014/main" id="{DED3437E-3FD3-4045-B19B-88F3A52EE858}"/>
              </a:ext>
            </a:extLst>
          </p:cNvPr>
          <p:cNvSpPr>
            <a:spLocks noGrp="1"/>
          </p:cNvSpPr>
          <p:nvPr>
            <p:ph type="ftr" sz="quarter" idx="11"/>
          </p:nvPr>
        </p:nvSpPr>
        <p:spPr/>
        <p:txBody>
          <a:bodyPr/>
          <a:lstStyle>
            <a:lvl1pPr>
              <a:defRPr>
                <a:solidFill>
                  <a:schemeClr val="tx1">
                    <a:tint val="75000"/>
                  </a:schemeClr>
                </a:solidFill>
              </a:defRPr>
            </a:lvl1pPr>
          </a:lstStyle>
          <a:p>
            <a:pPr>
              <a:defRPr/>
            </a:pPr>
            <a:r>
              <a:rPr lang="en-US"/>
              <a:t>Curriculum Institute 2018</a:t>
            </a:r>
          </a:p>
        </p:txBody>
      </p:sp>
      <p:sp>
        <p:nvSpPr>
          <p:cNvPr id="7" name="Slide Number Placeholder 6">
            <a:extLst>
              <a:ext uri="{FF2B5EF4-FFF2-40B4-BE49-F238E27FC236}">
                <a16:creationId xmlns:a16="http://schemas.microsoft.com/office/drawing/2014/main" id="{F74B168F-3037-8D41-8FF6-DFDD838767DD}"/>
              </a:ext>
            </a:extLst>
          </p:cNvPr>
          <p:cNvSpPr>
            <a:spLocks noGrp="1"/>
          </p:cNvSpPr>
          <p:nvPr>
            <p:ph type="sldNum" sz="quarter" idx="12"/>
          </p:nvPr>
        </p:nvSpPr>
        <p:spPr/>
        <p:txBody>
          <a:bodyPr/>
          <a:lstStyle>
            <a:lvl1pPr>
              <a:defRPr/>
            </a:lvl1pPr>
          </a:lstStyle>
          <a:p>
            <a:pPr>
              <a:defRPr/>
            </a:pPr>
            <a:fld id="{E5251C89-D864-5F43-AB78-CD58A19EEC1B}" type="slidenum">
              <a:rPr lang="en-US" altLang="x-none"/>
              <a:pPr>
                <a:defRPr/>
              </a:pPr>
              <a:t>‹#›</a:t>
            </a:fld>
            <a:endParaRPr lang="en-US" altLang="x-none"/>
          </a:p>
        </p:txBody>
      </p:sp>
    </p:spTree>
    <p:extLst>
      <p:ext uri="{BB962C8B-B14F-4D97-AF65-F5344CB8AC3E}">
        <p14:creationId xmlns:p14="http://schemas.microsoft.com/office/powerpoint/2010/main" val="3328883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895356"/>
            <a:ext cx="10515600" cy="7953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C04E799-2BA8-9543-9FE7-B461FBA18ED3}"/>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8" name="Footer Placeholder 7">
            <a:extLst>
              <a:ext uri="{FF2B5EF4-FFF2-40B4-BE49-F238E27FC236}">
                <a16:creationId xmlns:a16="http://schemas.microsoft.com/office/drawing/2014/main" id="{2BAB1F0A-5656-C14D-92A8-E9B6BBC29AE7}"/>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9" name="Slide Number Placeholder 8">
            <a:extLst>
              <a:ext uri="{FF2B5EF4-FFF2-40B4-BE49-F238E27FC236}">
                <a16:creationId xmlns:a16="http://schemas.microsoft.com/office/drawing/2014/main" id="{722D9514-A4AC-A649-A81F-29EA2ECF3552}"/>
              </a:ext>
            </a:extLst>
          </p:cNvPr>
          <p:cNvSpPr>
            <a:spLocks noGrp="1"/>
          </p:cNvSpPr>
          <p:nvPr>
            <p:ph type="sldNum" sz="quarter" idx="12"/>
          </p:nvPr>
        </p:nvSpPr>
        <p:spPr/>
        <p:txBody>
          <a:bodyPr/>
          <a:lstStyle>
            <a:lvl1pPr eaLnBrk="0" hangingPunct="0">
              <a:defRPr/>
            </a:lvl1pPr>
          </a:lstStyle>
          <a:p>
            <a:pPr>
              <a:defRPr/>
            </a:pPr>
            <a:fld id="{6C340F30-A1CD-D248-884A-D4848FE4DB0C}" type="slidenum">
              <a:rPr lang="en-US" altLang="x-none"/>
              <a:pPr>
                <a:defRPr/>
              </a:pPr>
              <a:t>‹#›</a:t>
            </a:fld>
            <a:endParaRPr lang="en-US" altLang="x-none"/>
          </a:p>
        </p:txBody>
      </p:sp>
    </p:spTree>
    <p:extLst>
      <p:ext uri="{BB962C8B-B14F-4D97-AF65-F5344CB8AC3E}">
        <p14:creationId xmlns:p14="http://schemas.microsoft.com/office/powerpoint/2010/main" val="2939319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47B11B5-24F2-FC4B-9733-DBFDDF977B61}"/>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4" name="Footer Placeholder 3">
            <a:extLst>
              <a:ext uri="{FF2B5EF4-FFF2-40B4-BE49-F238E27FC236}">
                <a16:creationId xmlns:a16="http://schemas.microsoft.com/office/drawing/2014/main" id="{581F1865-40A1-974D-A644-DA19F713E1E7}"/>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5" name="Slide Number Placeholder 4">
            <a:extLst>
              <a:ext uri="{FF2B5EF4-FFF2-40B4-BE49-F238E27FC236}">
                <a16:creationId xmlns:a16="http://schemas.microsoft.com/office/drawing/2014/main" id="{F0782B64-C49F-8246-844E-241C76FF88D4}"/>
              </a:ext>
            </a:extLst>
          </p:cNvPr>
          <p:cNvSpPr>
            <a:spLocks noGrp="1"/>
          </p:cNvSpPr>
          <p:nvPr>
            <p:ph type="sldNum" sz="quarter" idx="12"/>
          </p:nvPr>
        </p:nvSpPr>
        <p:spPr/>
        <p:txBody>
          <a:bodyPr/>
          <a:lstStyle>
            <a:lvl1pPr eaLnBrk="0" hangingPunct="0">
              <a:defRPr/>
            </a:lvl1pPr>
          </a:lstStyle>
          <a:p>
            <a:pPr>
              <a:defRPr/>
            </a:pPr>
            <a:fld id="{E7B8AD3F-642A-3949-B878-6258E632088E}" type="slidenum">
              <a:rPr lang="en-US" altLang="x-none"/>
              <a:pPr>
                <a:defRPr/>
              </a:pPr>
              <a:t>‹#›</a:t>
            </a:fld>
            <a:endParaRPr lang="en-US" altLang="x-none"/>
          </a:p>
        </p:txBody>
      </p:sp>
    </p:spTree>
    <p:extLst>
      <p:ext uri="{BB962C8B-B14F-4D97-AF65-F5344CB8AC3E}">
        <p14:creationId xmlns:p14="http://schemas.microsoft.com/office/powerpoint/2010/main" val="415495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68B7-AE91-1A4A-AFE8-2DDD4DF765E9}"/>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3" name="Footer Placeholder 2">
            <a:extLst>
              <a:ext uri="{FF2B5EF4-FFF2-40B4-BE49-F238E27FC236}">
                <a16:creationId xmlns:a16="http://schemas.microsoft.com/office/drawing/2014/main" id="{F870268F-74BE-C347-9C1F-482F82F083AE}"/>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4" name="Slide Number Placeholder 3">
            <a:extLst>
              <a:ext uri="{FF2B5EF4-FFF2-40B4-BE49-F238E27FC236}">
                <a16:creationId xmlns:a16="http://schemas.microsoft.com/office/drawing/2014/main" id="{E3AF38D9-43FF-7545-ADB7-AB61BCF82981}"/>
              </a:ext>
            </a:extLst>
          </p:cNvPr>
          <p:cNvSpPr>
            <a:spLocks noGrp="1"/>
          </p:cNvSpPr>
          <p:nvPr>
            <p:ph type="sldNum" sz="quarter" idx="12"/>
          </p:nvPr>
        </p:nvSpPr>
        <p:spPr/>
        <p:txBody>
          <a:bodyPr/>
          <a:lstStyle>
            <a:lvl1pPr eaLnBrk="0" hangingPunct="0">
              <a:defRPr/>
            </a:lvl1pPr>
          </a:lstStyle>
          <a:p>
            <a:pPr>
              <a:defRPr/>
            </a:pPr>
            <a:fld id="{E39D2B68-7C86-9942-A559-92D69895620A}" type="slidenum">
              <a:rPr lang="en-US" altLang="x-none"/>
              <a:pPr>
                <a:defRPr/>
              </a:pPr>
              <a:t>‹#›</a:t>
            </a:fld>
            <a:endParaRPr lang="en-US" altLang="x-none"/>
          </a:p>
        </p:txBody>
      </p:sp>
    </p:spTree>
    <p:extLst>
      <p:ext uri="{BB962C8B-B14F-4D97-AF65-F5344CB8AC3E}">
        <p14:creationId xmlns:p14="http://schemas.microsoft.com/office/powerpoint/2010/main" val="3838865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987432"/>
            <a:ext cx="3932237" cy="119379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0" y="987429"/>
            <a:ext cx="6172201" cy="5005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1812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6371A8-D111-BC41-B353-2D8F9F33E24A}"/>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6" name="Footer Placeholder 5">
            <a:extLst>
              <a:ext uri="{FF2B5EF4-FFF2-40B4-BE49-F238E27FC236}">
                <a16:creationId xmlns:a16="http://schemas.microsoft.com/office/drawing/2014/main" id="{F83A114B-FF51-EE47-AF75-73E8541D5483}"/>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7" name="Slide Number Placeholder 6">
            <a:extLst>
              <a:ext uri="{FF2B5EF4-FFF2-40B4-BE49-F238E27FC236}">
                <a16:creationId xmlns:a16="http://schemas.microsoft.com/office/drawing/2014/main" id="{2A5293C6-E5D6-1142-8107-3BE2B2E416F8}"/>
              </a:ext>
            </a:extLst>
          </p:cNvPr>
          <p:cNvSpPr>
            <a:spLocks noGrp="1"/>
          </p:cNvSpPr>
          <p:nvPr>
            <p:ph type="sldNum" sz="quarter" idx="12"/>
          </p:nvPr>
        </p:nvSpPr>
        <p:spPr/>
        <p:txBody>
          <a:bodyPr/>
          <a:lstStyle>
            <a:lvl1pPr eaLnBrk="0" hangingPunct="0">
              <a:defRPr/>
            </a:lvl1pPr>
          </a:lstStyle>
          <a:p>
            <a:pPr>
              <a:defRPr/>
            </a:pPr>
            <a:fld id="{EF0BEB8D-C3F8-2843-80C6-15BFC4331E95}" type="slidenum">
              <a:rPr lang="en-US" altLang="x-none"/>
              <a:pPr>
                <a:defRPr/>
              </a:pPr>
              <a:t>‹#›</a:t>
            </a:fld>
            <a:endParaRPr lang="en-US" altLang="x-none"/>
          </a:p>
        </p:txBody>
      </p:sp>
    </p:spTree>
    <p:extLst>
      <p:ext uri="{BB962C8B-B14F-4D97-AF65-F5344CB8AC3E}">
        <p14:creationId xmlns:p14="http://schemas.microsoft.com/office/powerpoint/2010/main" val="2287316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987426"/>
            <a:ext cx="3932237" cy="1069974"/>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987426"/>
            <a:ext cx="6172201" cy="49942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2" y="2057400"/>
            <a:ext cx="3932237" cy="3924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8CBB1-02CA-314E-81A8-1C92D7311ABE}"/>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6" name="Footer Placeholder 5">
            <a:extLst>
              <a:ext uri="{FF2B5EF4-FFF2-40B4-BE49-F238E27FC236}">
                <a16:creationId xmlns:a16="http://schemas.microsoft.com/office/drawing/2014/main" id="{2625A9A9-BFB6-5B47-9E72-067CD375C1D2}"/>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7" name="Slide Number Placeholder 6">
            <a:extLst>
              <a:ext uri="{FF2B5EF4-FFF2-40B4-BE49-F238E27FC236}">
                <a16:creationId xmlns:a16="http://schemas.microsoft.com/office/drawing/2014/main" id="{3FA3A095-D599-424C-B98D-FC1EB075011B}"/>
              </a:ext>
            </a:extLst>
          </p:cNvPr>
          <p:cNvSpPr>
            <a:spLocks noGrp="1"/>
          </p:cNvSpPr>
          <p:nvPr>
            <p:ph type="sldNum" sz="quarter" idx="12"/>
          </p:nvPr>
        </p:nvSpPr>
        <p:spPr/>
        <p:txBody>
          <a:bodyPr/>
          <a:lstStyle>
            <a:lvl1pPr eaLnBrk="0" hangingPunct="0">
              <a:defRPr/>
            </a:lvl1pPr>
          </a:lstStyle>
          <a:p>
            <a:pPr>
              <a:defRPr/>
            </a:pPr>
            <a:fld id="{740CEC2E-281E-5E47-907B-38C53F3CD3B7}" type="slidenum">
              <a:rPr lang="en-US" altLang="x-none"/>
              <a:pPr>
                <a:defRPr/>
              </a:pPr>
              <a:t>‹#›</a:t>
            </a:fld>
            <a:endParaRPr lang="en-US" altLang="x-none"/>
          </a:p>
        </p:txBody>
      </p:sp>
    </p:spTree>
    <p:extLst>
      <p:ext uri="{BB962C8B-B14F-4D97-AF65-F5344CB8AC3E}">
        <p14:creationId xmlns:p14="http://schemas.microsoft.com/office/powerpoint/2010/main" val="2569129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C3DE072-5690-AC43-8064-C9AA3C5F3D02}"/>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0300686C-6E07-4B4C-A074-6176B926FB8D}"/>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6" name="Slide Number Placeholder 5">
            <a:extLst>
              <a:ext uri="{FF2B5EF4-FFF2-40B4-BE49-F238E27FC236}">
                <a16:creationId xmlns:a16="http://schemas.microsoft.com/office/drawing/2014/main" id="{72C102E5-62F1-374F-9CC1-23F1D4EA6F09}"/>
              </a:ext>
            </a:extLst>
          </p:cNvPr>
          <p:cNvSpPr>
            <a:spLocks noGrp="1"/>
          </p:cNvSpPr>
          <p:nvPr>
            <p:ph type="sldNum" sz="quarter" idx="12"/>
          </p:nvPr>
        </p:nvSpPr>
        <p:spPr/>
        <p:txBody>
          <a:bodyPr/>
          <a:lstStyle>
            <a:lvl1pPr eaLnBrk="0" hangingPunct="0">
              <a:defRPr/>
            </a:lvl1pPr>
          </a:lstStyle>
          <a:p>
            <a:pPr>
              <a:defRPr/>
            </a:pPr>
            <a:fld id="{F90769E3-A2FA-1540-8058-E925E4765AAF}" type="slidenum">
              <a:rPr lang="en-US" altLang="x-none"/>
              <a:pPr>
                <a:defRPr/>
              </a:pPr>
              <a:t>‹#›</a:t>
            </a:fld>
            <a:endParaRPr lang="en-US" altLang="x-none"/>
          </a:p>
        </p:txBody>
      </p:sp>
    </p:spTree>
    <p:extLst>
      <p:ext uri="{BB962C8B-B14F-4D97-AF65-F5344CB8AC3E}">
        <p14:creationId xmlns:p14="http://schemas.microsoft.com/office/powerpoint/2010/main" val="85256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923925"/>
            <a:ext cx="2628900" cy="52530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923925"/>
            <a:ext cx="7734300" cy="5253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DB48BC-6794-4E40-848F-1D6ED8DA7C51}"/>
              </a:ext>
            </a:extLst>
          </p:cNvPr>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E911F901-B9A7-0248-881F-06E493A393D3}"/>
              </a:ext>
            </a:extLst>
          </p:cNvPr>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r>
              <a:rPr lang="en-US"/>
              <a:t>Curriculum Institute 2018</a:t>
            </a:r>
          </a:p>
        </p:txBody>
      </p:sp>
      <p:sp>
        <p:nvSpPr>
          <p:cNvPr id="6" name="Slide Number Placeholder 5">
            <a:extLst>
              <a:ext uri="{FF2B5EF4-FFF2-40B4-BE49-F238E27FC236}">
                <a16:creationId xmlns:a16="http://schemas.microsoft.com/office/drawing/2014/main" id="{85218400-19F7-A245-BFD6-4F64181BBF2E}"/>
              </a:ext>
            </a:extLst>
          </p:cNvPr>
          <p:cNvSpPr>
            <a:spLocks noGrp="1"/>
          </p:cNvSpPr>
          <p:nvPr>
            <p:ph type="sldNum" sz="quarter" idx="12"/>
          </p:nvPr>
        </p:nvSpPr>
        <p:spPr/>
        <p:txBody>
          <a:bodyPr/>
          <a:lstStyle>
            <a:lvl1pPr eaLnBrk="0" hangingPunct="0">
              <a:defRPr/>
            </a:lvl1pPr>
          </a:lstStyle>
          <a:p>
            <a:pPr>
              <a:defRPr/>
            </a:pPr>
            <a:fld id="{17477821-C3A9-DC49-AFF0-BBFEF00710A3}" type="slidenum">
              <a:rPr lang="en-US" altLang="x-none"/>
              <a:pPr>
                <a:defRPr/>
              </a:pPr>
              <a:t>‹#›</a:t>
            </a:fld>
            <a:endParaRPr lang="en-US" altLang="x-none"/>
          </a:p>
        </p:txBody>
      </p:sp>
    </p:spTree>
    <p:extLst>
      <p:ext uri="{BB962C8B-B14F-4D97-AF65-F5344CB8AC3E}">
        <p14:creationId xmlns:p14="http://schemas.microsoft.com/office/powerpoint/2010/main" val="110370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CEE6C12-6DDD-CB4D-8EEC-500FB40429EA}"/>
              </a:ext>
            </a:extLst>
          </p:cNvPr>
          <p:cNvCxnSpPr/>
          <p:nvPr/>
        </p:nvCxnSpPr>
        <p:spPr>
          <a:xfrm>
            <a:off x="914400" y="3398838"/>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B301E4E-04BE-C640-B312-E97A3FBA8E8D}"/>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FAD6F451-42E0-B04E-9E74-B41D87D8AC45}"/>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075E35B0-5AE9-294F-9B26-1FA85C1C0973}"/>
              </a:ext>
            </a:extLst>
          </p:cNvPr>
          <p:cNvSpPr>
            <a:spLocks noGrp="1"/>
          </p:cNvSpPr>
          <p:nvPr>
            <p:ph type="sldNum" sz="quarter" idx="12"/>
          </p:nvPr>
        </p:nvSpPr>
        <p:spPr/>
        <p:txBody>
          <a:bodyPr/>
          <a:lstStyle>
            <a:lvl1pPr>
              <a:defRPr/>
            </a:lvl1pPr>
          </a:lstStyle>
          <a:p>
            <a:pPr>
              <a:defRPr/>
            </a:pPr>
            <a:fld id="{9DDFBF1D-CB83-C848-B3B9-BA534DED7ACF}" type="slidenum">
              <a:rPr lang="en-US" altLang="x-none"/>
              <a:pPr>
                <a:defRPr/>
              </a:pPr>
              <a:t>‹#›</a:t>
            </a:fld>
            <a:endParaRPr lang="en-US" altLang="x-none"/>
          </a:p>
        </p:txBody>
      </p:sp>
    </p:spTree>
    <p:extLst>
      <p:ext uri="{BB962C8B-B14F-4D97-AF65-F5344CB8AC3E}">
        <p14:creationId xmlns:p14="http://schemas.microsoft.com/office/powerpoint/2010/main" val="3471006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436A6-DB64-6A4D-9B10-9029A21C0A67}"/>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FEB2BEF8-FA40-1F4B-897C-08EB4BF251F6}"/>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833ED3E3-DB86-A840-9648-28A7E372B375}"/>
              </a:ext>
            </a:extLst>
          </p:cNvPr>
          <p:cNvSpPr>
            <a:spLocks noGrp="1"/>
          </p:cNvSpPr>
          <p:nvPr>
            <p:ph type="sldNum" sz="quarter" idx="12"/>
          </p:nvPr>
        </p:nvSpPr>
        <p:spPr/>
        <p:txBody>
          <a:bodyPr/>
          <a:lstStyle>
            <a:lvl1pPr>
              <a:defRPr/>
            </a:lvl1pPr>
          </a:lstStyle>
          <a:p>
            <a:pPr>
              <a:defRPr/>
            </a:pPr>
            <a:fld id="{7F501BB0-B544-DD47-B577-FFA04C4EA2AD}" type="slidenum">
              <a:rPr lang="en-US" altLang="x-none"/>
              <a:pPr>
                <a:defRPr/>
              </a:pPr>
              <a:t>‹#›</a:t>
            </a:fld>
            <a:endParaRPr lang="en-US" altLang="x-none"/>
          </a:p>
        </p:txBody>
      </p:sp>
    </p:spTree>
    <p:extLst>
      <p:ext uri="{BB962C8B-B14F-4D97-AF65-F5344CB8AC3E}">
        <p14:creationId xmlns:p14="http://schemas.microsoft.com/office/powerpoint/2010/main" val="646201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A5F7B2-8BC0-534F-8CC4-24B6F23C7590}"/>
              </a:ext>
            </a:extLst>
          </p:cNvPr>
          <p:cNvCxnSpPr/>
          <p:nvPr/>
        </p:nvCxnSpPr>
        <p:spPr>
          <a:xfrm>
            <a:off x="974725" y="4598988"/>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747A4AA0-86EF-444C-8401-23D7370DF33A}"/>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6580DB30-74EA-C848-9F70-01B322A1DF15}"/>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5C100066-8FC2-6E4D-A2CB-AFE79A1437B1}"/>
              </a:ext>
            </a:extLst>
          </p:cNvPr>
          <p:cNvSpPr>
            <a:spLocks noGrp="1"/>
          </p:cNvSpPr>
          <p:nvPr>
            <p:ph type="sldNum" sz="quarter" idx="12"/>
          </p:nvPr>
        </p:nvSpPr>
        <p:spPr/>
        <p:txBody>
          <a:bodyPr/>
          <a:lstStyle>
            <a:lvl1pPr>
              <a:defRPr/>
            </a:lvl1pPr>
          </a:lstStyle>
          <a:p>
            <a:pPr>
              <a:defRPr/>
            </a:pPr>
            <a:fld id="{1CF6C1E2-9FD4-7D40-9D58-8651E324A422}" type="slidenum">
              <a:rPr lang="en-US" altLang="x-none"/>
              <a:pPr>
                <a:defRPr/>
              </a:pPr>
              <a:t>‹#›</a:t>
            </a:fld>
            <a:endParaRPr lang="en-US" altLang="x-none"/>
          </a:p>
        </p:txBody>
      </p:sp>
    </p:spTree>
    <p:extLst>
      <p:ext uri="{BB962C8B-B14F-4D97-AF65-F5344CB8AC3E}">
        <p14:creationId xmlns:p14="http://schemas.microsoft.com/office/powerpoint/2010/main" val="91452527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0F0F3-9D36-364D-9A68-CDF7844D5B0B}"/>
              </a:ext>
            </a:extLst>
          </p:cNvPr>
          <p:cNvSpPr>
            <a:spLocks noGrp="1"/>
          </p:cNvSpPr>
          <p:nvPr>
            <p:ph type="dt" sz="half" idx="10"/>
          </p:nvPr>
        </p:nvSpPr>
        <p:spPr/>
        <p:txBody>
          <a:bodyPr/>
          <a:lstStyle>
            <a:lvl1pPr>
              <a:defRPr/>
            </a:lvl1pPr>
          </a:lstStyle>
          <a:p>
            <a:pPr>
              <a:defRPr/>
            </a:pPr>
            <a:r>
              <a:rPr lang="en-US"/>
              <a:t> </a:t>
            </a:r>
          </a:p>
        </p:txBody>
      </p:sp>
      <p:sp>
        <p:nvSpPr>
          <p:cNvPr id="4" name="Footer Placeholder 3">
            <a:extLst>
              <a:ext uri="{FF2B5EF4-FFF2-40B4-BE49-F238E27FC236}">
                <a16:creationId xmlns:a16="http://schemas.microsoft.com/office/drawing/2014/main" id="{4C7780CF-4142-A54C-B77A-7F8FF9ECC6E4}"/>
              </a:ext>
            </a:extLst>
          </p:cNvPr>
          <p:cNvSpPr>
            <a:spLocks noGrp="1"/>
          </p:cNvSpPr>
          <p:nvPr>
            <p:ph type="ftr" sz="quarter" idx="11"/>
          </p:nvPr>
        </p:nvSpPr>
        <p:spPr/>
        <p:txBody>
          <a:bodyPr/>
          <a:lstStyle>
            <a:lvl1pPr>
              <a:defRPr>
                <a:solidFill>
                  <a:schemeClr val="tx1">
                    <a:tint val="75000"/>
                  </a:schemeClr>
                </a:solidFill>
              </a:defRPr>
            </a:lvl1pPr>
          </a:lstStyle>
          <a:p>
            <a:pPr>
              <a:defRPr/>
            </a:pPr>
            <a:r>
              <a:rPr lang="en-US"/>
              <a:t>Curriculum Institute 2018</a:t>
            </a:r>
          </a:p>
        </p:txBody>
      </p:sp>
      <p:sp>
        <p:nvSpPr>
          <p:cNvPr id="5" name="Slide Number Placeholder 4">
            <a:extLst>
              <a:ext uri="{FF2B5EF4-FFF2-40B4-BE49-F238E27FC236}">
                <a16:creationId xmlns:a16="http://schemas.microsoft.com/office/drawing/2014/main" id="{05974BD9-2121-A649-AF10-BC4F51C414AB}"/>
              </a:ext>
            </a:extLst>
          </p:cNvPr>
          <p:cNvSpPr>
            <a:spLocks noGrp="1"/>
          </p:cNvSpPr>
          <p:nvPr>
            <p:ph type="sldNum" sz="quarter" idx="12"/>
          </p:nvPr>
        </p:nvSpPr>
        <p:spPr/>
        <p:txBody>
          <a:bodyPr/>
          <a:lstStyle>
            <a:lvl1pPr>
              <a:defRPr/>
            </a:lvl1pPr>
          </a:lstStyle>
          <a:p>
            <a:pPr>
              <a:defRPr/>
            </a:pPr>
            <a:fld id="{EE328818-0138-3048-B84D-E39BCFD7FED6}" type="slidenum">
              <a:rPr lang="en-US" altLang="x-none"/>
              <a:pPr>
                <a:defRPr/>
              </a:pPr>
              <a:t>‹#›</a:t>
            </a:fld>
            <a:endParaRPr lang="en-US" altLang="x-none"/>
          </a:p>
        </p:txBody>
      </p:sp>
    </p:spTree>
    <p:extLst>
      <p:ext uri="{BB962C8B-B14F-4D97-AF65-F5344CB8AC3E}">
        <p14:creationId xmlns:p14="http://schemas.microsoft.com/office/powerpoint/2010/main" val="494238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AC11D4-3159-884F-9E58-2243D7546DB6}"/>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41ABB73D-0F06-AF47-B128-AA80019EEBC5}"/>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4E75B832-D35C-5E4A-AF71-855AA4FDE400}"/>
              </a:ext>
            </a:extLst>
          </p:cNvPr>
          <p:cNvSpPr>
            <a:spLocks noGrp="1"/>
          </p:cNvSpPr>
          <p:nvPr>
            <p:ph type="sldNum" sz="quarter" idx="12"/>
          </p:nvPr>
        </p:nvSpPr>
        <p:spPr/>
        <p:txBody>
          <a:bodyPr/>
          <a:lstStyle>
            <a:lvl1pPr>
              <a:defRPr/>
            </a:lvl1pPr>
          </a:lstStyle>
          <a:p>
            <a:pPr>
              <a:defRPr/>
            </a:pPr>
            <a:fld id="{185BF1C9-5544-A74E-B411-70204F5041FC}" type="slidenum">
              <a:rPr lang="en-US" altLang="x-none"/>
              <a:pPr>
                <a:defRPr/>
              </a:pPr>
              <a:t>‹#›</a:t>
            </a:fld>
            <a:endParaRPr lang="en-US" altLang="x-none"/>
          </a:p>
        </p:txBody>
      </p:sp>
    </p:spTree>
    <p:extLst>
      <p:ext uri="{BB962C8B-B14F-4D97-AF65-F5344CB8AC3E}">
        <p14:creationId xmlns:p14="http://schemas.microsoft.com/office/powerpoint/2010/main" val="1459047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0CEC33-1003-184D-A145-3A3248CFFEB2}"/>
              </a:ext>
            </a:extLst>
          </p:cNvPr>
          <p:cNvCxnSpPr/>
          <p:nvPr/>
        </p:nvCxnSpPr>
        <p:spPr>
          <a:xfrm rot="5400000">
            <a:off x="3742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BE9E0864-9634-8A42-AAD3-DDF63F0994DD}"/>
              </a:ext>
            </a:extLst>
          </p:cNvPr>
          <p:cNvSpPr>
            <a:spLocks noGrp="1"/>
          </p:cNvSpPr>
          <p:nvPr>
            <p:ph type="dt" sz="half" idx="10"/>
          </p:nvPr>
        </p:nvSpPr>
        <p:spPr/>
        <p:txBody>
          <a:bodyPr/>
          <a:lstStyle>
            <a:lvl1pPr>
              <a:defRPr/>
            </a:lvl1pPr>
          </a:lstStyle>
          <a:p>
            <a:pPr>
              <a:defRPr/>
            </a:pPr>
            <a:r>
              <a:rPr lang="en-US"/>
              <a:t> </a:t>
            </a:r>
          </a:p>
        </p:txBody>
      </p:sp>
      <p:sp>
        <p:nvSpPr>
          <p:cNvPr id="9" name="Footer Placeholder 7">
            <a:extLst>
              <a:ext uri="{FF2B5EF4-FFF2-40B4-BE49-F238E27FC236}">
                <a16:creationId xmlns:a16="http://schemas.microsoft.com/office/drawing/2014/main" id="{0942C260-F2BE-3B4E-A81C-4FB6492D51AC}"/>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10" name="Slide Number Placeholder 8">
            <a:extLst>
              <a:ext uri="{FF2B5EF4-FFF2-40B4-BE49-F238E27FC236}">
                <a16:creationId xmlns:a16="http://schemas.microsoft.com/office/drawing/2014/main" id="{906EF9E4-0D75-5141-B644-F494B071431A}"/>
              </a:ext>
            </a:extLst>
          </p:cNvPr>
          <p:cNvSpPr>
            <a:spLocks noGrp="1"/>
          </p:cNvSpPr>
          <p:nvPr>
            <p:ph type="sldNum" sz="quarter" idx="12"/>
          </p:nvPr>
        </p:nvSpPr>
        <p:spPr/>
        <p:txBody>
          <a:bodyPr/>
          <a:lstStyle>
            <a:lvl1pPr>
              <a:defRPr/>
            </a:lvl1pPr>
          </a:lstStyle>
          <a:p>
            <a:pPr>
              <a:defRPr/>
            </a:pPr>
            <a:fld id="{902C7E01-3BCB-3F4C-8990-B1E1604A0FC5}" type="slidenum">
              <a:rPr lang="en-US" altLang="x-none"/>
              <a:pPr>
                <a:defRPr/>
              </a:pPr>
              <a:t>‹#›</a:t>
            </a:fld>
            <a:endParaRPr lang="en-US" altLang="x-none"/>
          </a:p>
        </p:txBody>
      </p:sp>
    </p:spTree>
    <p:extLst>
      <p:ext uri="{BB962C8B-B14F-4D97-AF65-F5344CB8AC3E}">
        <p14:creationId xmlns:p14="http://schemas.microsoft.com/office/powerpoint/2010/main" val="2716070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6ED5C0-37AD-7949-9F03-22D3100F94C4}"/>
              </a:ext>
            </a:extLst>
          </p:cNvPr>
          <p:cNvSpPr>
            <a:spLocks noGrp="1"/>
          </p:cNvSpPr>
          <p:nvPr>
            <p:ph type="dt" sz="half" idx="10"/>
          </p:nvPr>
        </p:nvSpPr>
        <p:spPr/>
        <p:txBody>
          <a:bodyPr/>
          <a:lstStyle>
            <a:lvl1pPr>
              <a:defRPr/>
            </a:lvl1pPr>
          </a:lstStyle>
          <a:p>
            <a:pPr>
              <a:defRPr/>
            </a:pPr>
            <a:r>
              <a:rPr lang="en-US"/>
              <a:t> </a:t>
            </a:r>
          </a:p>
        </p:txBody>
      </p:sp>
      <p:sp>
        <p:nvSpPr>
          <p:cNvPr id="4" name="Footer Placeholder 4">
            <a:extLst>
              <a:ext uri="{FF2B5EF4-FFF2-40B4-BE49-F238E27FC236}">
                <a16:creationId xmlns:a16="http://schemas.microsoft.com/office/drawing/2014/main" id="{37358F1D-D533-CA48-AC84-094ADE9F3D38}"/>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5" name="Slide Number Placeholder 5">
            <a:extLst>
              <a:ext uri="{FF2B5EF4-FFF2-40B4-BE49-F238E27FC236}">
                <a16:creationId xmlns:a16="http://schemas.microsoft.com/office/drawing/2014/main" id="{878ED42E-1E58-6A4D-9A2C-E35AC4D01A98}"/>
              </a:ext>
            </a:extLst>
          </p:cNvPr>
          <p:cNvSpPr>
            <a:spLocks noGrp="1"/>
          </p:cNvSpPr>
          <p:nvPr>
            <p:ph type="sldNum" sz="quarter" idx="12"/>
          </p:nvPr>
        </p:nvSpPr>
        <p:spPr/>
        <p:txBody>
          <a:bodyPr/>
          <a:lstStyle>
            <a:lvl1pPr>
              <a:defRPr/>
            </a:lvl1pPr>
          </a:lstStyle>
          <a:p>
            <a:pPr>
              <a:defRPr/>
            </a:pPr>
            <a:fld id="{E6701948-B0B5-4743-ADED-814483F2E42E}" type="slidenum">
              <a:rPr lang="en-US" altLang="x-none"/>
              <a:pPr>
                <a:defRPr/>
              </a:pPr>
              <a:t>‹#›</a:t>
            </a:fld>
            <a:endParaRPr lang="en-US" altLang="x-none"/>
          </a:p>
        </p:txBody>
      </p:sp>
    </p:spTree>
    <p:extLst>
      <p:ext uri="{BB962C8B-B14F-4D97-AF65-F5344CB8AC3E}">
        <p14:creationId xmlns:p14="http://schemas.microsoft.com/office/powerpoint/2010/main" val="265264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292579-9923-964A-A580-23A612938CFA}"/>
              </a:ext>
            </a:extLst>
          </p:cNvPr>
          <p:cNvSpPr>
            <a:spLocks noGrp="1"/>
          </p:cNvSpPr>
          <p:nvPr>
            <p:ph type="dt" sz="half" idx="10"/>
          </p:nvPr>
        </p:nvSpPr>
        <p:spPr/>
        <p:txBody>
          <a:bodyPr/>
          <a:lstStyle>
            <a:lvl1pPr>
              <a:defRPr/>
            </a:lvl1pPr>
          </a:lstStyle>
          <a:p>
            <a:pPr>
              <a:defRPr/>
            </a:pPr>
            <a:r>
              <a:rPr lang="en-US"/>
              <a:t> </a:t>
            </a:r>
          </a:p>
        </p:txBody>
      </p:sp>
      <p:sp>
        <p:nvSpPr>
          <p:cNvPr id="3" name="Footer Placeholder 4">
            <a:extLst>
              <a:ext uri="{FF2B5EF4-FFF2-40B4-BE49-F238E27FC236}">
                <a16:creationId xmlns:a16="http://schemas.microsoft.com/office/drawing/2014/main" id="{F112D5AF-1D9C-A84B-B5E6-74AB5F8ED761}"/>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4" name="Slide Number Placeholder 5">
            <a:extLst>
              <a:ext uri="{FF2B5EF4-FFF2-40B4-BE49-F238E27FC236}">
                <a16:creationId xmlns:a16="http://schemas.microsoft.com/office/drawing/2014/main" id="{129E0410-7593-E341-9FFF-BFC36FC0F09A}"/>
              </a:ext>
            </a:extLst>
          </p:cNvPr>
          <p:cNvSpPr>
            <a:spLocks noGrp="1"/>
          </p:cNvSpPr>
          <p:nvPr>
            <p:ph type="sldNum" sz="quarter" idx="12"/>
          </p:nvPr>
        </p:nvSpPr>
        <p:spPr/>
        <p:txBody>
          <a:bodyPr/>
          <a:lstStyle>
            <a:lvl1pPr>
              <a:defRPr/>
            </a:lvl1pPr>
          </a:lstStyle>
          <a:p>
            <a:pPr>
              <a:defRPr/>
            </a:pPr>
            <a:fld id="{1CAB7E7E-CA3B-804C-83A3-C0F4F8A7D359}" type="slidenum">
              <a:rPr lang="en-US" altLang="x-none"/>
              <a:pPr>
                <a:defRPr/>
              </a:pPr>
              <a:t>‹#›</a:t>
            </a:fld>
            <a:endParaRPr lang="en-US" altLang="x-none"/>
          </a:p>
        </p:txBody>
      </p:sp>
    </p:spTree>
    <p:extLst>
      <p:ext uri="{BB962C8B-B14F-4D97-AF65-F5344CB8AC3E}">
        <p14:creationId xmlns:p14="http://schemas.microsoft.com/office/powerpoint/2010/main" val="47144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24CCE3A-F9FC-A042-8B58-796E0B0ABC6D}"/>
              </a:ext>
            </a:extLst>
          </p:cNvPr>
          <p:cNvCxnSpPr/>
          <p:nvPr/>
        </p:nvCxnSpPr>
        <p:spPr>
          <a:xfrm rot="5400000">
            <a:off x="912019" y="3580607"/>
            <a:ext cx="5578475"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888B73AB-1BA9-1643-9B47-FE49AD429AE3}"/>
              </a:ext>
            </a:extLst>
          </p:cNvPr>
          <p:cNvSpPr>
            <a:spLocks noGrp="1"/>
          </p:cNvSpPr>
          <p:nvPr>
            <p:ph type="dt" sz="half" idx="10"/>
          </p:nvPr>
        </p:nvSpPr>
        <p:spPr/>
        <p:txBody>
          <a:bodyPr/>
          <a:lstStyle>
            <a:lvl1pPr>
              <a:defRPr/>
            </a:lvl1pPr>
          </a:lstStyle>
          <a:p>
            <a:pPr>
              <a:defRPr/>
            </a:pPr>
            <a:r>
              <a:rPr lang="en-US"/>
              <a:t> </a:t>
            </a:r>
          </a:p>
        </p:txBody>
      </p:sp>
      <p:sp>
        <p:nvSpPr>
          <p:cNvPr id="7" name="Footer Placeholder 5">
            <a:extLst>
              <a:ext uri="{FF2B5EF4-FFF2-40B4-BE49-F238E27FC236}">
                <a16:creationId xmlns:a16="http://schemas.microsoft.com/office/drawing/2014/main" id="{252E228B-46B8-B644-92E7-B06EF0DC6D7C}"/>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8" name="Slide Number Placeholder 6">
            <a:extLst>
              <a:ext uri="{FF2B5EF4-FFF2-40B4-BE49-F238E27FC236}">
                <a16:creationId xmlns:a16="http://schemas.microsoft.com/office/drawing/2014/main" id="{9A1A4762-A53B-C549-803F-1F27A213053B}"/>
              </a:ext>
            </a:extLst>
          </p:cNvPr>
          <p:cNvSpPr>
            <a:spLocks noGrp="1"/>
          </p:cNvSpPr>
          <p:nvPr>
            <p:ph type="sldNum" sz="quarter" idx="12"/>
          </p:nvPr>
        </p:nvSpPr>
        <p:spPr/>
        <p:txBody>
          <a:bodyPr/>
          <a:lstStyle>
            <a:lvl1pPr>
              <a:defRPr/>
            </a:lvl1pPr>
          </a:lstStyle>
          <a:p>
            <a:pPr>
              <a:defRPr/>
            </a:pPr>
            <a:fld id="{EF4EA900-AD78-5F4E-BA01-CB7D8C4A10C4}" type="slidenum">
              <a:rPr lang="en-US" altLang="x-none"/>
              <a:pPr>
                <a:defRPr/>
              </a:pPr>
              <a:t>‹#›</a:t>
            </a:fld>
            <a:endParaRPr lang="en-US" altLang="x-none"/>
          </a:p>
        </p:txBody>
      </p:sp>
    </p:spTree>
    <p:extLst>
      <p:ext uri="{BB962C8B-B14F-4D97-AF65-F5344CB8AC3E}">
        <p14:creationId xmlns:p14="http://schemas.microsoft.com/office/powerpoint/2010/main" val="724765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C7BF799-075A-E844-8DE4-C5882390F902}"/>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10C2E57B-92CE-4149-AB6A-A7ED5275DBAA}"/>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4B046573-9D24-3149-A5BF-524C61B17DA7}"/>
              </a:ext>
            </a:extLst>
          </p:cNvPr>
          <p:cNvSpPr>
            <a:spLocks noGrp="1"/>
          </p:cNvSpPr>
          <p:nvPr>
            <p:ph type="sldNum" sz="quarter" idx="12"/>
          </p:nvPr>
        </p:nvSpPr>
        <p:spPr/>
        <p:txBody>
          <a:bodyPr/>
          <a:lstStyle>
            <a:lvl1pPr>
              <a:defRPr/>
            </a:lvl1pPr>
          </a:lstStyle>
          <a:p>
            <a:pPr>
              <a:defRPr/>
            </a:pPr>
            <a:fld id="{40B66778-D250-F04A-913D-20E659B75EA8}" type="slidenum">
              <a:rPr lang="en-US" altLang="x-none"/>
              <a:pPr>
                <a:defRPr/>
              </a:pPr>
              <a:t>‹#›</a:t>
            </a:fld>
            <a:endParaRPr lang="en-US" altLang="x-none"/>
          </a:p>
        </p:txBody>
      </p:sp>
    </p:spTree>
    <p:extLst>
      <p:ext uri="{BB962C8B-B14F-4D97-AF65-F5344CB8AC3E}">
        <p14:creationId xmlns:p14="http://schemas.microsoft.com/office/powerpoint/2010/main" val="402193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DCBA9-485A-AA4D-AC2D-552B1961417F}"/>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04EE317A-0C90-9244-839F-8DB004D62099}"/>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19FF09CF-E2D3-5841-842D-2C4487B2F884}"/>
              </a:ext>
            </a:extLst>
          </p:cNvPr>
          <p:cNvSpPr>
            <a:spLocks noGrp="1"/>
          </p:cNvSpPr>
          <p:nvPr>
            <p:ph type="sldNum" sz="quarter" idx="12"/>
          </p:nvPr>
        </p:nvSpPr>
        <p:spPr/>
        <p:txBody>
          <a:bodyPr/>
          <a:lstStyle>
            <a:lvl1pPr>
              <a:defRPr/>
            </a:lvl1pPr>
          </a:lstStyle>
          <a:p>
            <a:pPr>
              <a:defRPr/>
            </a:pPr>
            <a:fld id="{7ACA5E19-2DB0-9D46-8FCC-0ED76D8D0316}" type="slidenum">
              <a:rPr lang="en-US" altLang="x-none"/>
              <a:pPr>
                <a:defRPr/>
              </a:pPr>
              <a:t>‹#›</a:t>
            </a:fld>
            <a:endParaRPr lang="en-US" altLang="x-none"/>
          </a:p>
        </p:txBody>
      </p:sp>
    </p:spTree>
    <p:extLst>
      <p:ext uri="{BB962C8B-B14F-4D97-AF65-F5344CB8AC3E}">
        <p14:creationId xmlns:p14="http://schemas.microsoft.com/office/powerpoint/2010/main" val="618269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571967-209D-DB47-AA34-5FEDFD3E87E3}"/>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503739F5-33EF-E44B-96A5-32FD393ECF37}"/>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F3AA62F4-10CD-654D-A41C-A19E4E1F4A1C}"/>
              </a:ext>
            </a:extLst>
          </p:cNvPr>
          <p:cNvSpPr>
            <a:spLocks noGrp="1"/>
          </p:cNvSpPr>
          <p:nvPr>
            <p:ph type="sldNum" sz="quarter" idx="12"/>
          </p:nvPr>
        </p:nvSpPr>
        <p:spPr/>
        <p:txBody>
          <a:bodyPr/>
          <a:lstStyle>
            <a:lvl1pPr>
              <a:defRPr/>
            </a:lvl1pPr>
          </a:lstStyle>
          <a:p>
            <a:pPr>
              <a:defRPr/>
            </a:pPr>
            <a:fld id="{CAA70A5D-75D7-674E-B82F-708DC2D6A48B}" type="slidenum">
              <a:rPr lang="en-US" altLang="x-none"/>
              <a:pPr>
                <a:defRPr/>
              </a:pPr>
              <a:t>‹#›</a:t>
            </a:fld>
            <a:endParaRPr lang="en-US" altLang="x-none"/>
          </a:p>
        </p:txBody>
      </p:sp>
    </p:spTree>
    <p:extLst>
      <p:ext uri="{BB962C8B-B14F-4D97-AF65-F5344CB8AC3E}">
        <p14:creationId xmlns:p14="http://schemas.microsoft.com/office/powerpoint/2010/main" val="1466432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15471" y="1001338"/>
            <a:ext cx="9144000" cy="760225"/>
          </a:xfrm>
          <a:prstGeom prst="rect">
            <a:avLst/>
          </a:prstGeom>
        </p:spPr>
        <p:txBody>
          <a:bodyPr anchor="b"/>
          <a:lstStyle>
            <a:lvl1pPr algn="l">
              <a:defRPr sz="5400" b="0" i="0">
                <a:latin typeface="Helvetica" charset="0"/>
                <a:ea typeface="Helvetica" charset="0"/>
                <a:cs typeface="Helvetica" charset="0"/>
              </a:defRPr>
            </a:lvl1pPr>
          </a:lstStyle>
          <a:p>
            <a:r>
              <a:rPr lang="en-US" dirty="0"/>
              <a:t>Add Title</a:t>
            </a:r>
          </a:p>
        </p:txBody>
      </p:sp>
    </p:spTree>
    <p:extLst>
      <p:ext uri="{BB962C8B-B14F-4D97-AF65-F5344CB8AC3E}">
        <p14:creationId xmlns:p14="http://schemas.microsoft.com/office/powerpoint/2010/main" val="182072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471" y="1001338"/>
            <a:ext cx="9144000" cy="760225"/>
          </a:xfrm>
          <a:prstGeom prst="rect">
            <a:avLst/>
          </a:prstGeom>
        </p:spPr>
        <p:txBody>
          <a:bodyPr anchor="b"/>
          <a:lstStyle>
            <a:lvl1pPr algn="l">
              <a:defRPr sz="5400" b="0" i="0" baseline="0">
                <a:latin typeface="Helvetica" charset="0"/>
                <a:ea typeface="Helvetica" charset="0"/>
                <a:cs typeface="Helvetica" charset="0"/>
              </a:defRPr>
            </a:lvl1pPr>
          </a:lstStyle>
          <a:p>
            <a:r>
              <a:rPr lang="en-US" dirty="0"/>
              <a:t>Add Title with attributes</a:t>
            </a:r>
          </a:p>
        </p:txBody>
      </p:sp>
    </p:spTree>
    <p:extLst>
      <p:ext uri="{BB962C8B-B14F-4D97-AF65-F5344CB8AC3E}">
        <p14:creationId xmlns:p14="http://schemas.microsoft.com/office/powerpoint/2010/main" val="129603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2DC5B-4F59-9349-8067-E828CF81178F}"/>
              </a:ext>
            </a:extLst>
          </p:cNvPr>
          <p:cNvSpPr>
            <a:spLocks noGrp="1"/>
          </p:cNvSpPr>
          <p:nvPr>
            <p:ph type="dt" sz="half" idx="10"/>
          </p:nvPr>
        </p:nvSpPr>
        <p:spPr/>
        <p:txBody>
          <a:bodyPr/>
          <a:lstStyle>
            <a:lvl1pPr>
              <a:defRPr/>
            </a:lvl1pPr>
          </a:lstStyle>
          <a:p>
            <a:pPr>
              <a:defRPr/>
            </a:pPr>
            <a:r>
              <a:rPr lang="en-US"/>
              <a:t> </a:t>
            </a:r>
          </a:p>
        </p:txBody>
      </p:sp>
      <p:sp>
        <p:nvSpPr>
          <p:cNvPr id="3" name="Footer Placeholder 2">
            <a:extLst>
              <a:ext uri="{FF2B5EF4-FFF2-40B4-BE49-F238E27FC236}">
                <a16:creationId xmlns:a16="http://schemas.microsoft.com/office/drawing/2014/main" id="{FAD927BF-B53D-014F-B786-214F0E9D85AB}"/>
              </a:ext>
            </a:extLst>
          </p:cNvPr>
          <p:cNvSpPr>
            <a:spLocks noGrp="1"/>
          </p:cNvSpPr>
          <p:nvPr>
            <p:ph type="ftr" sz="quarter" idx="11"/>
          </p:nvPr>
        </p:nvSpPr>
        <p:spPr/>
        <p:txBody>
          <a:bodyPr/>
          <a:lstStyle>
            <a:lvl1pPr>
              <a:defRPr>
                <a:solidFill>
                  <a:schemeClr val="tx1">
                    <a:tint val="75000"/>
                  </a:schemeClr>
                </a:solidFill>
              </a:defRPr>
            </a:lvl1pPr>
          </a:lstStyle>
          <a:p>
            <a:pPr>
              <a:defRPr/>
            </a:pPr>
            <a:r>
              <a:rPr lang="en-US"/>
              <a:t>Curriculum Institute 2018</a:t>
            </a:r>
          </a:p>
        </p:txBody>
      </p:sp>
      <p:sp>
        <p:nvSpPr>
          <p:cNvPr id="4" name="Slide Number Placeholder 3">
            <a:extLst>
              <a:ext uri="{FF2B5EF4-FFF2-40B4-BE49-F238E27FC236}">
                <a16:creationId xmlns:a16="http://schemas.microsoft.com/office/drawing/2014/main" id="{51B38CBE-E838-634C-9BD5-82ECBF8E3B9C}"/>
              </a:ext>
            </a:extLst>
          </p:cNvPr>
          <p:cNvSpPr>
            <a:spLocks noGrp="1"/>
          </p:cNvSpPr>
          <p:nvPr>
            <p:ph type="sldNum" sz="quarter" idx="12"/>
          </p:nvPr>
        </p:nvSpPr>
        <p:spPr/>
        <p:txBody>
          <a:bodyPr/>
          <a:lstStyle>
            <a:lvl1pPr>
              <a:defRPr/>
            </a:lvl1pPr>
          </a:lstStyle>
          <a:p>
            <a:pPr>
              <a:defRPr/>
            </a:pPr>
            <a:fld id="{2C4279AC-857C-3643-9091-8156B3CCEAE3}" type="slidenum">
              <a:rPr lang="en-US" altLang="x-none"/>
              <a:pPr>
                <a:defRPr/>
              </a:pPr>
              <a:t>‹#›</a:t>
            </a:fld>
            <a:endParaRPr lang="en-US" altLang="x-none"/>
          </a:p>
        </p:txBody>
      </p:sp>
    </p:spTree>
    <p:extLst>
      <p:ext uri="{BB962C8B-B14F-4D97-AF65-F5344CB8AC3E}">
        <p14:creationId xmlns:p14="http://schemas.microsoft.com/office/powerpoint/2010/main" val="2431000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566352" y="2218765"/>
            <a:ext cx="13034155" cy="3106270"/>
          </a:xfrm>
          <a:prstGeom prst="rect">
            <a:avLst/>
          </a:prstGeom>
        </p:spPr>
      </p:pic>
      <p:sp>
        <p:nvSpPr>
          <p:cNvPr id="6" name="TextBox 5"/>
          <p:cNvSpPr txBox="1"/>
          <p:nvPr userDrawn="1"/>
        </p:nvSpPr>
        <p:spPr>
          <a:xfrm>
            <a:off x="484093" y="845135"/>
            <a:ext cx="10016565" cy="923330"/>
          </a:xfrm>
          <a:prstGeom prst="rect">
            <a:avLst/>
          </a:prstGeom>
          <a:noFill/>
        </p:spPr>
        <p:txBody>
          <a:bodyPr wrap="square" rtlCol="0">
            <a:spAutoFit/>
          </a:bodyPr>
          <a:lstStyle/>
          <a:p>
            <a:r>
              <a:rPr lang="en-US" sz="5400" dirty="0">
                <a:latin typeface="Helvetica" charset="0"/>
                <a:ea typeface="Helvetica" charset="0"/>
                <a:cs typeface="Helvetica" charset="0"/>
              </a:rPr>
              <a:t>Add Next</a:t>
            </a:r>
            <a:r>
              <a:rPr lang="en-US" sz="5400" baseline="0" dirty="0">
                <a:latin typeface="Helvetica" charset="0"/>
                <a:ea typeface="Helvetica" charset="0"/>
                <a:cs typeface="Helvetica" charset="0"/>
              </a:rPr>
              <a:t> Section Divider Slide</a:t>
            </a:r>
            <a:endParaRPr lang="en-US" sz="5400" dirty="0">
              <a:latin typeface="Helvetica" charset="0"/>
              <a:ea typeface="Helvetica" charset="0"/>
              <a:cs typeface="Helvetica" charset="0"/>
            </a:endParaRPr>
          </a:p>
        </p:txBody>
      </p:sp>
    </p:spTree>
    <p:extLst>
      <p:ext uri="{BB962C8B-B14F-4D97-AF65-F5344CB8AC3E}">
        <p14:creationId xmlns:p14="http://schemas.microsoft.com/office/powerpoint/2010/main" val="260864470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5625"/>
            <a:ext cx="10515600" cy="3230469"/>
          </a:xfrm>
          <a:prstGeom prst="rect">
            <a:avLst/>
          </a:prstGeom>
        </p:spPr>
        <p:txBody>
          <a:bodyPr/>
          <a:lstStyle>
            <a:lvl1pPr>
              <a:defRPr>
                <a:latin typeface="Helvetica" charset="0"/>
                <a:ea typeface="Helvetica" charset="0"/>
                <a:cs typeface="Helvetica" charset="0"/>
              </a:defRPr>
            </a:lvl1pPr>
            <a:lvl2pPr marL="685800" indent="-228600">
              <a:buFont typeface="Arial" panose="020B0604020202020204" pitchFamily="34" charset="0"/>
              <a:buChar char="‒"/>
              <a:defRPr>
                <a:latin typeface="Helvetica" charset="0"/>
                <a:ea typeface="Helvetica" charset="0"/>
                <a:cs typeface="Helvetica" charset="0"/>
              </a:defRPr>
            </a:lvl2pPr>
            <a:lvl3pPr>
              <a:defRPr>
                <a:latin typeface="Helvetica" charset="0"/>
                <a:ea typeface="Helvetica" charset="0"/>
                <a:cs typeface="Helvetica" charset="0"/>
              </a:defRPr>
            </a:lvl3pPr>
            <a:lvl4pPr marL="1600200" indent="-228600">
              <a:buFont typeface="Helvetica" panose="020B0604020202020204" pitchFamily="34" charset="0"/>
              <a:buChar char="‒"/>
              <a:defRPr>
                <a:latin typeface="Helvetica" charset="0"/>
                <a:ea typeface="Helvetica" charset="0"/>
                <a:cs typeface="Helvetica" charset="0"/>
              </a:defRPr>
            </a:lvl4pPr>
            <a:lvl5pPr marL="2057400" indent="-228600">
              <a:buFont typeface="Helvetica" panose="020B0604020202020204" pitchFamily="34" charset="0"/>
              <a:buChar char="»"/>
              <a:defRPr>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510988" y="848507"/>
            <a:ext cx="8216154" cy="923330"/>
          </a:xfrm>
          <a:prstGeom prst="rect">
            <a:avLst/>
          </a:prstGeom>
          <a:noFill/>
        </p:spPr>
        <p:txBody>
          <a:bodyPr wrap="square" rtlCol="0">
            <a:spAutoFit/>
          </a:bodyPr>
          <a:lstStyle/>
          <a:p>
            <a:r>
              <a:rPr lang="en-US" sz="5400" dirty="0">
                <a:latin typeface="Helvetica" charset="0"/>
                <a:ea typeface="Helvetica" charset="0"/>
                <a:cs typeface="Helvetica" charset="0"/>
              </a:rPr>
              <a:t>Add Content</a:t>
            </a:r>
          </a:p>
        </p:txBody>
      </p:sp>
    </p:spTree>
    <p:extLst>
      <p:ext uri="{BB962C8B-B14F-4D97-AF65-F5344CB8AC3E}">
        <p14:creationId xmlns:p14="http://schemas.microsoft.com/office/powerpoint/2010/main" val="610759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Box 3"/>
          <p:cNvSpPr txBox="1"/>
          <p:nvPr userDrawn="1"/>
        </p:nvSpPr>
        <p:spPr>
          <a:xfrm>
            <a:off x="510988" y="848507"/>
            <a:ext cx="8216154" cy="923330"/>
          </a:xfrm>
          <a:prstGeom prst="rect">
            <a:avLst/>
          </a:prstGeom>
          <a:noFill/>
        </p:spPr>
        <p:txBody>
          <a:bodyPr wrap="square" rtlCol="0">
            <a:spAutoFit/>
          </a:bodyPr>
          <a:lstStyle/>
          <a:p>
            <a:r>
              <a:rPr lang="en-US" sz="5400" dirty="0">
                <a:latin typeface="Helvetica" charset="0"/>
                <a:ea typeface="Helvetica" charset="0"/>
                <a:cs typeface="Helvetica" charset="0"/>
              </a:rPr>
              <a:t>Add Content</a:t>
            </a:r>
          </a:p>
        </p:txBody>
      </p:sp>
      <p:sp>
        <p:nvSpPr>
          <p:cNvPr id="5" name="Content Placeholder 2"/>
          <p:cNvSpPr>
            <a:spLocks noGrp="1"/>
          </p:cNvSpPr>
          <p:nvPr>
            <p:ph idx="1" hasCustomPrompt="1"/>
          </p:nvPr>
        </p:nvSpPr>
        <p:spPr>
          <a:xfrm>
            <a:off x="609600" y="1825625"/>
            <a:ext cx="10515600" cy="3230469"/>
          </a:xfrm>
          <a:prstGeom prst="rect">
            <a:avLst/>
          </a:prstGeom>
        </p:spPr>
        <p:txBody>
          <a:bodyPr/>
          <a:lstStyle>
            <a:lvl1pPr marL="0" indent="0">
              <a:buNone/>
              <a:defRPr baseline="0">
                <a:latin typeface="Helvetica" charset="0"/>
                <a:ea typeface="Helvetica" charset="0"/>
                <a:cs typeface="Helvetica" charset="0"/>
              </a:defRPr>
            </a:lvl1pPr>
            <a:lvl2pPr marL="457200" indent="0">
              <a:buNone/>
              <a:defRPr>
                <a:latin typeface="Helvetica" charset="0"/>
                <a:ea typeface="Helvetica" charset="0"/>
                <a:cs typeface="Helvetica" charset="0"/>
              </a:defRPr>
            </a:lvl2pPr>
            <a:lvl3pPr marL="914400" indent="0">
              <a:buNone/>
              <a:defRPr>
                <a:latin typeface="Helvetica" charset="0"/>
                <a:ea typeface="Helvetica" charset="0"/>
                <a:cs typeface="Helvetica" charset="0"/>
              </a:defRPr>
            </a:lvl3pPr>
            <a:lvl4pPr marL="1371600" indent="0">
              <a:buNone/>
              <a:defRPr>
                <a:latin typeface="Helvetica" charset="0"/>
                <a:ea typeface="Helvetica" charset="0"/>
                <a:cs typeface="Helvetica" charset="0"/>
              </a:defRPr>
            </a:lvl4pPr>
            <a:lvl5pPr marL="1828800" indent="0">
              <a:buNone/>
              <a:defRPr>
                <a:latin typeface="Helvetica" charset="0"/>
                <a:ea typeface="Helvetica" charset="0"/>
                <a:cs typeface="Helvetica" charset="0"/>
              </a:defRPr>
            </a:lvl5pPr>
          </a:lstStyle>
          <a:p>
            <a:pPr lvl="0"/>
            <a:r>
              <a:rPr lang="en-US" dirty="0"/>
              <a:t>Add Paragraph content here</a:t>
            </a:r>
          </a:p>
        </p:txBody>
      </p:sp>
    </p:spTree>
    <p:extLst>
      <p:ext uri="{BB962C8B-B14F-4D97-AF65-F5344CB8AC3E}">
        <p14:creationId xmlns:p14="http://schemas.microsoft.com/office/powerpoint/2010/main" val="2828706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566352" y="2218765"/>
            <a:ext cx="13034155" cy="3106270"/>
          </a:xfrm>
          <a:prstGeom prst="rect">
            <a:avLst/>
          </a:prstGeom>
        </p:spPr>
      </p:pic>
    </p:spTree>
    <p:extLst>
      <p:ext uri="{BB962C8B-B14F-4D97-AF65-F5344CB8AC3E}">
        <p14:creationId xmlns:p14="http://schemas.microsoft.com/office/powerpoint/2010/main" val="649336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01753" y="1771837"/>
            <a:ext cx="6172200" cy="359353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80568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510987" y="848507"/>
            <a:ext cx="9587753" cy="923330"/>
          </a:xfrm>
          <a:prstGeom prst="rect">
            <a:avLst/>
          </a:prstGeom>
          <a:noFill/>
        </p:spPr>
        <p:txBody>
          <a:bodyPr wrap="square" rtlCol="0">
            <a:spAutoFit/>
          </a:bodyPr>
          <a:lstStyle/>
          <a:p>
            <a:r>
              <a:rPr lang="en-US" sz="5400" dirty="0">
                <a:latin typeface="Helvetica" charset="0"/>
                <a:ea typeface="Helvetica" charset="0"/>
                <a:cs typeface="Helvetica" charset="0"/>
              </a:rPr>
              <a:t>Thank You</a:t>
            </a:r>
          </a:p>
        </p:txBody>
      </p:sp>
    </p:spTree>
    <p:extLst>
      <p:ext uri="{BB962C8B-B14F-4D97-AF65-F5344CB8AC3E}">
        <p14:creationId xmlns:p14="http://schemas.microsoft.com/office/powerpoint/2010/main" val="3906912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p:cNvSpPr txBox="1"/>
          <p:nvPr userDrawn="1"/>
        </p:nvSpPr>
        <p:spPr>
          <a:xfrm>
            <a:off x="510987" y="848507"/>
            <a:ext cx="9587753" cy="923330"/>
          </a:xfrm>
          <a:prstGeom prst="rect">
            <a:avLst/>
          </a:prstGeom>
          <a:noFill/>
        </p:spPr>
        <p:txBody>
          <a:bodyPr wrap="square" rtlCol="0">
            <a:spAutoFit/>
          </a:bodyPr>
          <a:lstStyle/>
          <a:p>
            <a:r>
              <a:rPr lang="en-US" sz="5400">
                <a:latin typeface="Helvetica" charset="0"/>
                <a:ea typeface="Helvetica" charset="0"/>
                <a:cs typeface="Helvetica" charset="0"/>
              </a:rPr>
              <a:t>Thank You</a:t>
            </a:r>
            <a:endParaRPr lang="en-US" sz="5400" dirty="0">
              <a:latin typeface="Helvetica" charset="0"/>
              <a:ea typeface="Helvetica" charset="0"/>
              <a:cs typeface="Helvetica" charset="0"/>
            </a:endParaRPr>
          </a:p>
        </p:txBody>
      </p:sp>
      <p:sp>
        <p:nvSpPr>
          <p:cNvPr id="6" name="TextBox 5"/>
          <p:cNvSpPr txBox="1"/>
          <p:nvPr userDrawn="1"/>
        </p:nvSpPr>
        <p:spPr>
          <a:xfrm>
            <a:off x="528918" y="4625788"/>
            <a:ext cx="5455024" cy="830997"/>
          </a:xfrm>
          <a:prstGeom prst="rect">
            <a:avLst/>
          </a:prstGeom>
          <a:noFill/>
        </p:spPr>
        <p:txBody>
          <a:bodyPr wrap="square" rtlCol="0">
            <a:spAutoFit/>
          </a:bodyPr>
          <a:lstStyle/>
          <a:p>
            <a:r>
              <a:rPr lang="en-US" sz="2400" b="1" dirty="0">
                <a:latin typeface="Helvetica" charset="0"/>
                <a:ea typeface="Helvetica" charset="0"/>
                <a:cs typeface="Helvetica" charset="0"/>
              </a:rPr>
              <a:t>Contact Us</a:t>
            </a:r>
          </a:p>
          <a:p>
            <a:r>
              <a:rPr lang="en-US" sz="2400" baseline="0" dirty="0">
                <a:latin typeface="Helvetica" charset="0"/>
                <a:ea typeface="Helvetica" charset="0"/>
                <a:cs typeface="Helvetica" charset="0"/>
              </a:rPr>
              <a:t>T: 949.824.4385 | E: </a:t>
            </a:r>
            <a:r>
              <a:rPr lang="en-US" sz="2400" dirty="0">
                <a:latin typeface="Helvetica" charset="0"/>
                <a:ea typeface="Helvetica" charset="0"/>
                <a:cs typeface="Helvetica" charset="0"/>
              </a:rPr>
              <a:t>help@assist.org</a:t>
            </a:r>
            <a:r>
              <a:rPr lang="en-US" sz="2400" baseline="0" dirty="0">
                <a:latin typeface="Helvetica" charset="0"/>
                <a:ea typeface="Helvetica" charset="0"/>
                <a:cs typeface="Helvetica" charset="0"/>
              </a:rPr>
              <a:t> </a:t>
            </a: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652268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26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p:cNvSpPr>
            <a:spLocks noGrp="1"/>
          </p:cNvSpPr>
          <p:nvPr>
            <p:ph idx="1"/>
          </p:nvPr>
        </p:nvSpPr>
        <p:spPr>
          <a:xfrm>
            <a:off x="609600" y="1701801"/>
            <a:ext cx="10972800" cy="3815080"/>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marL="6858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11430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3pPr>
            <a:lvl4pPr marL="16002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marL="20574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6909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01800"/>
            <a:ext cx="10972800" cy="4525963"/>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marL="6858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11430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3pPr>
            <a:lvl4pPr marL="16002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marL="2057400" indent="-228600">
              <a:buFont typeface="Segoe UI" panose="020B0502040204020203"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582" y="6629400"/>
            <a:ext cx="1399823" cy="228600"/>
          </a:xfrm>
        </p:spPr>
        <p:txBody>
          <a:bodyPr/>
          <a:lstStyle>
            <a:lvl1pPr>
              <a:defRPr sz="1467" b="1">
                <a:solidFill>
                  <a:srgbClr val="FFFFFF"/>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defRPr>
            </a:lvl1pPr>
          </a:lstStyle>
          <a:p>
            <a:fld id="{969B15F7-B06C-4006-B2F6-6C0C09FFF9D2}" type="datetime1">
              <a:rPr lang="en-US" smtClean="0"/>
              <a:t>7/11/2018</a:t>
            </a:fld>
            <a:endParaRPr lang="en-US" dirty="0"/>
          </a:p>
        </p:txBody>
      </p:sp>
      <p:sp>
        <p:nvSpPr>
          <p:cNvPr id="11"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p:cNvSpPr>
            <a:spLocks noChangeAspect="1"/>
          </p:cNvSpPr>
          <p:nvPr userDrawn="1"/>
        </p:nvSpPr>
        <p:spPr>
          <a:xfrm>
            <a:off x="1828800" y="1525510"/>
            <a:ext cx="8737600" cy="3806981"/>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4116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4009A3B-0D6B-6B48-BEC1-997231D06498}"/>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FBEDF8F9-9C6A-7A4C-86AE-A35B1E3E7041}"/>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76E5443A-055D-0D43-A6E5-13729B50ADE1}"/>
              </a:ext>
            </a:extLst>
          </p:cNvPr>
          <p:cNvSpPr>
            <a:spLocks noGrp="1"/>
          </p:cNvSpPr>
          <p:nvPr>
            <p:ph type="sldNum" sz="quarter" idx="12"/>
          </p:nvPr>
        </p:nvSpPr>
        <p:spPr/>
        <p:txBody>
          <a:bodyPr/>
          <a:lstStyle>
            <a:lvl1pPr>
              <a:defRPr/>
            </a:lvl1pPr>
          </a:lstStyle>
          <a:p>
            <a:pPr>
              <a:defRPr/>
            </a:pPr>
            <a:fld id="{B2E88715-5EC9-8B43-A400-F12CFD6A1A40}" type="slidenum">
              <a:rPr lang="en-US" altLang="x-none"/>
              <a:pPr>
                <a:defRPr/>
              </a:pPr>
              <a:t>‹#›</a:t>
            </a:fld>
            <a:endParaRPr lang="en-US" altLang="x-none"/>
          </a:p>
        </p:txBody>
      </p:sp>
    </p:spTree>
    <p:extLst>
      <p:ext uri="{BB962C8B-B14F-4D97-AF65-F5344CB8AC3E}">
        <p14:creationId xmlns:p14="http://schemas.microsoft.com/office/powerpoint/2010/main" val="4127359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PI Cover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69128" y="5027685"/>
            <a:ext cx="7590632" cy="351228"/>
          </a:xfrm>
          <a:prstGeom prst="rect">
            <a:avLst/>
          </a:prstGeom>
        </p:spPr>
        <p:txBody>
          <a:bodyPr/>
          <a:lstStyle>
            <a:lvl1pPr marL="0" indent="0">
              <a:buNone/>
              <a:defRPr sz="2400" b="1" i="0">
                <a:solidFill>
                  <a:srgbClr val="C3B69B"/>
                </a:solidFill>
                <a:latin typeface="Montserrat Semi" charset="0"/>
                <a:ea typeface="Montserrat Semi" charset="0"/>
                <a:cs typeface="Montserrat Semi" charset="0"/>
              </a:defRPr>
            </a:lvl1pPr>
          </a:lstStyle>
          <a:p>
            <a:pPr lvl="0"/>
            <a:r>
              <a:rPr lang="en-US"/>
              <a:t>Click to edit Master text styles</a:t>
            </a:r>
          </a:p>
        </p:txBody>
      </p:sp>
      <p:sp>
        <p:nvSpPr>
          <p:cNvPr id="4" name="Text Placeholder 2"/>
          <p:cNvSpPr>
            <a:spLocks noGrp="1"/>
          </p:cNvSpPr>
          <p:nvPr>
            <p:ph type="body" sz="quarter" idx="11" hasCustomPrompt="1"/>
          </p:nvPr>
        </p:nvSpPr>
        <p:spPr>
          <a:xfrm>
            <a:off x="3269128" y="5417517"/>
            <a:ext cx="7590632" cy="272505"/>
          </a:xfrm>
          <a:prstGeom prst="rect">
            <a:avLst/>
          </a:prstGeom>
        </p:spPr>
        <p:txBody>
          <a:bodyPr/>
          <a:lstStyle>
            <a:lvl1pPr marL="0" indent="0">
              <a:buNone/>
              <a:defRPr sz="1400" b="0" i="0" baseline="0">
                <a:solidFill>
                  <a:srgbClr val="7D7D7D"/>
                </a:solidFill>
                <a:latin typeface="Montserrat" charset="0"/>
                <a:ea typeface="Montserrat" charset="0"/>
                <a:cs typeface="Montserrat" charset="0"/>
              </a:defRPr>
            </a:lvl1pPr>
          </a:lstStyle>
          <a:p>
            <a:pPr lvl="0"/>
            <a:r>
              <a:rPr lang="en-US" dirty="0"/>
              <a:t>By: name</a:t>
            </a:r>
          </a:p>
        </p:txBody>
      </p:sp>
      <p:sp>
        <p:nvSpPr>
          <p:cNvPr id="5" name="Text Placeholder 2"/>
          <p:cNvSpPr>
            <a:spLocks noGrp="1"/>
          </p:cNvSpPr>
          <p:nvPr>
            <p:ph type="body" sz="quarter" idx="12" hasCustomPrompt="1"/>
          </p:nvPr>
        </p:nvSpPr>
        <p:spPr>
          <a:xfrm>
            <a:off x="3269128" y="5728624"/>
            <a:ext cx="7590632" cy="351228"/>
          </a:xfrm>
          <a:prstGeom prst="rect">
            <a:avLst/>
          </a:prstGeom>
        </p:spPr>
        <p:txBody>
          <a:bodyPr/>
          <a:lstStyle>
            <a:lvl1pPr marL="0" indent="0">
              <a:buNone/>
              <a:defRPr sz="1400" b="0" i="0" baseline="0">
                <a:solidFill>
                  <a:srgbClr val="7D7D7D"/>
                </a:solidFill>
                <a:latin typeface="Goudy Old Style" charset="0"/>
                <a:ea typeface="Goudy Old Style" charset="0"/>
                <a:cs typeface="Goudy Old Style" charset="0"/>
              </a:defRPr>
            </a:lvl1pPr>
          </a:lstStyle>
          <a:p>
            <a:pPr lvl="0"/>
            <a:r>
              <a:rPr lang="en-US" dirty="0"/>
              <a:t>Todays Date</a:t>
            </a:r>
          </a:p>
        </p:txBody>
      </p:sp>
    </p:spTree>
    <p:extLst>
      <p:ext uri="{BB962C8B-B14F-4D97-AF65-F5344CB8AC3E}">
        <p14:creationId xmlns:p14="http://schemas.microsoft.com/office/powerpoint/2010/main" val="1780727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7CE8C84-CB29-B543-86F4-6894F653B51B}" type="datetimeFigureOut">
              <a:rPr lang="en-US" smtClean="0"/>
              <a:t>7/11/2018</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C432135-516C-B940-9F4F-FBC6D653BE9A}" type="slidenum">
              <a:rPr lang="en-US" smtClean="0"/>
              <a:t>‹#›</a:t>
            </a:fld>
            <a:endParaRPr lang="en-US"/>
          </a:p>
        </p:txBody>
      </p:sp>
    </p:spTree>
    <p:extLst>
      <p:ext uri="{BB962C8B-B14F-4D97-AF65-F5344CB8AC3E}">
        <p14:creationId xmlns:p14="http://schemas.microsoft.com/office/powerpoint/2010/main" val="120913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Body Tex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14335"/>
            <a:ext cx="8283131" cy="409575"/>
          </a:xfrm>
          <a:prstGeom prst="rect">
            <a:avLst/>
          </a:prstGeom>
        </p:spPr>
        <p:txBody>
          <a:bodyPr/>
          <a:lstStyle>
            <a:lvl1pPr algn="l">
              <a:defRPr sz="2400" b="0" i="0">
                <a:solidFill>
                  <a:srgbClr val="C3B69B"/>
                </a:solidFill>
                <a:latin typeface="Montserrat Semi Bold"/>
                <a:cs typeface="Montserrat Semi Bold"/>
              </a:defRPr>
            </a:lvl1pPr>
          </a:lstStyle>
          <a:p>
            <a:r>
              <a:rPr lang="en-US" dirty="0"/>
              <a:t>Click to edit Master title style</a:t>
            </a:r>
          </a:p>
        </p:txBody>
      </p:sp>
      <p:sp>
        <p:nvSpPr>
          <p:cNvPr id="4" name="Subtitle 2"/>
          <p:cNvSpPr>
            <a:spLocks noGrp="1"/>
          </p:cNvSpPr>
          <p:nvPr>
            <p:ph type="subTitle" idx="1" hasCustomPrompt="1"/>
          </p:nvPr>
        </p:nvSpPr>
        <p:spPr>
          <a:xfrm>
            <a:off x="609600" y="2130425"/>
            <a:ext cx="10972800" cy="2687484"/>
          </a:xfrm>
          <a:prstGeom prst="rect">
            <a:avLst/>
          </a:prstGeom>
        </p:spPr>
        <p:txBody>
          <a:bodyPr numCol="1" spcCol="822960" anchor="t"/>
          <a:lstStyle>
            <a:lvl1pPr marL="0" indent="0" algn="l">
              <a:lnSpc>
                <a:spcPts val="2800"/>
              </a:lnSpc>
              <a:buNone/>
              <a:defRPr sz="2000" b="0" i="0" baseline="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here: </a:t>
            </a:r>
            <a:r>
              <a:rPr lang="en-US" dirty="0" err="1"/>
              <a:t>Lorem</a:t>
            </a:r>
            <a:r>
              <a:rPr lang="en-US" dirty="0"/>
              <a:t> </a:t>
            </a:r>
            <a:r>
              <a:rPr lang="en-US" dirty="0" err="1"/>
              <a:t>ipsum</a:t>
            </a:r>
            <a:r>
              <a:rPr lang="en-US" dirty="0"/>
              <a:t> dolor sit </a:t>
            </a:r>
            <a:r>
              <a:rPr lang="en-US" dirty="0" err="1"/>
              <a:t>amet</a:t>
            </a:r>
            <a:r>
              <a:rPr lang="en-US" dirty="0"/>
              <a:t>, </a:t>
            </a:r>
            <a:r>
              <a:rPr lang="en-US" dirty="0" err="1"/>
              <a:t>habeo</a:t>
            </a:r>
            <a:r>
              <a:rPr lang="en-US" dirty="0"/>
              <a:t> </a:t>
            </a:r>
            <a:r>
              <a:rPr lang="en-US" dirty="0" err="1"/>
              <a:t>copiosae</a:t>
            </a:r>
            <a:r>
              <a:rPr lang="en-US" dirty="0"/>
              <a:t> </a:t>
            </a:r>
            <a:r>
              <a:rPr lang="en-US" dirty="0" err="1"/>
              <a:t>rationibus</a:t>
            </a:r>
            <a:r>
              <a:rPr lang="en-US" dirty="0"/>
              <a:t> cu sit. </a:t>
            </a:r>
            <a:r>
              <a:rPr lang="en-US" dirty="0" err="1"/>
              <a:t>Aeque</a:t>
            </a:r>
            <a:r>
              <a:rPr lang="en-US" dirty="0"/>
              <a:t> </a:t>
            </a:r>
            <a:r>
              <a:rPr lang="en-US" dirty="0" err="1"/>
              <a:t>fuisset</a:t>
            </a:r>
            <a:r>
              <a:rPr lang="en-US" dirty="0"/>
              <a:t> sea at, </a:t>
            </a:r>
            <a:r>
              <a:rPr lang="en-US" dirty="0" err="1"/>
              <a:t>te</a:t>
            </a:r>
            <a:r>
              <a:rPr lang="en-US" dirty="0"/>
              <a:t> cum </a:t>
            </a:r>
            <a:r>
              <a:rPr lang="en-US" dirty="0" err="1"/>
              <a:t>lorem</a:t>
            </a:r>
            <a:r>
              <a:rPr lang="en-US" dirty="0"/>
              <a:t> </a:t>
            </a:r>
            <a:r>
              <a:rPr lang="en-US" dirty="0" err="1"/>
              <a:t>reprimique</a:t>
            </a:r>
            <a:r>
              <a:rPr lang="en-US" dirty="0"/>
              <a:t>. </a:t>
            </a:r>
            <a:r>
              <a:rPr lang="en-US" dirty="0" err="1"/>
              <a:t>Eu</a:t>
            </a:r>
            <a:r>
              <a:rPr lang="en-US" dirty="0"/>
              <a:t> prima </a:t>
            </a:r>
            <a:r>
              <a:rPr lang="en-US" dirty="0" err="1"/>
              <a:t>putant</a:t>
            </a:r>
            <a:r>
              <a:rPr lang="en-US" dirty="0"/>
              <a:t> </a:t>
            </a:r>
            <a:r>
              <a:rPr lang="en-US" dirty="0" err="1"/>
              <a:t>accommodare</a:t>
            </a:r>
            <a:r>
              <a:rPr lang="en-US" dirty="0"/>
              <a:t> </a:t>
            </a:r>
            <a:r>
              <a:rPr lang="en-US" dirty="0" err="1"/>
              <a:t>mel</a:t>
            </a:r>
            <a:r>
              <a:rPr lang="en-US" dirty="0"/>
              <a:t>, </a:t>
            </a:r>
            <a:r>
              <a:rPr lang="en-US" dirty="0" err="1"/>
              <a:t>luptatum</a:t>
            </a:r>
            <a:r>
              <a:rPr lang="en-US" dirty="0"/>
              <a:t> </a:t>
            </a:r>
            <a:r>
              <a:rPr lang="en-US" dirty="0" err="1"/>
              <a:t>complectitur</a:t>
            </a:r>
            <a:r>
              <a:rPr lang="en-US" dirty="0"/>
              <a:t> vim an. </a:t>
            </a:r>
            <a:r>
              <a:rPr lang="en-US" dirty="0" err="1"/>
              <a:t>Inani</a:t>
            </a:r>
            <a:r>
              <a:rPr lang="en-US" dirty="0"/>
              <a:t> </a:t>
            </a:r>
            <a:r>
              <a:rPr lang="en-US" dirty="0" err="1"/>
              <a:t>reprimique</a:t>
            </a:r>
            <a:r>
              <a:rPr lang="en-US" dirty="0"/>
              <a:t> ne sea.</a:t>
            </a:r>
          </a:p>
          <a:p>
            <a:r>
              <a:rPr lang="en-US" dirty="0"/>
              <a:t>Ex </a:t>
            </a:r>
            <a:r>
              <a:rPr lang="en-US" dirty="0" err="1"/>
              <a:t>eam</a:t>
            </a:r>
            <a:r>
              <a:rPr lang="en-US" dirty="0"/>
              <a:t> </a:t>
            </a:r>
            <a:r>
              <a:rPr lang="en-US" dirty="0" err="1"/>
              <a:t>labores</a:t>
            </a:r>
            <a:r>
              <a:rPr lang="en-US" dirty="0"/>
              <a:t> </a:t>
            </a:r>
            <a:r>
              <a:rPr lang="en-US" dirty="0" err="1"/>
              <a:t>adipiscing</a:t>
            </a:r>
            <a:r>
              <a:rPr lang="en-US" dirty="0"/>
              <a:t> </a:t>
            </a:r>
            <a:r>
              <a:rPr lang="en-US" dirty="0" err="1"/>
              <a:t>necessitatibus</a:t>
            </a:r>
            <a:r>
              <a:rPr lang="en-US" dirty="0"/>
              <a:t>. Ad </a:t>
            </a:r>
            <a:r>
              <a:rPr lang="en-US" dirty="0" err="1"/>
              <a:t>pri</a:t>
            </a:r>
            <a:r>
              <a:rPr lang="en-US" dirty="0"/>
              <a:t> </a:t>
            </a:r>
            <a:r>
              <a:rPr lang="en-US" dirty="0" err="1"/>
              <a:t>congue</a:t>
            </a:r>
            <a:r>
              <a:rPr lang="en-US" dirty="0"/>
              <a:t> </a:t>
            </a:r>
            <a:r>
              <a:rPr lang="en-US" dirty="0" err="1"/>
              <a:t>utroque</a:t>
            </a:r>
            <a:r>
              <a:rPr lang="en-US" dirty="0"/>
              <a:t>, at </a:t>
            </a:r>
            <a:r>
              <a:rPr lang="en-US" dirty="0" err="1"/>
              <a:t>utinam</a:t>
            </a:r>
            <a:r>
              <a:rPr lang="en-US" dirty="0"/>
              <a:t> </a:t>
            </a:r>
            <a:r>
              <a:rPr lang="en-US" dirty="0" err="1"/>
              <a:t>tamquam</a:t>
            </a:r>
            <a:r>
              <a:rPr lang="en-US" dirty="0"/>
              <a:t> </a:t>
            </a:r>
            <a:r>
              <a:rPr lang="en-US" dirty="0" err="1"/>
              <a:t>integre</a:t>
            </a:r>
            <a:r>
              <a:rPr lang="en-US" dirty="0"/>
              <a:t> </a:t>
            </a:r>
            <a:r>
              <a:rPr lang="en-US" dirty="0" err="1"/>
              <a:t>nec</a:t>
            </a:r>
            <a:r>
              <a:rPr lang="en-US" dirty="0"/>
              <a:t>. Ad </a:t>
            </a:r>
            <a:r>
              <a:rPr lang="en-US" dirty="0" err="1"/>
              <a:t>docendi</a:t>
            </a:r>
            <a:r>
              <a:rPr lang="en-US" dirty="0"/>
              <a:t> </a:t>
            </a:r>
            <a:r>
              <a:rPr lang="en-US" dirty="0" err="1"/>
              <a:t>apeirian</a:t>
            </a:r>
            <a:endParaRPr lang="en-US" dirty="0"/>
          </a:p>
        </p:txBody>
      </p:sp>
    </p:spTree>
    <p:extLst>
      <p:ext uri="{BB962C8B-B14F-4D97-AF65-F5344CB8AC3E}">
        <p14:creationId xmlns:p14="http://schemas.microsoft.com/office/powerpoint/2010/main" val="3968105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ody Text">
    <p:spTree>
      <p:nvGrpSpPr>
        <p:cNvPr id="1" name=""/>
        <p:cNvGrpSpPr/>
        <p:nvPr/>
      </p:nvGrpSpPr>
      <p:grpSpPr>
        <a:xfrm>
          <a:off x="0" y="0"/>
          <a:ext cx="0" cy="0"/>
          <a:chOff x="0" y="0"/>
          <a:chExt cx="0" cy="0"/>
        </a:xfrm>
      </p:grpSpPr>
      <p:sp>
        <p:nvSpPr>
          <p:cNvPr id="13" name="Title 1"/>
          <p:cNvSpPr>
            <a:spLocks noGrp="1"/>
          </p:cNvSpPr>
          <p:nvPr>
            <p:ph type="ctrTitle"/>
          </p:nvPr>
        </p:nvSpPr>
        <p:spPr>
          <a:xfrm>
            <a:off x="609600" y="1614335"/>
            <a:ext cx="8283131" cy="409575"/>
          </a:xfrm>
          <a:prstGeom prst="rect">
            <a:avLst/>
          </a:prstGeom>
        </p:spPr>
        <p:txBody>
          <a:bodyPr/>
          <a:lstStyle>
            <a:lvl1pPr algn="l">
              <a:defRPr sz="2400" b="0" i="0">
                <a:solidFill>
                  <a:srgbClr val="C3B69B"/>
                </a:solidFill>
                <a:latin typeface="Montserrat Semi Bold"/>
                <a:cs typeface="Montserrat Semi Bold"/>
              </a:defRPr>
            </a:lvl1pPr>
          </a:lstStyle>
          <a:p>
            <a:r>
              <a:rPr lang="en-US" dirty="0"/>
              <a:t>Click to edit Master title style</a:t>
            </a:r>
          </a:p>
        </p:txBody>
      </p:sp>
      <p:sp>
        <p:nvSpPr>
          <p:cNvPr id="3" name="Subtitle 2"/>
          <p:cNvSpPr>
            <a:spLocks noGrp="1"/>
          </p:cNvSpPr>
          <p:nvPr>
            <p:ph type="subTitle" idx="1" hasCustomPrompt="1"/>
          </p:nvPr>
        </p:nvSpPr>
        <p:spPr>
          <a:xfrm>
            <a:off x="609600" y="2130424"/>
            <a:ext cx="10972800" cy="3004749"/>
          </a:xfrm>
          <a:prstGeom prst="rect">
            <a:avLst/>
          </a:prstGeom>
        </p:spPr>
        <p:txBody>
          <a:bodyPr numCol="2" spcCol="274320" anchor="t"/>
          <a:lstStyle>
            <a:lvl1pPr marL="0" indent="0" algn="l">
              <a:lnSpc>
                <a:spcPts val="2800"/>
              </a:lnSpc>
              <a:buNone/>
              <a:defRPr sz="2000" b="0" i="0" baseline="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here: </a:t>
            </a:r>
            <a:r>
              <a:rPr lang="en-US" dirty="0" err="1"/>
              <a:t>Lorem</a:t>
            </a:r>
            <a:r>
              <a:rPr lang="en-US" dirty="0"/>
              <a:t> </a:t>
            </a:r>
            <a:r>
              <a:rPr lang="en-US" dirty="0" err="1"/>
              <a:t>ipsum</a:t>
            </a:r>
            <a:r>
              <a:rPr lang="en-US" dirty="0"/>
              <a:t> dolor sit </a:t>
            </a:r>
            <a:r>
              <a:rPr lang="en-US" dirty="0" err="1"/>
              <a:t>amet</a:t>
            </a:r>
            <a:r>
              <a:rPr lang="en-US" dirty="0"/>
              <a:t>, </a:t>
            </a:r>
            <a:r>
              <a:rPr lang="en-US" dirty="0" err="1"/>
              <a:t>habeo</a:t>
            </a:r>
            <a:r>
              <a:rPr lang="en-US" dirty="0"/>
              <a:t> </a:t>
            </a:r>
            <a:r>
              <a:rPr lang="en-US" dirty="0" err="1"/>
              <a:t>copiosae</a:t>
            </a:r>
            <a:r>
              <a:rPr lang="en-US" dirty="0"/>
              <a:t> </a:t>
            </a:r>
            <a:r>
              <a:rPr lang="en-US" dirty="0" err="1"/>
              <a:t>rationibus</a:t>
            </a:r>
            <a:r>
              <a:rPr lang="en-US" dirty="0"/>
              <a:t> cu sit. </a:t>
            </a:r>
            <a:r>
              <a:rPr lang="en-US" dirty="0" err="1"/>
              <a:t>Aeque</a:t>
            </a:r>
            <a:r>
              <a:rPr lang="en-US" dirty="0"/>
              <a:t> </a:t>
            </a:r>
            <a:r>
              <a:rPr lang="en-US" dirty="0" err="1"/>
              <a:t>fuisset</a:t>
            </a:r>
            <a:r>
              <a:rPr lang="en-US" dirty="0"/>
              <a:t> sea at, </a:t>
            </a:r>
            <a:r>
              <a:rPr lang="en-US" dirty="0" err="1"/>
              <a:t>te</a:t>
            </a:r>
            <a:r>
              <a:rPr lang="en-US" dirty="0"/>
              <a:t> cum </a:t>
            </a:r>
            <a:r>
              <a:rPr lang="en-US" dirty="0" err="1"/>
              <a:t>lorem</a:t>
            </a:r>
            <a:r>
              <a:rPr lang="en-US" dirty="0"/>
              <a:t> </a:t>
            </a:r>
            <a:r>
              <a:rPr lang="en-US" dirty="0" err="1"/>
              <a:t>reprimique</a:t>
            </a:r>
            <a:r>
              <a:rPr lang="en-US" dirty="0"/>
              <a:t>. </a:t>
            </a:r>
            <a:r>
              <a:rPr lang="en-US" dirty="0" err="1"/>
              <a:t>Eu</a:t>
            </a:r>
            <a:r>
              <a:rPr lang="en-US" dirty="0"/>
              <a:t> prima </a:t>
            </a:r>
            <a:r>
              <a:rPr lang="en-US" dirty="0" err="1"/>
              <a:t>putant</a:t>
            </a:r>
            <a:r>
              <a:rPr lang="en-US" dirty="0"/>
              <a:t> </a:t>
            </a:r>
            <a:r>
              <a:rPr lang="en-US" dirty="0" err="1"/>
              <a:t>accommodare</a:t>
            </a:r>
            <a:r>
              <a:rPr lang="en-US" dirty="0"/>
              <a:t> </a:t>
            </a:r>
            <a:r>
              <a:rPr lang="en-US" dirty="0" err="1"/>
              <a:t>mel</a:t>
            </a:r>
            <a:r>
              <a:rPr lang="en-US" dirty="0"/>
              <a:t>, </a:t>
            </a:r>
            <a:r>
              <a:rPr lang="en-US" dirty="0" err="1"/>
              <a:t>luptatum</a:t>
            </a:r>
            <a:r>
              <a:rPr lang="en-US" dirty="0"/>
              <a:t> </a:t>
            </a:r>
            <a:r>
              <a:rPr lang="en-US" dirty="0" err="1"/>
              <a:t>complectitur</a:t>
            </a:r>
            <a:r>
              <a:rPr lang="en-US" dirty="0"/>
              <a:t> vim an. </a:t>
            </a:r>
            <a:r>
              <a:rPr lang="en-US" dirty="0" err="1"/>
              <a:t>Inani</a:t>
            </a:r>
            <a:r>
              <a:rPr lang="en-US" dirty="0"/>
              <a:t> </a:t>
            </a:r>
            <a:r>
              <a:rPr lang="en-US" dirty="0" err="1"/>
              <a:t>reprimique</a:t>
            </a:r>
            <a:r>
              <a:rPr lang="en-US" dirty="0"/>
              <a:t> ne.</a:t>
            </a:r>
          </a:p>
          <a:p>
            <a:r>
              <a:rPr lang="en-US" dirty="0"/>
              <a:t>Ex </a:t>
            </a:r>
            <a:r>
              <a:rPr lang="en-US" dirty="0" err="1"/>
              <a:t>eam</a:t>
            </a:r>
            <a:r>
              <a:rPr lang="en-US" dirty="0"/>
              <a:t> </a:t>
            </a:r>
            <a:r>
              <a:rPr lang="en-US" dirty="0" err="1"/>
              <a:t>labores</a:t>
            </a:r>
            <a:r>
              <a:rPr lang="en-US" dirty="0"/>
              <a:t> </a:t>
            </a:r>
            <a:r>
              <a:rPr lang="en-US" dirty="0" err="1"/>
              <a:t>adipiscing</a:t>
            </a:r>
            <a:r>
              <a:rPr lang="en-US" dirty="0"/>
              <a:t> </a:t>
            </a:r>
            <a:r>
              <a:rPr lang="en-US" dirty="0" err="1"/>
              <a:t>necessitatibus</a:t>
            </a:r>
            <a:r>
              <a:rPr lang="en-US" dirty="0"/>
              <a:t>. Ad </a:t>
            </a:r>
            <a:r>
              <a:rPr lang="en-US" dirty="0" err="1"/>
              <a:t>pri</a:t>
            </a:r>
            <a:r>
              <a:rPr lang="en-US" dirty="0"/>
              <a:t> </a:t>
            </a:r>
            <a:r>
              <a:rPr lang="en-US" dirty="0" err="1"/>
              <a:t>congue</a:t>
            </a:r>
            <a:r>
              <a:rPr lang="en-US" dirty="0"/>
              <a:t> </a:t>
            </a:r>
            <a:r>
              <a:rPr lang="en-US" dirty="0" err="1"/>
              <a:t>utroque</a:t>
            </a:r>
            <a:r>
              <a:rPr lang="en-US" dirty="0"/>
              <a:t>, at </a:t>
            </a:r>
            <a:r>
              <a:rPr lang="en-US" dirty="0" err="1"/>
              <a:t>utinam</a:t>
            </a:r>
            <a:r>
              <a:rPr lang="en-US" dirty="0"/>
              <a:t> </a:t>
            </a:r>
            <a:r>
              <a:rPr lang="en-US" dirty="0" err="1"/>
              <a:t>tamquam</a:t>
            </a:r>
            <a:r>
              <a:rPr lang="en-US" dirty="0"/>
              <a:t> </a:t>
            </a:r>
            <a:r>
              <a:rPr lang="en-US" dirty="0" err="1"/>
              <a:t>integre</a:t>
            </a:r>
            <a:r>
              <a:rPr lang="en-US" dirty="0"/>
              <a:t> </a:t>
            </a:r>
            <a:r>
              <a:rPr lang="en-US" dirty="0" err="1"/>
              <a:t>nec</a:t>
            </a:r>
            <a:r>
              <a:rPr lang="en-US" dirty="0"/>
              <a:t>. Ad </a:t>
            </a:r>
            <a:r>
              <a:rPr lang="en-US" dirty="0" err="1"/>
              <a:t>docendi</a:t>
            </a:r>
            <a:r>
              <a:rPr lang="en-US" dirty="0"/>
              <a:t> </a:t>
            </a:r>
            <a:r>
              <a:rPr lang="en-US" dirty="0" err="1"/>
              <a:t>apeirian</a:t>
            </a:r>
            <a:endParaRPr lang="en-US" dirty="0"/>
          </a:p>
        </p:txBody>
      </p:sp>
    </p:spTree>
    <p:extLst>
      <p:ext uri="{BB962C8B-B14F-4D97-AF65-F5344CB8AC3E}">
        <p14:creationId xmlns:p14="http://schemas.microsoft.com/office/powerpoint/2010/main" val="3678659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Blank Page For Imag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14335"/>
            <a:ext cx="8283131" cy="409575"/>
          </a:xfrm>
          <a:prstGeom prst="rect">
            <a:avLst/>
          </a:prstGeom>
        </p:spPr>
        <p:txBody>
          <a:bodyPr/>
          <a:lstStyle>
            <a:lvl1pPr algn="l">
              <a:defRPr sz="2400" b="0" i="0">
                <a:solidFill>
                  <a:srgbClr val="C3B69B"/>
                </a:solidFill>
                <a:latin typeface="Montserrat Semi Bold"/>
                <a:cs typeface="Montserrat Semi Bold"/>
              </a:defRPr>
            </a:lvl1pPr>
          </a:lstStyle>
          <a:p>
            <a:r>
              <a:rPr lang="en-US" dirty="0"/>
              <a:t>Click to edit Master title style</a:t>
            </a:r>
          </a:p>
        </p:txBody>
      </p:sp>
    </p:spTree>
    <p:extLst>
      <p:ext uri="{BB962C8B-B14F-4D97-AF65-F5344CB8AC3E}">
        <p14:creationId xmlns:p14="http://schemas.microsoft.com/office/powerpoint/2010/main" val="2453032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nordered List One Column">
    <p:spTree>
      <p:nvGrpSpPr>
        <p:cNvPr id="1" name=""/>
        <p:cNvGrpSpPr/>
        <p:nvPr/>
      </p:nvGrpSpPr>
      <p:grpSpPr>
        <a:xfrm>
          <a:off x="0" y="0"/>
          <a:ext cx="0" cy="0"/>
          <a:chOff x="0" y="0"/>
          <a:chExt cx="0" cy="0"/>
        </a:xfrm>
      </p:grpSpPr>
      <p:sp>
        <p:nvSpPr>
          <p:cNvPr id="3" name="Title 1"/>
          <p:cNvSpPr txBox="1">
            <a:spLocks/>
          </p:cNvSpPr>
          <p:nvPr/>
        </p:nvSpPr>
        <p:spPr>
          <a:xfrm>
            <a:off x="609600" y="1614489"/>
            <a:ext cx="4269317" cy="409575"/>
          </a:xfrm>
          <a:prstGeom prst="rect">
            <a:avLst/>
          </a:prstGeom>
        </p:spPr>
        <p:txBody>
          <a:bodyPr/>
          <a:lstStyle>
            <a:lvl1pPr algn="l" defTabSz="457200" rtl="0" eaLnBrk="1" latinLnBrk="0" hangingPunct="1">
              <a:spcBef>
                <a:spcPct val="0"/>
              </a:spcBef>
              <a:buNone/>
              <a:defRPr sz="2400" b="0" i="0" kern="1200">
                <a:solidFill>
                  <a:srgbClr val="647FA1"/>
                </a:solidFill>
                <a:latin typeface="Montserrat Semi Bold"/>
                <a:ea typeface="+mj-ea"/>
                <a:cs typeface="Montserrat Semi Bold"/>
              </a:defRPr>
            </a:lvl1pPr>
          </a:lstStyle>
          <a:p>
            <a:pPr fontAlgn="auto">
              <a:spcAft>
                <a:spcPts val="0"/>
              </a:spcAft>
              <a:defRPr/>
            </a:pPr>
            <a:r>
              <a:rPr lang="en-US" sz="2400" dirty="0">
                <a:solidFill>
                  <a:srgbClr val="C3B69B"/>
                </a:solidFill>
              </a:rPr>
              <a:t>Click to edit Master</a:t>
            </a:r>
          </a:p>
        </p:txBody>
      </p:sp>
      <p:sp>
        <p:nvSpPr>
          <p:cNvPr id="4" name="Subtitle 2"/>
          <p:cNvSpPr>
            <a:spLocks noGrp="1"/>
          </p:cNvSpPr>
          <p:nvPr>
            <p:ph type="subTitle" idx="1"/>
          </p:nvPr>
        </p:nvSpPr>
        <p:spPr>
          <a:xfrm>
            <a:off x="609599" y="2130426"/>
            <a:ext cx="10782128" cy="3058495"/>
          </a:xfrm>
          <a:prstGeom prst="rect">
            <a:avLst/>
          </a:prstGeom>
        </p:spPr>
        <p:txBody>
          <a:bodyPr numCol="1" spcCol="91440" anchor="t"/>
          <a:lstStyle>
            <a:lvl1pPr marL="182880" marR="0" indent="-192024" algn="l" defTabSz="457200" rtl="0" eaLnBrk="1" fontAlgn="auto" latinLnBrk="0" hangingPunct="1">
              <a:lnSpc>
                <a:spcPct val="100000"/>
              </a:lnSpc>
              <a:spcBef>
                <a:spcPts val="384"/>
              </a:spcBef>
              <a:spcAft>
                <a:spcPts val="600"/>
              </a:spcAft>
              <a:buClrTx/>
              <a:buSzPct val="100000"/>
              <a:buFont typeface="Arial"/>
              <a:buChar char="•"/>
              <a:tabLst/>
              <a:defRPr sz="1600" b="0" i="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1921605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nordered List Two Column">
    <p:spTree>
      <p:nvGrpSpPr>
        <p:cNvPr id="1" name=""/>
        <p:cNvGrpSpPr/>
        <p:nvPr/>
      </p:nvGrpSpPr>
      <p:grpSpPr>
        <a:xfrm>
          <a:off x="0" y="0"/>
          <a:ext cx="0" cy="0"/>
          <a:chOff x="0" y="0"/>
          <a:chExt cx="0" cy="0"/>
        </a:xfrm>
      </p:grpSpPr>
      <p:sp>
        <p:nvSpPr>
          <p:cNvPr id="3" name="Title 1"/>
          <p:cNvSpPr txBox="1">
            <a:spLocks/>
          </p:cNvSpPr>
          <p:nvPr/>
        </p:nvSpPr>
        <p:spPr>
          <a:xfrm>
            <a:off x="609600" y="1614489"/>
            <a:ext cx="4269317" cy="409575"/>
          </a:xfrm>
          <a:prstGeom prst="rect">
            <a:avLst/>
          </a:prstGeom>
        </p:spPr>
        <p:txBody>
          <a:bodyPr/>
          <a:lstStyle>
            <a:lvl1pPr algn="l" defTabSz="457200" rtl="0" eaLnBrk="1" latinLnBrk="0" hangingPunct="1">
              <a:spcBef>
                <a:spcPct val="0"/>
              </a:spcBef>
              <a:buNone/>
              <a:defRPr sz="2400" b="0" i="0" kern="1200">
                <a:solidFill>
                  <a:srgbClr val="647FA1"/>
                </a:solidFill>
                <a:latin typeface="Montserrat Semi Bold"/>
                <a:ea typeface="+mj-ea"/>
                <a:cs typeface="Montserrat Semi Bold"/>
              </a:defRPr>
            </a:lvl1pPr>
          </a:lstStyle>
          <a:p>
            <a:pPr fontAlgn="auto">
              <a:spcAft>
                <a:spcPts val="0"/>
              </a:spcAft>
              <a:defRPr/>
            </a:pPr>
            <a:r>
              <a:rPr lang="en-US" sz="2400" dirty="0">
                <a:solidFill>
                  <a:srgbClr val="C3B69B"/>
                </a:solidFill>
              </a:rPr>
              <a:t>Click to edit Master</a:t>
            </a:r>
          </a:p>
        </p:txBody>
      </p:sp>
      <p:sp>
        <p:nvSpPr>
          <p:cNvPr id="5" name="Subtitle 2"/>
          <p:cNvSpPr>
            <a:spLocks noGrp="1"/>
          </p:cNvSpPr>
          <p:nvPr>
            <p:ph type="subTitle" idx="1"/>
          </p:nvPr>
        </p:nvSpPr>
        <p:spPr>
          <a:xfrm>
            <a:off x="609599" y="2130426"/>
            <a:ext cx="10782128" cy="3058495"/>
          </a:xfrm>
          <a:prstGeom prst="rect">
            <a:avLst/>
          </a:prstGeom>
        </p:spPr>
        <p:txBody>
          <a:bodyPr numCol="2" spcCol="91440" anchor="t"/>
          <a:lstStyle>
            <a:lvl1pPr marL="182880" marR="0" indent="-192024" algn="l" defTabSz="457200" rtl="0" eaLnBrk="1" fontAlgn="auto" latinLnBrk="0" hangingPunct="1">
              <a:lnSpc>
                <a:spcPct val="100000"/>
              </a:lnSpc>
              <a:spcBef>
                <a:spcPts val="384"/>
              </a:spcBef>
              <a:spcAft>
                <a:spcPts val="600"/>
              </a:spcAft>
              <a:buClrTx/>
              <a:buSzPct val="100000"/>
              <a:buFont typeface="Arial"/>
              <a:buChar char="•"/>
              <a:tabLst/>
              <a:defRPr sz="1600" b="0" i="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3085995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dered List One Column">
    <p:spTree>
      <p:nvGrpSpPr>
        <p:cNvPr id="1" name=""/>
        <p:cNvGrpSpPr/>
        <p:nvPr/>
      </p:nvGrpSpPr>
      <p:grpSpPr>
        <a:xfrm>
          <a:off x="0" y="0"/>
          <a:ext cx="0" cy="0"/>
          <a:chOff x="0" y="0"/>
          <a:chExt cx="0" cy="0"/>
        </a:xfrm>
      </p:grpSpPr>
      <p:sp>
        <p:nvSpPr>
          <p:cNvPr id="3" name="Title 1"/>
          <p:cNvSpPr txBox="1">
            <a:spLocks/>
          </p:cNvSpPr>
          <p:nvPr/>
        </p:nvSpPr>
        <p:spPr>
          <a:xfrm>
            <a:off x="609600" y="1614489"/>
            <a:ext cx="4269317" cy="409575"/>
          </a:xfrm>
          <a:prstGeom prst="rect">
            <a:avLst/>
          </a:prstGeom>
        </p:spPr>
        <p:txBody>
          <a:bodyPr/>
          <a:lstStyle>
            <a:lvl1pPr algn="l" defTabSz="457200" rtl="0" eaLnBrk="1" latinLnBrk="0" hangingPunct="1">
              <a:spcBef>
                <a:spcPct val="0"/>
              </a:spcBef>
              <a:buNone/>
              <a:defRPr sz="2400" b="0" i="0" kern="1200">
                <a:solidFill>
                  <a:srgbClr val="647FA1"/>
                </a:solidFill>
                <a:latin typeface="Montserrat Semi Bold"/>
                <a:ea typeface="+mj-ea"/>
                <a:cs typeface="Montserrat Semi Bold"/>
              </a:defRPr>
            </a:lvl1pPr>
          </a:lstStyle>
          <a:p>
            <a:pPr fontAlgn="auto">
              <a:spcAft>
                <a:spcPts val="0"/>
              </a:spcAft>
              <a:defRPr/>
            </a:pPr>
            <a:r>
              <a:rPr lang="en-US" sz="2400" dirty="0">
                <a:solidFill>
                  <a:srgbClr val="C3B69B"/>
                </a:solidFill>
              </a:rPr>
              <a:t>Click to edit Master</a:t>
            </a:r>
          </a:p>
        </p:txBody>
      </p:sp>
      <p:sp>
        <p:nvSpPr>
          <p:cNvPr id="4" name="Subtitle 2"/>
          <p:cNvSpPr>
            <a:spLocks noGrp="1"/>
          </p:cNvSpPr>
          <p:nvPr>
            <p:ph type="subTitle" idx="1"/>
          </p:nvPr>
        </p:nvSpPr>
        <p:spPr>
          <a:xfrm>
            <a:off x="609599" y="2130426"/>
            <a:ext cx="10782128" cy="3058495"/>
          </a:xfrm>
          <a:prstGeom prst="rect">
            <a:avLst/>
          </a:prstGeom>
        </p:spPr>
        <p:txBody>
          <a:bodyPr numCol="1" spcCol="182880" anchor="t"/>
          <a:lstStyle>
            <a:lvl1pPr marL="182880" marR="0" indent="-256032" algn="l" defTabSz="457200" rtl="0" eaLnBrk="1" fontAlgn="auto" latinLnBrk="0" hangingPunct="1">
              <a:lnSpc>
                <a:spcPct val="100000"/>
              </a:lnSpc>
              <a:spcBef>
                <a:spcPct val="20000"/>
              </a:spcBef>
              <a:spcAft>
                <a:spcPts val="600"/>
              </a:spcAft>
              <a:buClrTx/>
              <a:buSzPct val="100000"/>
              <a:buFont typeface="+mj-lt"/>
              <a:buAutoNum type="arabicPeriod"/>
              <a:tabLst/>
              <a:defRPr sz="1600" b="0" i="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2008465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rdered List Two Column">
    <p:spTree>
      <p:nvGrpSpPr>
        <p:cNvPr id="1" name=""/>
        <p:cNvGrpSpPr/>
        <p:nvPr/>
      </p:nvGrpSpPr>
      <p:grpSpPr>
        <a:xfrm>
          <a:off x="0" y="0"/>
          <a:ext cx="0" cy="0"/>
          <a:chOff x="0" y="0"/>
          <a:chExt cx="0" cy="0"/>
        </a:xfrm>
      </p:grpSpPr>
      <p:sp>
        <p:nvSpPr>
          <p:cNvPr id="3" name="Title 1"/>
          <p:cNvSpPr txBox="1">
            <a:spLocks/>
          </p:cNvSpPr>
          <p:nvPr/>
        </p:nvSpPr>
        <p:spPr>
          <a:xfrm>
            <a:off x="609600" y="1614489"/>
            <a:ext cx="4269317" cy="409575"/>
          </a:xfrm>
          <a:prstGeom prst="rect">
            <a:avLst/>
          </a:prstGeom>
        </p:spPr>
        <p:txBody>
          <a:bodyPr/>
          <a:lstStyle>
            <a:lvl1pPr algn="l" defTabSz="457200" rtl="0" eaLnBrk="1" latinLnBrk="0" hangingPunct="1">
              <a:spcBef>
                <a:spcPct val="0"/>
              </a:spcBef>
              <a:buNone/>
              <a:defRPr sz="2400" b="0" i="0" kern="1200">
                <a:solidFill>
                  <a:srgbClr val="647FA1"/>
                </a:solidFill>
                <a:latin typeface="Montserrat Semi Bold"/>
                <a:ea typeface="+mj-ea"/>
                <a:cs typeface="Montserrat Semi Bold"/>
              </a:defRPr>
            </a:lvl1pPr>
          </a:lstStyle>
          <a:p>
            <a:pPr fontAlgn="auto">
              <a:spcAft>
                <a:spcPts val="0"/>
              </a:spcAft>
              <a:defRPr/>
            </a:pPr>
            <a:r>
              <a:rPr lang="en-US" sz="2400" dirty="0">
                <a:solidFill>
                  <a:srgbClr val="C3B69B"/>
                </a:solidFill>
              </a:rPr>
              <a:t>Click to edit Master</a:t>
            </a:r>
          </a:p>
        </p:txBody>
      </p:sp>
      <p:sp>
        <p:nvSpPr>
          <p:cNvPr id="5" name="Subtitle 2"/>
          <p:cNvSpPr>
            <a:spLocks noGrp="1"/>
          </p:cNvSpPr>
          <p:nvPr>
            <p:ph type="subTitle" idx="1"/>
          </p:nvPr>
        </p:nvSpPr>
        <p:spPr>
          <a:xfrm>
            <a:off x="609599" y="2130426"/>
            <a:ext cx="10782128" cy="2060070"/>
          </a:xfrm>
          <a:prstGeom prst="rect">
            <a:avLst/>
          </a:prstGeom>
        </p:spPr>
        <p:txBody>
          <a:bodyPr numCol="2" spcCol="182880" anchor="t"/>
          <a:lstStyle>
            <a:lvl1pPr marL="182880" marR="0" indent="-256032" algn="l" defTabSz="457200" rtl="0" eaLnBrk="1" fontAlgn="auto" latinLnBrk="0" hangingPunct="1">
              <a:lnSpc>
                <a:spcPct val="100000"/>
              </a:lnSpc>
              <a:spcBef>
                <a:spcPct val="20000"/>
              </a:spcBef>
              <a:spcAft>
                <a:spcPts val="600"/>
              </a:spcAft>
              <a:buClrTx/>
              <a:buSzPct val="100000"/>
              <a:buFont typeface="+mj-lt"/>
              <a:buAutoNum type="arabicPeriod"/>
              <a:tabLst/>
              <a:defRPr sz="1600" b="0" i="0">
                <a:solidFill>
                  <a:srgbClr val="7D7D7D"/>
                </a:solidFill>
                <a:latin typeface="Montserrat Light"/>
                <a:cs typeface="Montserrat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r>
              <a:rPr lang="en-US" dirty="0"/>
              <a:t>Click to edit Master subtitle style</a:t>
            </a:r>
          </a:p>
          <a:p>
            <a:endParaRPr lang="en-US" dirty="0"/>
          </a:p>
          <a:p>
            <a:endParaRPr lang="en-US" dirty="0"/>
          </a:p>
        </p:txBody>
      </p:sp>
    </p:spTree>
    <p:extLst>
      <p:ext uri="{BB962C8B-B14F-4D97-AF65-F5344CB8AC3E}">
        <p14:creationId xmlns:p14="http://schemas.microsoft.com/office/powerpoint/2010/main" val="1345506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1"/>
          <p:cNvSpPr txBox="1">
            <a:spLocks/>
          </p:cNvSpPr>
          <p:nvPr/>
        </p:nvSpPr>
        <p:spPr>
          <a:xfrm>
            <a:off x="609600" y="1614489"/>
            <a:ext cx="4269317" cy="409575"/>
          </a:xfrm>
          <a:prstGeom prst="rect">
            <a:avLst/>
          </a:prstGeom>
        </p:spPr>
        <p:txBody>
          <a:bodyPr/>
          <a:lstStyle>
            <a:lvl1pPr algn="l" defTabSz="457200" rtl="0" eaLnBrk="1" latinLnBrk="0" hangingPunct="1">
              <a:spcBef>
                <a:spcPct val="0"/>
              </a:spcBef>
              <a:buNone/>
              <a:defRPr sz="2400" b="0" i="0" kern="1200">
                <a:solidFill>
                  <a:srgbClr val="647FA1"/>
                </a:solidFill>
                <a:latin typeface="Montserrat Semi Bold"/>
                <a:ea typeface="+mj-ea"/>
                <a:cs typeface="Montserrat Semi Bold"/>
              </a:defRPr>
            </a:lvl1pPr>
          </a:lstStyle>
          <a:p>
            <a:pPr fontAlgn="auto">
              <a:spcAft>
                <a:spcPts val="0"/>
              </a:spcAft>
              <a:defRPr/>
            </a:pPr>
            <a:r>
              <a:rPr lang="en-US" sz="2400" dirty="0">
                <a:solidFill>
                  <a:srgbClr val="C3B69B"/>
                </a:solidFill>
              </a:rPr>
              <a:t>Click to edit Master</a:t>
            </a:r>
          </a:p>
        </p:txBody>
      </p:sp>
    </p:spTree>
    <p:extLst>
      <p:ext uri="{BB962C8B-B14F-4D97-AF65-F5344CB8AC3E}">
        <p14:creationId xmlns:p14="http://schemas.microsoft.com/office/powerpoint/2010/main" val="253888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E33F92-A4FF-674E-9D13-8649EE665D45}"/>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7A941997-BAF0-E841-AE32-EE5F87B22781}"/>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9F3BCE13-6A36-974A-8E80-59579E09FAEC}"/>
              </a:ext>
            </a:extLst>
          </p:cNvPr>
          <p:cNvSpPr>
            <a:spLocks noGrp="1"/>
          </p:cNvSpPr>
          <p:nvPr>
            <p:ph type="sldNum" sz="quarter" idx="12"/>
          </p:nvPr>
        </p:nvSpPr>
        <p:spPr/>
        <p:txBody>
          <a:bodyPr/>
          <a:lstStyle>
            <a:lvl1pPr>
              <a:defRPr/>
            </a:lvl1pPr>
          </a:lstStyle>
          <a:p>
            <a:pPr>
              <a:defRPr/>
            </a:pPr>
            <a:fld id="{0E7392BE-1839-084D-9390-4A8DCF7CDE58}" type="slidenum">
              <a:rPr lang="en-US" altLang="x-none"/>
              <a:pPr>
                <a:defRPr/>
              </a:pPr>
              <a:t>‹#›</a:t>
            </a:fld>
            <a:endParaRPr lang="en-US" altLang="x-none"/>
          </a:p>
        </p:txBody>
      </p:sp>
    </p:spTree>
    <p:extLst>
      <p:ext uri="{BB962C8B-B14F-4D97-AF65-F5344CB8AC3E}">
        <p14:creationId xmlns:p14="http://schemas.microsoft.com/office/powerpoint/2010/main" val="1868605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4" name="Rectangle 3"/>
          <p:cNvSpPr/>
          <p:nvPr/>
        </p:nvSpPr>
        <p:spPr>
          <a:xfrm>
            <a:off x="0" y="1981201"/>
            <a:ext cx="5522384" cy="3198813"/>
          </a:xfrm>
          <a:prstGeom prst="rect">
            <a:avLst/>
          </a:prstGeom>
          <a:solidFill>
            <a:srgbClr val="C3B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C3B69B"/>
              </a:solidFill>
            </a:endParaRPr>
          </a:p>
        </p:txBody>
      </p:sp>
      <p:sp>
        <p:nvSpPr>
          <p:cNvPr id="10" name="Title 1"/>
          <p:cNvSpPr>
            <a:spLocks noGrp="1"/>
          </p:cNvSpPr>
          <p:nvPr>
            <p:ph type="ctrTitle"/>
          </p:nvPr>
        </p:nvSpPr>
        <p:spPr>
          <a:xfrm>
            <a:off x="508000" y="1409547"/>
            <a:ext cx="8283131" cy="409575"/>
          </a:xfrm>
          <a:prstGeom prst="rect">
            <a:avLst/>
          </a:prstGeom>
        </p:spPr>
        <p:txBody>
          <a:bodyPr/>
          <a:lstStyle>
            <a:lvl1pPr algn="l">
              <a:defRPr sz="2400" b="0" i="0">
                <a:solidFill>
                  <a:srgbClr val="C3B69B"/>
                </a:solidFill>
                <a:latin typeface="Montserrat Semi Bold"/>
                <a:cs typeface="Montserrat Semi Bold"/>
              </a:defRPr>
            </a:lvl1pPr>
          </a:lstStyle>
          <a:p>
            <a:r>
              <a:rPr lang="en-US" dirty="0"/>
              <a:t>Click to edit Master title style</a:t>
            </a:r>
          </a:p>
        </p:txBody>
      </p:sp>
      <p:sp>
        <p:nvSpPr>
          <p:cNvPr id="6" name="Subtitle 2"/>
          <p:cNvSpPr>
            <a:spLocks noGrp="1"/>
          </p:cNvSpPr>
          <p:nvPr>
            <p:ph type="subTitle" idx="1"/>
          </p:nvPr>
        </p:nvSpPr>
        <p:spPr>
          <a:xfrm>
            <a:off x="508000" y="2286000"/>
            <a:ext cx="4433251" cy="2509506"/>
          </a:xfrm>
          <a:prstGeom prst="rect">
            <a:avLst/>
          </a:prstGeom>
        </p:spPr>
        <p:txBody>
          <a:bodyPr numCol="1" spcCol="822960" anchor="t"/>
          <a:lstStyle>
            <a:lvl1pPr marL="0" indent="0" algn="l">
              <a:lnSpc>
                <a:spcPts val="2600"/>
              </a:lnSpc>
              <a:buNone/>
              <a:defRPr sz="2000" b="0" i="1">
                <a:solidFill>
                  <a:schemeClr val="bg1"/>
                </a:solidFill>
                <a:latin typeface="Goudy Old Style"/>
                <a:cs typeface="Goudy Old Styl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1277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7CE8C84-CB29-B543-86F4-6894F653B51B}" type="datetimeFigureOut">
              <a:rPr lang="en-US" smtClean="0"/>
              <a:t>7/11/2018</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C432135-516C-B940-9F4F-FBC6D653BE9A}" type="slidenum">
              <a:rPr lang="en-US" smtClean="0"/>
              <a:t>‹#›</a:t>
            </a:fld>
            <a:endParaRPr lang="en-US"/>
          </a:p>
        </p:txBody>
      </p:sp>
    </p:spTree>
    <p:extLst>
      <p:ext uri="{BB962C8B-B14F-4D97-AF65-F5344CB8AC3E}">
        <p14:creationId xmlns:p14="http://schemas.microsoft.com/office/powerpoint/2010/main" val="3522903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3" y="458947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2C2EF-67FA-D841-BADB-41E455F7735F}"/>
              </a:ext>
            </a:extLst>
          </p:cNvPr>
          <p:cNvSpPr>
            <a:spLocks noGrp="1"/>
          </p:cNvSpPr>
          <p:nvPr>
            <p:ph type="dt" sz="half" idx="10"/>
          </p:nvPr>
        </p:nvSpPr>
        <p:spPr/>
        <p:txBody>
          <a:bodyPr/>
          <a:lstStyle>
            <a:lvl1pPr>
              <a:defRPr/>
            </a:lvl1pPr>
          </a:lstStyle>
          <a:p>
            <a:pPr>
              <a:defRPr/>
            </a:pPr>
            <a:r>
              <a:rPr lang="en-US"/>
              <a:t> </a:t>
            </a:r>
          </a:p>
        </p:txBody>
      </p:sp>
      <p:sp>
        <p:nvSpPr>
          <p:cNvPr id="5" name="Footer Placeholder 4">
            <a:extLst>
              <a:ext uri="{FF2B5EF4-FFF2-40B4-BE49-F238E27FC236}">
                <a16:creationId xmlns:a16="http://schemas.microsoft.com/office/drawing/2014/main" id="{1F8CE9B2-B69F-524B-B1E2-37EA80ADB952}"/>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4DF70978-7DDC-A648-A7C2-EA58BEDD7D66}"/>
              </a:ext>
            </a:extLst>
          </p:cNvPr>
          <p:cNvSpPr>
            <a:spLocks noGrp="1"/>
          </p:cNvSpPr>
          <p:nvPr>
            <p:ph type="sldNum" sz="quarter" idx="12"/>
          </p:nvPr>
        </p:nvSpPr>
        <p:spPr/>
        <p:txBody>
          <a:bodyPr/>
          <a:lstStyle>
            <a:lvl1pPr>
              <a:defRPr/>
            </a:lvl1pPr>
          </a:lstStyle>
          <a:p>
            <a:pPr>
              <a:defRPr/>
            </a:pPr>
            <a:fld id="{F6A470C3-11B3-6545-B022-09A21F990245}" type="slidenum">
              <a:rPr lang="en-US" altLang="x-none"/>
              <a:pPr>
                <a:defRPr/>
              </a:pPr>
              <a:t>‹#›</a:t>
            </a:fld>
            <a:endParaRPr lang="en-US" altLang="x-none"/>
          </a:p>
        </p:txBody>
      </p:sp>
    </p:spTree>
    <p:extLst>
      <p:ext uri="{BB962C8B-B14F-4D97-AF65-F5344CB8AC3E}">
        <p14:creationId xmlns:p14="http://schemas.microsoft.com/office/powerpoint/2010/main" val="35298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52135F3-4B31-C548-B45D-214FB6E8C996}"/>
              </a:ext>
            </a:extLst>
          </p:cNvPr>
          <p:cNvSpPr>
            <a:spLocks noGrp="1"/>
          </p:cNvSpPr>
          <p:nvPr>
            <p:ph type="dt" sz="half" idx="10"/>
          </p:nvPr>
        </p:nvSpPr>
        <p:spPr/>
        <p:txBody>
          <a:bodyPr/>
          <a:lstStyle>
            <a:lvl1pPr>
              <a:defRPr/>
            </a:lvl1pPr>
          </a:lstStyle>
          <a:p>
            <a:pPr>
              <a:defRPr/>
            </a:pPr>
            <a:r>
              <a:rPr lang="en-US"/>
              <a:t> </a:t>
            </a:r>
          </a:p>
        </p:txBody>
      </p:sp>
      <p:sp>
        <p:nvSpPr>
          <p:cNvPr id="6" name="Footer Placeholder 4">
            <a:extLst>
              <a:ext uri="{FF2B5EF4-FFF2-40B4-BE49-F238E27FC236}">
                <a16:creationId xmlns:a16="http://schemas.microsoft.com/office/drawing/2014/main" id="{109A0F6D-CFFA-394B-BE10-291F80487B3C}"/>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7" name="Slide Number Placeholder 5">
            <a:extLst>
              <a:ext uri="{FF2B5EF4-FFF2-40B4-BE49-F238E27FC236}">
                <a16:creationId xmlns:a16="http://schemas.microsoft.com/office/drawing/2014/main" id="{75400AB6-58E4-834D-BFA4-83355C78452F}"/>
              </a:ext>
            </a:extLst>
          </p:cNvPr>
          <p:cNvSpPr>
            <a:spLocks noGrp="1"/>
          </p:cNvSpPr>
          <p:nvPr>
            <p:ph type="sldNum" sz="quarter" idx="12"/>
          </p:nvPr>
        </p:nvSpPr>
        <p:spPr/>
        <p:txBody>
          <a:bodyPr/>
          <a:lstStyle>
            <a:lvl1pPr>
              <a:defRPr/>
            </a:lvl1pPr>
          </a:lstStyle>
          <a:p>
            <a:pPr>
              <a:defRPr/>
            </a:pPr>
            <a:fld id="{0977D794-0F86-2942-8EAF-FF7F0A5C3DD8}" type="slidenum">
              <a:rPr lang="en-US" altLang="x-none"/>
              <a:pPr>
                <a:defRPr/>
              </a:pPr>
              <a:t>‹#›</a:t>
            </a:fld>
            <a:endParaRPr lang="en-US" altLang="x-none"/>
          </a:p>
        </p:txBody>
      </p:sp>
    </p:spTree>
    <p:extLst>
      <p:ext uri="{BB962C8B-B14F-4D97-AF65-F5344CB8AC3E}">
        <p14:creationId xmlns:p14="http://schemas.microsoft.com/office/powerpoint/2010/main" val="231659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895362"/>
            <a:ext cx="10515600" cy="7953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21E47EB-529C-A846-854D-A2402BDF740C}"/>
              </a:ext>
            </a:extLst>
          </p:cNvPr>
          <p:cNvSpPr>
            <a:spLocks noGrp="1"/>
          </p:cNvSpPr>
          <p:nvPr>
            <p:ph type="dt" sz="half" idx="10"/>
          </p:nvPr>
        </p:nvSpPr>
        <p:spPr/>
        <p:txBody>
          <a:bodyPr/>
          <a:lstStyle>
            <a:lvl1pPr>
              <a:defRPr/>
            </a:lvl1pPr>
          </a:lstStyle>
          <a:p>
            <a:pPr>
              <a:defRPr/>
            </a:pPr>
            <a:r>
              <a:rPr lang="en-US"/>
              <a:t> </a:t>
            </a:r>
          </a:p>
        </p:txBody>
      </p:sp>
      <p:sp>
        <p:nvSpPr>
          <p:cNvPr id="8" name="Footer Placeholder 4">
            <a:extLst>
              <a:ext uri="{FF2B5EF4-FFF2-40B4-BE49-F238E27FC236}">
                <a16:creationId xmlns:a16="http://schemas.microsoft.com/office/drawing/2014/main" id="{F54C1C72-7330-3646-8AAB-56BF4F1A0139}"/>
              </a:ext>
            </a:extLst>
          </p:cNvPr>
          <p:cNvSpPr>
            <a:spLocks noGrp="1"/>
          </p:cNvSpPr>
          <p:nvPr>
            <p:ph type="ftr" sz="quarter" idx="11"/>
          </p:nvPr>
        </p:nvSpPr>
        <p:spPr/>
        <p:txBody>
          <a:bodyPr/>
          <a:lstStyle>
            <a:lvl1pPr>
              <a:defRPr/>
            </a:lvl1pPr>
          </a:lstStyle>
          <a:p>
            <a:pPr>
              <a:defRPr/>
            </a:pPr>
            <a:r>
              <a:rPr lang="en-US"/>
              <a:t>Curriculum Institute 2018</a:t>
            </a:r>
            <a:endParaRPr lang="en-US" dirty="0"/>
          </a:p>
        </p:txBody>
      </p:sp>
      <p:sp>
        <p:nvSpPr>
          <p:cNvPr id="9" name="Slide Number Placeholder 5">
            <a:extLst>
              <a:ext uri="{FF2B5EF4-FFF2-40B4-BE49-F238E27FC236}">
                <a16:creationId xmlns:a16="http://schemas.microsoft.com/office/drawing/2014/main" id="{D0E1C74B-4AE7-0045-8A62-17897CEBC29B}"/>
              </a:ext>
            </a:extLst>
          </p:cNvPr>
          <p:cNvSpPr>
            <a:spLocks noGrp="1"/>
          </p:cNvSpPr>
          <p:nvPr>
            <p:ph type="sldNum" sz="quarter" idx="12"/>
          </p:nvPr>
        </p:nvSpPr>
        <p:spPr/>
        <p:txBody>
          <a:bodyPr/>
          <a:lstStyle>
            <a:lvl1pPr>
              <a:defRPr/>
            </a:lvl1pPr>
          </a:lstStyle>
          <a:p>
            <a:pPr>
              <a:defRPr/>
            </a:pPr>
            <a:fld id="{EBA404FB-F18B-2C40-BF48-6F622B98AAD2}" type="slidenum">
              <a:rPr lang="en-US" altLang="x-none"/>
              <a:pPr>
                <a:defRPr/>
              </a:pPr>
              <a:t>‹#›</a:t>
            </a:fld>
            <a:endParaRPr lang="en-US" altLang="x-none"/>
          </a:p>
        </p:txBody>
      </p:sp>
    </p:spTree>
    <p:extLst>
      <p:ext uri="{BB962C8B-B14F-4D97-AF65-F5344CB8AC3E}">
        <p14:creationId xmlns:p14="http://schemas.microsoft.com/office/powerpoint/2010/main" val="28514718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5.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9.jp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7.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E12FB1E-69B9-D04A-B20D-4EF2FE5CCFC2}"/>
              </a:ext>
            </a:extLst>
          </p:cNvPr>
          <p:cNvSpPr>
            <a:spLocks noGrp="1"/>
          </p:cNvSpPr>
          <p:nvPr>
            <p:ph type="title"/>
          </p:nvPr>
        </p:nvSpPr>
        <p:spPr bwMode="auto">
          <a:xfrm>
            <a:off x="838200" y="904875"/>
            <a:ext cx="1051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15B17A6-C0D6-4D4A-8C33-0B8EDCBF0BB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B5DF6F-DFEA-FA42-8A86-69A09CCD5FE4}"/>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5C68D716-5B30-494D-B0F7-E49A455C6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95D8B57C-D796-5446-ACF7-CCB07880F71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8A694A1A-1BFB-0D43-9B5D-405EA0F4129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133" r:id="rId1"/>
    <p:sldLayoutId id="2147484152" r:id="rId2"/>
    <p:sldLayoutId id="2147484153" r:id="rId3"/>
    <p:sldLayoutId id="2147484154" r:id="rId4"/>
  </p:sldLayoutIdLst>
  <p:hf sldNum="0" hdr="0" ftr="0" dt="0"/>
  <p:txStyles>
    <p:titleStyle>
      <a:lvl1pPr algn="l" rtl="0" eaLnBrk="0" fontAlgn="base" hangingPunct="0">
        <a:lnSpc>
          <a:spcPct val="90000"/>
        </a:lnSpc>
        <a:spcBef>
          <a:spcPct val="0"/>
        </a:spcBef>
        <a:spcAft>
          <a:spcPct val="0"/>
        </a:spcAft>
        <a:defRPr sz="3600" b="1" i="1" kern="1200">
          <a:solidFill>
            <a:srgbClr val="261300"/>
          </a:solidFill>
          <a:latin typeface="Georgia" panose="02040502050405020303" pitchFamily="18"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5pPr>
      <a:lvl6pPr marL="4572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6pPr>
      <a:lvl7pPr marL="9144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7pPr>
      <a:lvl8pPr marL="13716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8pPr>
      <a:lvl9pPr marL="18288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b="1" i="1" kern="1200">
          <a:solidFill>
            <a:srgbClr val="1A0D00"/>
          </a:solidFill>
          <a:latin typeface="Georgia" panose="02040502050405020303" pitchFamily="18" charset="0"/>
          <a:ea typeface="ＭＳ Ｐゴシック" charset="-128"/>
          <a:cs typeface="ＭＳ Ｐゴシック"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A0D00"/>
          </a:solidFill>
          <a:latin typeface="Georgia" panose="02040502050405020303" pitchFamily="18" charset="0"/>
          <a:ea typeface="ＭＳ Ｐゴシック"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A0D00"/>
          </a:solidFill>
          <a:latin typeface="Georgia" panose="02040502050405020303" pitchFamily="18" charset="0"/>
          <a:ea typeface="ＭＳ Ｐゴシック"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B750579C-1DF6-474E-B0CA-8DA8CDCAC358}"/>
              </a:ext>
            </a:extLst>
          </p:cNvPr>
          <p:cNvSpPr>
            <a:spLocks noGrp="1"/>
          </p:cNvSpPr>
          <p:nvPr>
            <p:ph type="title"/>
          </p:nvPr>
        </p:nvSpPr>
        <p:spPr bwMode="auto">
          <a:xfrm>
            <a:off x="838200" y="904875"/>
            <a:ext cx="1051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7F58340E-4E56-BD4E-9A81-45605759F56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0DA0CF7-6082-4A40-B0C8-811B659EA9AE}"/>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r>
              <a:rPr lang="en-US"/>
              <a:t> </a:t>
            </a:r>
          </a:p>
        </p:txBody>
      </p:sp>
      <p:sp>
        <p:nvSpPr>
          <p:cNvPr id="5" name="Footer Placeholder 4">
            <a:extLst>
              <a:ext uri="{FF2B5EF4-FFF2-40B4-BE49-F238E27FC236}">
                <a16:creationId xmlns:a16="http://schemas.microsoft.com/office/drawing/2014/main" id="{F860F020-DE14-E64B-A2F3-0EFE50662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3936E18E-3720-E74F-8B3E-D151F1B0D18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D2E7A457-3EEB-0743-A1D2-5C9A58FFFD88}"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hf sldNum="0" hdr="0" ftr="0" dt="0"/>
  <p:txStyles>
    <p:titleStyle>
      <a:lvl1pPr algn="l" rtl="0" eaLnBrk="0" fontAlgn="base" hangingPunct="0">
        <a:lnSpc>
          <a:spcPct val="90000"/>
        </a:lnSpc>
        <a:spcBef>
          <a:spcPct val="0"/>
        </a:spcBef>
        <a:spcAft>
          <a:spcPct val="0"/>
        </a:spcAft>
        <a:defRPr sz="3600" b="1" i="1" kern="1200">
          <a:solidFill>
            <a:srgbClr val="261300"/>
          </a:solidFill>
          <a:latin typeface="Georgia" panose="02040502050405020303" pitchFamily="18"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5pPr>
      <a:lvl6pPr marL="4572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6pPr>
      <a:lvl7pPr marL="9144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7pPr>
      <a:lvl8pPr marL="13716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8pPr>
      <a:lvl9pPr marL="1828800" algn="l" rtl="0" fontAlgn="base">
        <a:lnSpc>
          <a:spcPct val="90000"/>
        </a:lnSpc>
        <a:spcBef>
          <a:spcPct val="0"/>
        </a:spcBef>
        <a:spcAft>
          <a:spcPct val="0"/>
        </a:spcAft>
        <a:defRPr sz="3600" b="1" i="1">
          <a:solidFill>
            <a:srgbClr val="261300"/>
          </a:solidFill>
          <a:latin typeface="Georgia" charset="0"/>
          <a:ea typeface="ＭＳ Ｐゴシック" charset="-128"/>
          <a:cs typeface="ＭＳ Ｐゴシック"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b="1" i="1" kern="1200">
          <a:solidFill>
            <a:srgbClr val="1A0D00"/>
          </a:solidFill>
          <a:latin typeface="Georgia" panose="02040502050405020303" pitchFamily="18" charset="0"/>
          <a:ea typeface="ＭＳ Ｐゴシック" charset="-128"/>
          <a:cs typeface="ＭＳ Ｐゴシック"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A0D00"/>
          </a:solidFill>
          <a:latin typeface="Georgia" panose="02040502050405020303" pitchFamily="18" charset="0"/>
          <a:ea typeface="ＭＳ Ｐゴシック"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A0D00"/>
          </a:solidFill>
          <a:latin typeface="Georgia" panose="02040502050405020303" pitchFamily="18" charset="0"/>
          <a:ea typeface="ＭＳ Ｐゴシック"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C04707A6-322D-644D-B90B-710AD8BC8ACF}"/>
              </a:ext>
            </a:extLst>
          </p:cNvPr>
          <p:cNvSpPr>
            <a:spLocks noGrp="1"/>
          </p:cNvSpPr>
          <p:nvPr>
            <p:ph type="title"/>
          </p:nvPr>
        </p:nvSpPr>
        <p:spPr bwMode="auto">
          <a:xfrm>
            <a:off x="838200" y="904875"/>
            <a:ext cx="1051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8B1BB33E-E250-7140-9A82-C43BEFFC051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5F1CBF2-ABA1-FE40-81AE-8002A59BD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a:t> </a:t>
            </a:r>
            <a:endParaRPr lang="en-US" dirty="0"/>
          </a:p>
        </p:txBody>
      </p:sp>
      <p:sp>
        <p:nvSpPr>
          <p:cNvPr id="5" name="Footer Placeholder 4">
            <a:extLst>
              <a:ext uri="{FF2B5EF4-FFF2-40B4-BE49-F238E27FC236}">
                <a16:creationId xmlns:a16="http://schemas.microsoft.com/office/drawing/2014/main" id="{D89621DA-F228-154D-91C0-21F048E72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E69B3BCC-C8B8-6E4A-B60E-5ADC7AEE0DE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9767211D-3C50-A948-8818-CFDD29845C68}"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hf sldNum="0" hdr="0" ftr="0" dt="0"/>
  <p:txStyles>
    <p:titleStyle>
      <a:lvl1pPr algn="l" rtl="0" eaLnBrk="0" fontAlgn="base" hangingPunct="0">
        <a:lnSpc>
          <a:spcPct val="90000"/>
        </a:lnSpc>
        <a:spcBef>
          <a:spcPct val="0"/>
        </a:spcBef>
        <a:spcAft>
          <a:spcPct val="0"/>
        </a:spcAft>
        <a:defRPr sz="3600" b="1" i="1" kern="1200">
          <a:solidFill>
            <a:srgbClr val="261300"/>
          </a:solidFill>
          <a:latin typeface="Georgia" panose="02040502050405020303" pitchFamily="18" charset="0"/>
          <a:ea typeface="ＭＳ Ｐゴシック" charset="0"/>
          <a:cs typeface="ＭＳ Ｐゴシック" charset="0"/>
        </a:defRPr>
      </a:lvl1pPr>
      <a:lvl2pPr algn="l" rtl="0" eaLnBrk="0" fontAlgn="base" hangingPunct="0">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2pPr>
      <a:lvl3pPr algn="l" rtl="0" eaLnBrk="0" fontAlgn="base" hangingPunct="0">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3pPr>
      <a:lvl4pPr algn="l" rtl="0" eaLnBrk="0" fontAlgn="base" hangingPunct="0">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4pPr>
      <a:lvl5pPr algn="l" rtl="0" eaLnBrk="0" fontAlgn="base" hangingPunct="0">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5pPr>
      <a:lvl6pPr marL="457200" algn="l" rtl="0" fontAlgn="base">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6pPr>
      <a:lvl7pPr marL="914400" algn="l" rtl="0" fontAlgn="base">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7pPr>
      <a:lvl8pPr marL="1371600" algn="l" rtl="0" fontAlgn="base">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8pPr>
      <a:lvl9pPr marL="1828800" algn="l" rtl="0" fontAlgn="base">
        <a:lnSpc>
          <a:spcPct val="90000"/>
        </a:lnSpc>
        <a:spcBef>
          <a:spcPct val="0"/>
        </a:spcBef>
        <a:spcAft>
          <a:spcPct val="0"/>
        </a:spcAft>
        <a:defRPr sz="3600" b="1" i="1">
          <a:solidFill>
            <a:srgbClr val="261300"/>
          </a:solidFill>
          <a:latin typeface="Georgia"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b="1" i="1" kern="1200">
          <a:solidFill>
            <a:srgbClr val="1A0D00"/>
          </a:solidFill>
          <a:latin typeface="Georgia" panose="02040502050405020303" pitchFamily="18" charset="0"/>
          <a:ea typeface="ＭＳ Ｐゴシック" charset="0"/>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1A0D00"/>
          </a:solidFill>
          <a:latin typeface="Georgia" panose="02040502050405020303" pitchFamily="18" charset="0"/>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1A0D00"/>
          </a:solidFill>
          <a:latin typeface="Georgia" panose="02040502050405020303" pitchFamily="18" charset="0"/>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1A0D00"/>
          </a:solidFill>
          <a:latin typeface="Georgia" panose="02040502050405020303" pitchFamily="18" charset="0"/>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8E8244-B574-5243-BCAE-D92313572B5C}"/>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a:extLst>
              <a:ext uri="{FF2B5EF4-FFF2-40B4-BE49-F238E27FC236}">
                <a16:creationId xmlns:a16="http://schemas.microsoft.com/office/drawing/2014/main" id="{FBD36C37-82A7-BE48-B4C8-01D0A888D13D}"/>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4516" name="Text Placeholder 2">
            <a:extLst>
              <a:ext uri="{FF2B5EF4-FFF2-40B4-BE49-F238E27FC236}">
                <a16:creationId xmlns:a16="http://schemas.microsoft.com/office/drawing/2014/main" id="{E700A8E5-3AF0-F444-9370-FD5B46EC3C6E}"/>
              </a:ext>
            </a:extLst>
          </p:cNvPr>
          <p:cNvSpPr>
            <a:spLocks noGrp="1" noChangeArrowheads="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0033FEAE-DBDA-1141-BBF4-B88906A931CF}"/>
              </a:ext>
            </a:extLst>
          </p:cNvPr>
          <p:cNvSpPr/>
          <p:nvPr/>
        </p:nvSpPr>
        <p:spPr>
          <a:xfrm>
            <a:off x="0" y="0"/>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a:extLst>
              <a:ext uri="{FF2B5EF4-FFF2-40B4-BE49-F238E27FC236}">
                <a16:creationId xmlns:a16="http://schemas.microsoft.com/office/drawing/2014/main" id="{D7BB660F-8817-5F4D-AF3D-1C89BFCFC651}"/>
              </a:ext>
            </a:extLst>
          </p:cNvPr>
          <p:cNvSpPr>
            <a:spLocks noGrp="1"/>
          </p:cNvSpPr>
          <p:nvPr>
            <p:ph type="dt" sz="half" idx="2"/>
          </p:nvPr>
        </p:nvSpPr>
        <p:spPr>
          <a:xfrm>
            <a:off x="609600" y="19050"/>
            <a:ext cx="3860800" cy="328613"/>
          </a:xfrm>
          <a:prstGeom prst="rect">
            <a:avLst/>
          </a:prstGeom>
        </p:spPr>
        <p:txBody>
          <a:bodyPr vert="horz" lIns="91440" tIns="45720" rIns="91440" bIns="45720" rtlCol="0" anchor="ctr"/>
          <a:lstStyle>
            <a:lvl1pPr algn="l">
              <a:defRPr sz="1200">
                <a:solidFill>
                  <a:srgbClr val="FFFFFF"/>
                </a:solidFill>
              </a:defRPr>
            </a:lvl1pPr>
          </a:lstStyle>
          <a:p>
            <a:pPr>
              <a:defRPr/>
            </a:pPr>
            <a:r>
              <a:rPr lang="en-US"/>
              <a:t> </a:t>
            </a:r>
          </a:p>
        </p:txBody>
      </p:sp>
      <p:sp>
        <p:nvSpPr>
          <p:cNvPr id="5" name="Footer Placeholder 4">
            <a:extLst>
              <a:ext uri="{FF2B5EF4-FFF2-40B4-BE49-F238E27FC236}">
                <a16:creationId xmlns:a16="http://schemas.microsoft.com/office/drawing/2014/main" id="{EC5098F1-85F5-6042-AA27-8DB13AFCA411}"/>
              </a:ext>
            </a:extLst>
          </p:cNvPr>
          <p:cNvSpPr>
            <a:spLocks noGrp="1"/>
          </p:cNvSpPr>
          <p:nvPr>
            <p:ph type="ftr" sz="quarter" idx="3"/>
          </p:nvPr>
        </p:nvSpPr>
        <p:spPr>
          <a:xfrm>
            <a:off x="4572000" y="19050"/>
            <a:ext cx="5486400" cy="328613"/>
          </a:xfrm>
          <a:prstGeom prst="rect">
            <a:avLst/>
          </a:prstGeom>
        </p:spPr>
        <p:txBody>
          <a:bodyPr vert="horz" lIns="91440" tIns="45720" rIns="91440" bIns="45720" rtlCol="0" anchor="ctr"/>
          <a:lstStyle>
            <a:lvl1pPr algn="ctr">
              <a:defRPr sz="1200">
                <a:solidFill>
                  <a:srgbClr val="FFFFFF"/>
                </a:solidFill>
              </a:defRPr>
            </a:lvl1pPr>
          </a:lstStyle>
          <a:p>
            <a:pPr>
              <a:defRPr/>
            </a:pPr>
            <a:r>
              <a:rPr lang="en-US"/>
              <a:t>Curriculum Institute 2018</a:t>
            </a:r>
            <a:endParaRPr lang="en-US" dirty="0"/>
          </a:p>
        </p:txBody>
      </p:sp>
      <p:sp>
        <p:nvSpPr>
          <p:cNvPr id="6" name="Slide Number Placeholder 5">
            <a:extLst>
              <a:ext uri="{FF2B5EF4-FFF2-40B4-BE49-F238E27FC236}">
                <a16:creationId xmlns:a16="http://schemas.microsoft.com/office/drawing/2014/main" id="{1670588F-B7A6-5E4E-B3BE-7228D4E5A40C}"/>
              </a:ext>
            </a:extLst>
          </p:cNvPr>
          <p:cNvSpPr>
            <a:spLocks noGrp="1"/>
          </p:cNvSpPr>
          <p:nvPr>
            <p:ph type="sldNum" sz="quarter" idx="4"/>
          </p:nvPr>
        </p:nvSpPr>
        <p:spPr>
          <a:xfrm>
            <a:off x="10160000" y="19050"/>
            <a:ext cx="1422400" cy="328613"/>
          </a:xfrm>
          <a:prstGeom prst="rect">
            <a:avLst/>
          </a:prstGeom>
        </p:spPr>
        <p:txBody>
          <a:bodyPr vert="horz" lIns="91440" tIns="45720" rIns="91440" bIns="45720" rtlCol="0" anchor="ctr"/>
          <a:lstStyle>
            <a:lvl1pPr algn="l">
              <a:defRPr sz="1400" b="1" smtClean="0">
                <a:solidFill>
                  <a:srgbClr val="FFFFFF"/>
                </a:solidFill>
              </a:defRPr>
            </a:lvl1pPr>
          </a:lstStyle>
          <a:p>
            <a:pPr>
              <a:defRPr/>
            </a:pPr>
            <a:fld id="{D024930C-1A51-6F48-92C8-F4ADF4FFF23F}"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166" r:id="rId1"/>
    <p:sldLayoutId id="2147484145" r:id="rId2"/>
    <p:sldLayoutId id="2147484167" r:id="rId3"/>
    <p:sldLayoutId id="2147484146" r:id="rId4"/>
    <p:sldLayoutId id="2147484168" r:id="rId5"/>
    <p:sldLayoutId id="2147484147" r:id="rId6"/>
    <p:sldLayoutId id="2147484148" r:id="rId7"/>
    <p:sldLayoutId id="2147484169" r:id="rId8"/>
    <p:sldLayoutId id="2147484149" r:id="rId9"/>
    <p:sldLayoutId id="2147484150" r:id="rId10"/>
    <p:sldLayoutId id="2147484151" r:id="rId11"/>
  </p:sldLayoutIdLst>
  <p:hf sldNum="0" hdr="0" ftr="0" dt="0"/>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anose="020B0604020202020204" pitchFamily="34" charset="0"/>
        </a:defRPr>
      </a:lvl2pPr>
      <a:lvl3pPr algn="l" rtl="0" fontAlgn="base">
        <a:spcBef>
          <a:spcPct val="0"/>
        </a:spcBef>
        <a:spcAft>
          <a:spcPct val="0"/>
        </a:spcAft>
        <a:defRPr sz="4000">
          <a:solidFill>
            <a:schemeClr val="tx2"/>
          </a:solidFill>
          <a:latin typeface="Arial" panose="020B0604020202020204" pitchFamily="34" charset="0"/>
        </a:defRPr>
      </a:lvl3pPr>
      <a:lvl4pPr algn="l" rtl="0" fontAlgn="base">
        <a:spcBef>
          <a:spcPct val="0"/>
        </a:spcBef>
        <a:spcAft>
          <a:spcPct val="0"/>
        </a:spcAft>
        <a:defRPr sz="4000">
          <a:solidFill>
            <a:schemeClr val="tx2"/>
          </a:solidFill>
          <a:latin typeface="Arial" panose="020B0604020202020204" pitchFamily="34" charset="0"/>
        </a:defRPr>
      </a:lvl4pPr>
      <a:lvl5pPr algn="l" rtl="0" fontAlgn="base">
        <a:spcBef>
          <a:spcPct val="0"/>
        </a:spcBef>
        <a:spcAft>
          <a:spcPct val="0"/>
        </a:spcAft>
        <a:defRPr sz="4000">
          <a:solidFill>
            <a:schemeClr val="tx2"/>
          </a:solidFill>
          <a:latin typeface="Arial" panose="020B0604020202020204" pitchFamily="34" charset="0"/>
        </a:defRPr>
      </a:lvl5pPr>
      <a:lvl6pPr marL="457200" algn="l" rtl="0" fontAlgn="base">
        <a:spcBef>
          <a:spcPct val="0"/>
        </a:spcBef>
        <a:spcAft>
          <a:spcPct val="0"/>
        </a:spcAft>
        <a:defRPr sz="4000">
          <a:solidFill>
            <a:schemeClr val="tx2"/>
          </a:solidFill>
          <a:latin typeface="Arial" panose="020B0604020202020204" pitchFamily="34" charset="0"/>
        </a:defRPr>
      </a:lvl6pPr>
      <a:lvl7pPr marL="914400" algn="l" rtl="0" fontAlgn="base">
        <a:spcBef>
          <a:spcPct val="0"/>
        </a:spcBef>
        <a:spcAft>
          <a:spcPct val="0"/>
        </a:spcAft>
        <a:defRPr sz="4000">
          <a:solidFill>
            <a:schemeClr val="tx2"/>
          </a:solidFill>
          <a:latin typeface="Arial" panose="020B0604020202020204" pitchFamily="34" charset="0"/>
        </a:defRPr>
      </a:lvl7pPr>
      <a:lvl8pPr marL="1371600" algn="l" rtl="0" fontAlgn="base">
        <a:spcBef>
          <a:spcPct val="0"/>
        </a:spcBef>
        <a:spcAft>
          <a:spcPct val="0"/>
        </a:spcAft>
        <a:defRPr sz="4000">
          <a:solidFill>
            <a:schemeClr val="tx2"/>
          </a:solidFill>
          <a:latin typeface="Arial" panose="020B0604020202020204" pitchFamily="34" charset="0"/>
        </a:defRPr>
      </a:lvl8pPr>
      <a:lvl9pPr marL="1828800" algn="l" rtl="0" fontAlgn="base">
        <a:spcBef>
          <a:spcPct val="0"/>
        </a:spcBef>
        <a:spcAft>
          <a:spcPct val="0"/>
        </a:spcAft>
        <a:defRPr sz="4000">
          <a:solidFill>
            <a:schemeClr val="tx2"/>
          </a:solidFill>
          <a:latin typeface="Arial" panose="020B0604020202020204" pitchFamily="34" charset="0"/>
        </a:defRPr>
      </a:lvl9pPr>
    </p:titleStyle>
    <p:bodyStyle>
      <a:lvl1pPr marL="182563" indent="-182563" algn="l" rtl="0" fontAlgn="base">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0" y="5688562"/>
            <a:ext cx="12192000" cy="1175414"/>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16323" y="5947384"/>
            <a:ext cx="1485379" cy="645817"/>
          </a:xfrm>
          <a:prstGeom prst="rect">
            <a:avLst/>
          </a:prstGeom>
        </p:spPr>
      </p:pic>
    </p:spTree>
    <p:extLst>
      <p:ext uri="{BB962C8B-B14F-4D97-AF65-F5344CB8AC3E}">
        <p14:creationId xmlns:p14="http://schemas.microsoft.com/office/powerpoint/2010/main" val="2582626477"/>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84">
          <p15:clr>
            <a:srgbClr val="F26B43"/>
          </p15:clr>
        </p15:guide>
        <p15:guide id="2" pos="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11033"/>
      </p:ext>
    </p:extLst>
  </p:cSld>
  <p:clrMap bg1="lt1" tx1="dk1" bg2="lt2" tx2="dk2" accent1="accent1" accent2="accent2" accent3="accent3" accent4="accent4" accent5="accent5" accent6="accent6" hlink="hlink" folHlink="folHlink"/>
  <p:sldLayoutIdLst>
    <p:sldLayoutId id="2147484184" r:id="rId1"/>
    <p:sldLayoutId id="2147484185" r:id="rId2"/>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9717617" y="6400801"/>
            <a:ext cx="1818216"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fld id="{F5EF66B8-1C3C-9644-9CA1-A32F363EB6D6}" type="slidenum">
              <a:rPr lang="en-US" sz="1200">
                <a:solidFill>
                  <a:srgbClr val="1B3075"/>
                </a:solidFill>
                <a:latin typeface="Goudy Old Style" charset="0"/>
                <a:cs typeface="Goudy Old Style" charset="0"/>
              </a:rPr>
              <a:pPr algn="r"/>
              <a:t>‹#›</a:t>
            </a:fld>
            <a:endParaRPr lang="en-US" sz="1200">
              <a:solidFill>
                <a:srgbClr val="1B3075"/>
              </a:solidFill>
              <a:latin typeface="Goudy Old Style" charset="0"/>
              <a:cs typeface="Goudy Old Style" charset="0"/>
            </a:endParaRPr>
          </a:p>
        </p:txBody>
      </p:sp>
    </p:spTree>
    <p:extLst>
      <p:ext uri="{BB962C8B-B14F-4D97-AF65-F5344CB8AC3E}">
        <p14:creationId xmlns:p14="http://schemas.microsoft.com/office/powerpoint/2010/main" val="388539584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Lst>
  <p:hf hdr="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www.resource.assist.org/" TargetMode="External"/><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www.resource.assist.org/"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12.png"/><Relationship Id="rId4" Type="http://schemas.openxmlformats.org/officeDocument/2006/relationships/hyperlink" Target="mailto:help@assist.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hyperlink" Target="mailto:monica.lin@ucop.edu" TargetMode="External"/><Relationship Id="rId2" Type="http://schemas.openxmlformats.org/officeDocument/2006/relationships/notesSlide" Target="../notesSlides/notesSlide24.xml"/><Relationship Id="rId1" Type="http://schemas.openxmlformats.org/officeDocument/2006/relationships/slideLayout" Target="../slideLayouts/slideLayout44.xml"/><Relationship Id="rId5" Type="http://schemas.openxmlformats.org/officeDocument/2006/relationships/hyperlink" Target="mailto:rarambula@cccco.edu" TargetMode="External"/><Relationship Id="rId4" Type="http://schemas.openxmlformats.org/officeDocument/2006/relationships/hyperlink" Target="mailto:ksimpson-alisca@calstate.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 Id="rId5" Type="http://schemas.openxmlformats.org/officeDocument/2006/relationships/image" Target="../media/image34.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1.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61.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E145-D6E8-0341-9B79-E9C544B3B366}"/>
              </a:ext>
            </a:extLst>
          </p:cNvPr>
          <p:cNvSpPr>
            <a:spLocks noGrp="1"/>
          </p:cNvSpPr>
          <p:nvPr>
            <p:ph type="ctrTitle"/>
          </p:nvPr>
        </p:nvSpPr>
        <p:spPr/>
        <p:txBody>
          <a:bodyPr/>
          <a:lstStyle/>
          <a:p>
            <a:r>
              <a:rPr lang="en-US" dirty="0"/>
              <a:t>Statewide technology systems</a:t>
            </a:r>
          </a:p>
        </p:txBody>
      </p:sp>
      <p:sp>
        <p:nvSpPr>
          <p:cNvPr id="3" name="Subtitle 2">
            <a:extLst>
              <a:ext uri="{FF2B5EF4-FFF2-40B4-BE49-F238E27FC236}">
                <a16:creationId xmlns:a16="http://schemas.microsoft.com/office/drawing/2014/main" id="{643A6BD2-F92C-074D-B1DD-DF5701C3891F}"/>
              </a:ext>
            </a:extLst>
          </p:cNvPr>
          <p:cNvSpPr>
            <a:spLocks noGrp="1"/>
          </p:cNvSpPr>
          <p:nvPr>
            <p:ph type="subTitle" idx="1"/>
          </p:nvPr>
        </p:nvSpPr>
        <p:spPr>
          <a:xfrm>
            <a:off x="914400" y="3505200"/>
            <a:ext cx="9438468" cy="1752600"/>
          </a:xfrm>
        </p:spPr>
        <p:txBody>
          <a:bodyPr/>
          <a:lstStyle/>
          <a:p>
            <a:r>
              <a:rPr lang="en-US" dirty="0"/>
              <a:t>Holly </a:t>
            </a:r>
            <a:r>
              <a:rPr lang="en-US" dirty="0" err="1"/>
              <a:t>Demé</a:t>
            </a:r>
            <a:r>
              <a:rPr lang="en-US" dirty="0"/>
              <a:t>, </a:t>
            </a:r>
            <a:r>
              <a:rPr lang="en-US" dirty="0" smtClean="0"/>
              <a:t>ASSIST </a:t>
            </a:r>
            <a:r>
              <a:rPr lang="en-US" dirty="0"/>
              <a:t>Program Manager</a:t>
            </a:r>
          </a:p>
          <a:p>
            <a:r>
              <a:rPr lang="en-US" dirty="0"/>
              <a:t>Craig Rutan, ASCCC Secretary</a:t>
            </a:r>
          </a:p>
          <a:p>
            <a:r>
              <a:rPr lang="en-US" dirty="0"/>
              <a:t>Rachel </a:t>
            </a:r>
            <a:r>
              <a:rPr lang="en-US" dirty="0" err="1"/>
              <a:t>Stamm</a:t>
            </a:r>
            <a:r>
              <a:rPr lang="en-US" dirty="0"/>
              <a:t>, Curriculum Systems Consultant, CCC Tech Center</a:t>
            </a:r>
          </a:p>
        </p:txBody>
      </p:sp>
    </p:spTree>
    <p:extLst>
      <p:ext uri="{BB962C8B-B14F-4D97-AF65-F5344CB8AC3E}">
        <p14:creationId xmlns:p14="http://schemas.microsoft.com/office/powerpoint/2010/main" val="337531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18838" y="1016002"/>
            <a:ext cx="77395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The Legacy ASSIST System</a:t>
            </a:r>
          </a:p>
        </p:txBody>
      </p:sp>
      <p:sp>
        <p:nvSpPr>
          <p:cNvPr id="4" name="TextBox 3">
            <a:extLst>
              <a:ext uri="{FF2B5EF4-FFF2-40B4-BE49-F238E27FC236}">
                <a16:creationId xmlns:a16="http://schemas.microsoft.com/office/drawing/2014/main" id="{B97A9E22-CD4E-4D91-A577-E3B630363CB1}"/>
              </a:ext>
            </a:extLst>
          </p:cNvPr>
          <p:cNvSpPr txBox="1"/>
          <p:nvPr/>
        </p:nvSpPr>
        <p:spPr>
          <a:xfrm>
            <a:off x="609600" y="2196512"/>
            <a:ext cx="6108441" cy="258532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Last major software update to the </a:t>
            </a:r>
            <a:b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current ASSIST site was in the mid-1990s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Utilizes outdated, unsupported software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Does not meet current accessibility standards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5" name="Content Placeholder 8">
            <a:extLst>
              <a:ext uri="{FF2B5EF4-FFF2-40B4-BE49-F238E27FC236}">
                <a16:creationId xmlns:a16="http://schemas.microsoft.com/office/drawing/2014/main" id="{5F182380-BF47-4A4C-ABCB-60AC00AF1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8514" y="1826856"/>
            <a:ext cx="5111750" cy="3396454"/>
          </a:xfrm>
          <a:prstGeom prst="rect">
            <a:avLst/>
          </a:prstGeom>
        </p:spPr>
      </p:pic>
      <p:sp>
        <p:nvSpPr>
          <p:cNvPr id="6" name="TextBox 5">
            <a:extLst>
              <a:ext uri="{FF2B5EF4-FFF2-40B4-BE49-F238E27FC236}">
                <a16:creationId xmlns:a16="http://schemas.microsoft.com/office/drawing/2014/main" id="{A861B1A6-F8A0-4272-B68D-C3FC2B742527}"/>
              </a:ext>
            </a:extLst>
          </p:cNvPr>
          <p:cNvSpPr txBox="1"/>
          <p:nvPr/>
        </p:nvSpPr>
        <p:spPr>
          <a:xfrm>
            <a:off x="6601279" y="5270256"/>
            <a:ext cx="3783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Legacy ASSIST</a:t>
            </a:r>
          </a:p>
        </p:txBody>
      </p:sp>
    </p:spTree>
    <p:extLst>
      <p:ext uri="{BB962C8B-B14F-4D97-AF65-F5344CB8AC3E}">
        <p14:creationId xmlns:p14="http://schemas.microsoft.com/office/powerpoint/2010/main" val="173528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The Project Scope</a:t>
            </a:r>
            <a:endParaRPr lang="en-US" dirty="0"/>
          </a:p>
        </p:txBody>
      </p:sp>
      <p:sp>
        <p:nvSpPr>
          <p:cNvPr id="4" name="Content Placeholder 3"/>
          <p:cNvSpPr>
            <a:spLocks noGrp="1"/>
          </p:cNvSpPr>
          <p:nvPr>
            <p:ph idx="1"/>
          </p:nvPr>
        </p:nvSpPr>
        <p:spPr>
          <a:xfrm>
            <a:off x="609600" y="1437597"/>
            <a:ext cx="10972800" cy="3815080"/>
          </a:xfrm>
        </p:spPr>
        <p:txBody>
          <a:bodyPr/>
          <a:lstStyle/>
          <a:p>
            <a:r>
              <a:rPr lang="en-US" sz="3200" dirty="0">
                <a:latin typeface="Helvetica" panose="020B0604020202020204" pitchFamily="34" charset="0"/>
                <a:cs typeface="Helvetica" panose="020B0604020202020204" pitchFamily="34" charset="0"/>
              </a:rPr>
              <a:t>Create one streamlined system to support all curriculum and articulation functions</a:t>
            </a:r>
          </a:p>
          <a:p>
            <a:r>
              <a:rPr lang="en-US" sz="3200" dirty="0">
                <a:latin typeface="Helvetica" panose="020B0604020202020204" pitchFamily="34" charset="0"/>
                <a:cs typeface="Helvetica" panose="020B0604020202020204" pitchFamily="34" charset="0"/>
              </a:rPr>
              <a:t>Centralize course CSU and UC transferability review process</a:t>
            </a:r>
          </a:p>
          <a:p>
            <a:r>
              <a:rPr lang="en-US" sz="3200" dirty="0">
                <a:latin typeface="Helvetica" panose="020B0604020202020204" pitchFamily="34" charset="0"/>
                <a:cs typeface="Helvetica" panose="020B0604020202020204" pitchFamily="34" charset="0"/>
              </a:rPr>
              <a:t>Provide Ad Hoc reporting capability and ability to downstream data via Web Services</a:t>
            </a:r>
          </a:p>
          <a:p>
            <a:r>
              <a:rPr lang="en-US" sz="3200" dirty="0">
                <a:latin typeface="Helvetica" panose="020B0604020202020204" pitchFamily="34" charset="0"/>
                <a:cs typeface="Helvetica" panose="020B0604020202020204" pitchFamily="34" charset="0"/>
              </a:rPr>
              <a:t>Re-design the ASSIST public website</a:t>
            </a:r>
          </a:p>
        </p:txBody>
      </p:sp>
    </p:spTree>
    <p:extLst>
      <p:ext uri="{BB962C8B-B14F-4D97-AF65-F5344CB8AC3E}">
        <p14:creationId xmlns:p14="http://schemas.microsoft.com/office/powerpoint/2010/main" val="138575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Challenges Developing New ASSIST</a:t>
            </a:r>
            <a:endParaRPr lang="en-US" dirty="0"/>
          </a:p>
        </p:txBody>
      </p:sp>
      <p:sp>
        <p:nvSpPr>
          <p:cNvPr id="4" name="Content Placeholder 3"/>
          <p:cNvSpPr>
            <a:spLocks noGrp="1"/>
          </p:cNvSpPr>
          <p:nvPr>
            <p:ph idx="1"/>
          </p:nvPr>
        </p:nvSpPr>
        <p:spPr>
          <a:xfrm>
            <a:off x="609600" y="1662567"/>
            <a:ext cx="10972800" cy="3317647"/>
          </a:xfrm>
        </p:spPr>
        <p:txBody>
          <a:bodyPr/>
          <a:lstStyle/>
          <a:p>
            <a:r>
              <a:rPr lang="en-US" sz="3600" dirty="0">
                <a:latin typeface="Helvetica" panose="020B0604020202020204" pitchFamily="34" charset="0"/>
                <a:cs typeface="Helvetica" panose="020B0604020202020204" pitchFamily="34" charset="0"/>
              </a:rPr>
              <a:t>Legacy ASSIST</a:t>
            </a:r>
          </a:p>
          <a:p>
            <a:pPr lvl="1"/>
            <a:r>
              <a:rPr lang="en-US" sz="3200" dirty="0">
                <a:latin typeface="Helvetica" panose="020B0604020202020204" pitchFamily="34" charset="0"/>
                <a:cs typeface="Helvetica" panose="020B0604020202020204" pitchFamily="34" charset="0"/>
              </a:rPr>
              <a:t>Shortage of requirements </a:t>
            </a:r>
          </a:p>
          <a:p>
            <a:pPr lvl="1"/>
            <a:r>
              <a:rPr lang="en-US" sz="3200" dirty="0">
                <a:latin typeface="Helvetica" panose="020B0604020202020204" pitchFamily="34" charset="0"/>
                <a:cs typeface="Helvetica" panose="020B0604020202020204" pitchFamily="34" charset="0"/>
              </a:rPr>
              <a:t>Use of free text</a:t>
            </a:r>
          </a:p>
          <a:p>
            <a:pPr lvl="1"/>
            <a:r>
              <a:rPr lang="en-US" sz="3200" dirty="0">
                <a:latin typeface="Helvetica" panose="020B0604020202020204" pitchFamily="34" charset="0"/>
                <a:cs typeface="Helvetica" panose="020B0604020202020204" pitchFamily="34" charset="0"/>
              </a:rPr>
              <a:t>Numerous types of users with varying needs</a:t>
            </a:r>
          </a:p>
          <a:p>
            <a:pPr lvl="1"/>
            <a:r>
              <a:rPr lang="en-US" sz="3200" dirty="0">
                <a:latin typeface="Helvetica" panose="020B0604020202020204" pitchFamily="34" charset="0"/>
                <a:cs typeface="Helvetica" panose="020B0604020202020204" pitchFamily="34" charset="0"/>
              </a:rPr>
              <a:t>Need for implementation during or between review cycles</a:t>
            </a:r>
          </a:p>
        </p:txBody>
      </p:sp>
    </p:spTree>
    <p:extLst>
      <p:ext uri="{BB962C8B-B14F-4D97-AF65-F5344CB8AC3E}">
        <p14:creationId xmlns:p14="http://schemas.microsoft.com/office/powerpoint/2010/main" val="368463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68603"/>
            <a:ext cx="10972800" cy="1143000"/>
          </a:xfrm>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Challenges Developing New ASSIST</a:t>
            </a:r>
            <a:endParaRPr lang="en-US" dirty="0"/>
          </a:p>
        </p:txBody>
      </p:sp>
      <p:sp>
        <p:nvSpPr>
          <p:cNvPr id="4" name="Content Placeholder 3"/>
          <p:cNvSpPr>
            <a:spLocks noGrp="1"/>
          </p:cNvSpPr>
          <p:nvPr>
            <p:ph idx="1"/>
          </p:nvPr>
        </p:nvSpPr>
        <p:spPr>
          <a:xfrm>
            <a:off x="609600" y="1800474"/>
            <a:ext cx="10972800" cy="3288762"/>
          </a:xfrm>
        </p:spPr>
        <p:txBody>
          <a:bodyPr/>
          <a:lstStyle/>
          <a:p>
            <a:pPr lvl="0"/>
            <a:r>
              <a:rPr lang="en-US" sz="3600" dirty="0" smtClean="0">
                <a:solidFill>
                  <a:prstClr val="black"/>
                </a:solidFill>
                <a:latin typeface="Helvetica" panose="020B0604020202020204" pitchFamily="34" charset="0"/>
                <a:cs typeface="Helvetica" panose="020B0604020202020204" pitchFamily="34" charset="0"/>
              </a:rPr>
              <a:t>Software development approach</a:t>
            </a:r>
          </a:p>
          <a:p>
            <a:pPr lvl="0"/>
            <a:r>
              <a:rPr lang="en-US" sz="3600" dirty="0" smtClean="0">
                <a:solidFill>
                  <a:prstClr val="black"/>
                </a:solidFill>
                <a:latin typeface="Helvetica" panose="020B0604020202020204" pitchFamily="34" charset="0"/>
                <a:cs typeface="Helvetica" panose="020B0604020202020204" pitchFamily="34" charset="0"/>
              </a:rPr>
              <a:t>Missed deliverables</a:t>
            </a:r>
          </a:p>
          <a:p>
            <a:pPr lvl="0"/>
            <a:r>
              <a:rPr lang="en-US" sz="3600" dirty="0" smtClean="0">
                <a:solidFill>
                  <a:prstClr val="black"/>
                </a:solidFill>
                <a:latin typeface="Helvetica" panose="020B0604020202020204" pitchFamily="34" charset="0"/>
                <a:cs typeface="Helvetica" panose="020B0604020202020204" pitchFamily="34" charset="0"/>
              </a:rPr>
              <a:t>Code base and quality assurance</a:t>
            </a:r>
          </a:p>
          <a:p>
            <a:pPr lvl="0"/>
            <a:r>
              <a:rPr lang="en-US" sz="3600" dirty="0" smtClean="0">
                <a:solidFill>
                  <a:prstClr val="black"/>
                </a:solidFill>
                <a:latin typeface="Helvetica" panose="020B0604020202020204" pitchFamily="34" charset="0"/>
                <a:cs typeface="Helvetica" panose="020B0604020202020204" pitchFamily="34" charset="0"/>
              </a:rPr>
              <a:t>Overall project management</a:t>
            </a:r>
          </a:p>
          <a:p>
            <a:pPr lvl="0"/>
            <a:r>
              <a:rPr lang="en-US" sz="3600" dirty="0" smtClean="0">
                <a:solidFill>
                  <a:prstClr val="black"/>
                </a:solidFill>
                <a:latin typeface="Helvetica" panose="020B0604020202020204" pitchFamily="34" charset="0"/>
                <a:cs typeface="Helvetica" panose="020B0604020202020204" pitchFamily="34" charset="0"/>
              </a:rPr>
              <a:t>RFP to identify a new vendor</a:t>
            </a:r>
            <a:endParaRPr lang="en-US" sz="3600"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776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4BA3A-35F1-4191-A941-521B2CBC68D2}"/>
              </a:ext>
            </a:extLst>
          </p:cNvPr>
          <p:cNvSpPr txBox="1"/>
          <p:nvPr/>
        </p:nvSpPr>
        <p:spPr>
          <a:xfrm>
            <a:off x="531907" y="1021976"/>
            <a:ext cx="104313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Where are we now?</a:t>
            </a: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1538954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68553"/>
            <a:ext cx="10972800" cy="1143000"/>
          </a:xfrm>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ASSIST Development: Partner Resources</a:t>
            </a:r>
            <a:endParaRPr lang="en-US" dirty="0"/>
          </a:p>
        </p:txBody>
      </p:sp>
      <p:sp>
        <p:nvSpPr>
          <p:cNvPr id="4" name="Content Placeholder 3"/>
          <p:cNvSpPr>
            <a:spLocks noGrp="1"/>
          </p:cNvSpPr>
          <p:nvPr>
            <p:ph idx="1"/>
          </p:nvPr>
        </p:nvSpPr>
        <p:spPr>
          <a:xfrm>
            <a:off x="609600" y="1825853"/>
            <a:ext cx="10972800" cy="3815080"/>
          </a:xfrm>
        </p:spPr>
        <p:txBody>
          <a:bodyPr/>
          <a:lstStyle/>
          <a:p>
            <a:r>
              <a:rPr lang="en-US" sz="4000" dirty="0">
                <a:latin typeface="Helvetica" panose="020B0604020202020204" pitchFamily="34" charset="0"/>
                <a:cs typeface="Helvetica" panose="020B0604020202020204" pitchFamily="34" charset="0"/>
              </a:rPr>
              <a:t>The Fairway Technologies Team</a:t>
            </a:r>
          </a:p>
          <a:p>
            <a:pPr lvl="1"/>
            <a:r>
              <a:rPr lang="en-US" sz="3600" dirty="0">
                <a:latin typeface="Helvetica" panose="020B0604020202020204" pitchFamily="34" charset="0"/>
                <a:cs typeface="Helvetica" panose="020B0604020202020204" pitchFamily="34" charset="0"/>
              </a:rPr>
              <a:t>Understanding the system and user needs</a:t>
            </a:r>
          </a:p>
          <a:p>
            <a:pPr lvl="1"/>
            <a:r>
              <a:rPr lang="en-US" sz="3600" dirty="0">
                <a:solidFill>
                  <a:prstClr val="black"/>
                </a:solidFill>
                <a:latin typeface="Helvetica" panose="020B0604020202020204" pitchFamily="34" charset="0"/>
                <a:cs typeface="Helvetica" panose="020B0604020202020204" pitchFamily="34" charset="0"/>
              </a:rPr>
              <a:t>Iterative, agile approach</a:t>
            </a:r>
            <a:endParaRPr lang="en-US" sz="3600" dirty="0">
              <a:latin typeface="Helvetica" panose="020B0604020202020204" pitchFamily="34" charset="0"/>
              <a:cs typeface="Helvetica" panose="020B0604020202020204" pitchFamily="34" charset="0"/>
            </a:endParaRPr>
          </a:p>
          <a:p>
            <a:pPr lvl="1"/>
            <a:r>
              <a:rPr lang="en-US" sz="3600" dirty="0">
                <a:latin typeface="Helvetica" panose="020B0604020202020204" pitchFamily="34" charset="0"/>
                <a:cs typeface="Helvetica" panose="020B0604020202020204" pitchFamily="34" charset="0"/>
              </a:rPr>
              <a:t>Providing strong user experience expertise and testing capabilities</a:t>
            </a:r>
          </a:p>
          <a:p>
            <a:pPr lvl="1"/>
            <a:r>
              <a:rPr lang="en-US" sz="3600" dirty="0">
                <a:latin typeface="Helvetica" panose="020B0604020202020204" pitchFamily="34" charset="0"/>
                <a:cs typeface="Helvetica" panose="020B0604020202020204" pitchFamily="34" charset="0"/>
              </a:rPr>
              <a:t>Project management excellence</a:t>
            </a:r>
          </a:p>
          <a:p>
            <a:endParaRPr lang="en-US" dirty="0"/>
          </a:p>
        </p:txBody>
      </p:sp>
    </p:spTree>
    <p:extLst>
      <p:ext uri="{BB962C8B-B14F-4D97-AF65-F5344CB8AC3E}">
        <p14:creationId xmlns:p14="http://schemas.microsoft.com/office/powerpoint/2010/main" val="297116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35895"/>
            <a:ext cx="10972800" cy="1143000"/>
          </a:xfrm>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ASSIST Development Accomplishments</a:t>
            </a:r>
            <a:endParaRPr lang="en-US" dirty="0"/>
          </a:p>
        </p:txBody>
      </p:sp>
      <p:sp>
        <p:nvSpPr>
          <p:cNvPr id="4" name="Content Placeholder 3"/>
          <p:cNvSpPr>
            <a:spLocks noGrp="1"/>
          </p:cNvSpPr>
          <p:nvPr>
            <p:ph idx="1"/>
          </p:nvPr>
        </p:nvSpPr>
        <p:spPr>
          <a:xfrm>
            <a:off x="609600" y="1891167"/>
            <a:ext cx="10972800" cy="4232047"/>
          </a:xfrm>
        </p:spPr>
        <p:txBody>
          <a:bodyPr/>
          <a:lstStyle/>
          <a:p>
            <a:r>
              <a:rPr lang="en-US" sz="3900" dirty="0">
                <a:latin typeface="Helvetica" panose="020B0604020202020204" pitchFamily="34" charset="0"/>
                <a:cs typeface="Helvetica" panose="020B0604020202020204" pitchFamily="34" charset="0"/>
              </a:rPr>
              <a:t>Reconfiguration of the Course Review Process Workflow</a:t>
            </a:r>
          </a:p>
          <a:p>
            <a:r>
              <a:rPr lang="en-US" sz="3900" dirty="0">
                <a:latin typeface="Helvetica" panose="020B0604020202020204" pitchFamily="34" charset="0"/>
                <a:cs typeface="Helvetica" panose="020B0604020202020204" pitchFamily="34" charset="0"/>
              </a:rPr>
              <a:t>ASSIST Public Site Redesign</a:t>
            </a:r>
          </a:p>
          <a:p>
            <a:r>
              <a:rPr lang="en-US" sz="3900" dirty="0">
                <a:latin typeface="Helvetica" panose="020B0604020202020204" pitchFamily="34" charset="0"/>
                <a:cs typeface="Helvetica" panose="020B0604020202020204" pitchFamily="34" charset="0"/>
              </a:rPr>
              <a:t>Hosting and Infrastructure Migration</a:t>
            </a:r>
          </a:p>
          <a:p>
            <a:r>
              <a:rPr lang="en-US" sz="3900" dirty="0">
                <a:latin typeface="Helvetica" panose="020B0604020202020204" pitchFamily="34" charset="0"/>
                <a:cs typeface="Helvetica" panose="020B0604020202020204" pitchFamily="34" charset="0"/>
              </a:rPr>
              <a:t>Completion of the Course Transferability Tool </a:t>
            </a:r>
          </a:p>
          <a:p>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6768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127000"/>
            <a:ext cx="12395200" cy="71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50631"/>
            <a:ext cx="12221905" cy="555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48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37888" y="662059"/>
            <a:ext cx="103942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ASSIST Development Accomplishments</a:t>
            </a:r>
          </a:p>
        </p:txBody>
      </p:sp>
      <p:sp>
        <p:nvSpPr>
          <p:cNvPr id="4" name="TextBox 3">
            <a:extLst>
              <a:ext uri="{FF2B5EF4-FFF2-40B4-BE49-F238E27FC236}">
                <a16:creationId xmlns:a16="http://schemas.microsoft.com/office/drawing/2014/main" id="{B97A9E22-CD4E-4D91-A577-E3B630363CB1}"/>
              </a:ext>
            </a:extLst>
          </p:cNvPr>
          <p:cNvSpPr txBox="1"/>
          <p:nvPr/>
        </p:nvSpPr>
        <p:spPr>
          <a:xfrm>
            <a:off x="293915" y="1988776"/>
            <a:ext cx="11691256" cy="283154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Numerous complex issues resolved by Fairway Technologies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Web Services/API reporting analysis for segment needs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Extensive articulation officer support by the ASSIST team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Development of Terms of Use and Licensing Agreements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ASSIST Resource Center Site (</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3"/>
              </a:rPr>
              <a:t>resource.assist.org</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07293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37888" y="1016002"/>
            <a:ext cx="9361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ASSIST Resource Center</a:t>
            </a:r>
          </a:p>
        </p:txBody>
      </p:sp>
      <p:sp>
        <p:nvSpPr>
          <p:cNvPr id="4" name="TextBox 3">
            <a:extLst>
              <a:ext uri="{FF2B5EF4-FFF2-40B4-BE49-F238E27FC236}">
                <a16:creationId xmlns:a16="http://schemas.microsoft.com/office/drawing/2014/main" id="{B97A9E22-CD4E-4D91-A577-E3B630363CB1}"/>
              </a:ext>
            </a:extLst>
          </p:cNvPr>
          <p:cNvSpPr txBox="1"/>
          <p:nvPr/>
        </p:nvSpPr>
        <p:spPr>
          <a:xfrm>
            <a:off x="609600" y="1816230"/>
            <a:ext cx="5091404" cy="3693319"/>
          </a:xfrm>
          <a:prstGeom prst="rect">
            <a:avLst/>
          </a:prstGeom>
          <a:noFill/>
        </p:spPr>
        <p:txBody>
          <a:bodyPr wrap="square" rtlCol="0">
            <a:spAutoFit/>
          </a:bodyPr>
          <a:lstStyle/>
          <a:p>
            <a:pPr marL="457189"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News and information about ASSIST is now available at </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3"/>
              </a:rPr>
              <a:t>resource.assist.org</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457189"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Contact us: </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4"/>
              </a:rPr>
              <a:t>help@assist.org</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endParaRPr kumimoji="0" lang="en-US" sz="22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B15361C2-DE2F-4DAB-B9A0-EC7D8A9203A9}"/>
              </a:ext>
            </a:extLst>
          </p:cNvPr>
          <p:cNvPicPr>
            <a:picLocks noChangeAspect="1"/>
          </p:cNvPicPr>
          <p:nvPr/>
        </p:nvPicPr>
        <p:blipFill rotWithShape="1">
          <a:blip r:embed="rId5"/>
          <a:srcRect t="2111" r="1652"/>
          <a:stretch/>
        </p:blipFill>
        <p:spPr>
          <a:xfrm>
            <a:off x="5946710" y="1847849"/>
            <a:ext cx="5769040" cy="3280289"/>
          </a:xfrm>
          <a:prstGeom prst="rect">
            <a:avLst/>
          </a:prstGeom>
        </p:spPr>
      </p:pic>
    </p:spTree>
    <p:extLst>
      <p:ext uri="{BB962C8B-B14F-4D97-AF65-F5344CB8AC3E}">
        <p14:creationId xmlns:p14="http://schemas.microsoft.com/office/powerpoint/2010/main" val="226680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7FD7-FF76-4E49-B4A5-4F83626506CE}"/>
              </a:ext>
            </a:extLst>
          </p:cNvPr>
          <p:cNvSpPr>
            <a:spLocks noGrp="1"/>
          </p:cNvSpPr>
          <p:nvPr>
            <p:ph type="ctrTitle"/>
          </p:nvPr>
        </p:nvSpPr>
        <p:spPr>
          <a:xfrm>
            <a:off x="533399" y="2063139"/>
            <a:ext cx="9144000" cy="760225"/>
          </a:xfrm>
        </p:spPr>
        <p:txBody>
          <a:bodyPr/>
          <a:lstStyle/>
          <a:p>
            <a:r>
              <a:rPr lang="en-US" b="1" dirty="0"/>
              <a:t>ASSIST</a:t>
            </a:r>
          </a:p>
        </p:txBody>
      </p:sp>
      <p:sp>
        <p:nvSpPr>
          <p:cNvPr id="3" name="TextBox 2">
            <a:extLst>
              <a:ext uri="{FF2B5EF4-FFF2-40B4-BE49-F238E27FC236}">
                <a16:creationId xmlns:a16="http://schemas.microsoft.com/office/drawing/2014/main" id="{9F96133D-B7FA-48B1-B418-E5810263F5D1}"/>
              </a:ext>
            </a:extLst>
          </p:cNvPr>
          <p:cNvSpPr txBox="1"/>
          <p:nvPr/>
        </p:nvSpPr>
        <p:spPr>
          <a:xfrm>
            <a:off x="527423" y="3405093"/>
            <a:ext cx="904987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Helvetica" panose="020B0604020202020204" pitchFamily="34" charset="0"/>
                <a:ea typeface="+mn-ea"/>
                <a:cs typeface="Helvetica" panose="020B0604020202020204" pitchFamily="34" charset="0"/>
              </a:rPr>
              <a:t>Holly Demé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Helvetica" panose="020B0604020202020204" pitchFamily="34" charset="0"/>
                <a:ea typeface="+mn-ea"/>
                <a:cs typeface="Helvetica" panose="020B0604020202020204" pitchFamily="34" charset="0"/>
              </a:rPr>
              <a:t>ASSIST Program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50000"/>
                </a:prst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Helvetica" panose="020B0604020202020204" pitchFamily="34" charset="0"/>
                <a:ea typeface="+mn-ea"/>
                <a:cs typeface="Helvetica" panose="020B0604020202020204" pitchFamily="34" charset="0"/>
              </a:rPr>
              <a:t>July 13, 2018</a:t>
            </a:r>
          </a:p>
        </p:txBody>
      </p:sp>
    </p:spTree>
    <p:extLst>
      <p:ext uri="{BB962C8B-B14F-4D97-AF65-F5344CB8AC3E}">
        <p14:creationId xmlns:p14="http://schemas.microsoft.com/office/powerpoint/2010/main" val="416491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ASSIST Development: Current Focus</a:t>
            </a:r>
            <a:endParaRPr lang="en-US" dirty="0"/>
          </a:p>
        </p:txBody>
      </p:sp>
      <p:sp>
        <p:nvSpPr>
          <p:cNvPr id="4" name="Content Placeholder 3"/>
          <p:cNvSpPr>
            <a:spLocks noGrp="1"/>
          </p:cNvSpPr>
          <p:nvPr>
            <p:ph idx="1"/>
          </p:nvPr>
        </p:nvSpPr>
        <p:spPr>
          <a:xfrm>
            <a:off x="609600" y="1548268"/>
            <a:ext cx="11391900" cy="3815080"/>
          </a:xfrm>
        </p:spPr>
        <p:txBody>
          <a:bodyPr/>
          <a:lstStyle/>
          <a:p>
            <a:r>
              <a:rPr lang="en-US" sz="3600" dirty="0">
                <a:latin typeface="Helvetica" panose="020B0604020202020204" pitchFamily="34" charset="0"/>
                <a:cs typeface="Helvetica" panose="020B0604020202020204" pitchFamily="34" charset="0"/>
              </a:rPr>
              <a:t>Focused on Critical Priorities</a:t>
            </a:r>
          </a:p>
          <a:p>
            <a:pPr lvl="1"/>
            <a:r>
              <a:rPr lang="en-US" sz="3600" dirty="0">
                <a:latin typeface="Helvetica" panose="020B0604020202020204" pitchFamily="34" charset="0"/>
                <a:cs typeface="Helvetica" panose="020B0604020202020204" pitchFamily="34" charset="0"/>
              </a:rPr>
              <a:t>Ensuring data integrity</a:t>
            </a:r>
          </a:p>
          <a:p>
            <a:pPr lvl="2"/>
            <a:r>
              <a:rPr lang="en-US" sz="3600" dirty="0">
                <a:latin typeface="Helvetica" panose="020B0604020202020204" pitchFamily="34" charset="0"/>
                <a:cs typeface="Helvetica" panose="020B0604020202020204" pitchFamily="34" charset="0"/>
              </a:rPr>
              <a:t>Data cross-checking</a:t>
            </a:r>
          </a:p>
          <a:p>
            <a:r>
              <a:rPr lang="en-US" sz="3600" dirty="0">
                <a:latin typeface="Helvetica" panose="020B0604020202020204" pitchFamily="34" charset="0"/>
                <a:cs typeface="Helvetica" panose="020B0604020202020204" pitchFamily="34" charset="0"/>
              </a:rPr>
              <a:t>Meeting Critical Deadlines</a:t>
            </a:r>
          </a:p>
          <a:p>
            <a:pPr lvl="1"/>
            <a:r>
              <a:rPr lang="en-US" sz="3600" dirty="0">
                <a:latin typeface="Helvetica" panose="020B0604020202020204" pitchFamily="34" charset="0"/>
                <a:cs typeface="Helvetica" panose="020B0604020202020204" pitchFamily="34" charset="0"/>
              </a:rPr>
              <a:t>CSU GE/AI/IGETC/UC TCA Review Cycle Support</a:t>
            </a:r>
          </a:p>
          <a:p>
            <a:pPr lvl="1"/>
            <a:r>
              <a:rPr lang="en-US" sz="3600" dirty="0">
                <a:latin typeface="Helvetica" panose="020B0604020202020204" pitchFamily="34" charset="0"/>
                <a:cs typeface="Helvetica" panose="020B0604020202020204" pitchFamily="34" charset="0"/>
              </a:rPr>
              <a:t>UC TCA Footnotes</a:t>
            </a:r>
          </a:p>
          <a:p>
            <a:endParaRPr lang="en-US" dirty="0"/>
          </a:p>
        </p:txBody>
      </p:sp>
    </p:spTree>
    <p:extLst>
      <p:ext uri="{BB962C8B-B14F-4D97-AF65-F5344CB8AC3E}">
        <p14:creationId xmlns:p14="http://schemas.microsoft.com/office/powerpoint/2010/main" val="2391787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4BA3A-35F1-4191-A941-521B2CBC68D2}"/>
              </a:ext>
            </a:extLst>
          </p:cNvPr>
          <p:cNvSpPr txBox="1"/>
          <p:nvPr/>
        </p:nvSpPr>
        <p:spPr>
          <a:xfrm>
            <a:off x="531907" y="1021976"/>
            <a:ext cx="104313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Next Steps</a:t>
            </a:r>
          </a:p>
        </p:txBody>
      </p:sp>
    </p:spTree>
    <p:extLst>
      <p:ext uri="{BB962C8B-B14F-4D97-AF65-F5344CB8AC3E}">
        <p14:creationId xmlns:p14="http://schemas.microsoft.com/office/powerpoint/2010/main" val="145865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ASSIST Upcoming Activities</a:t>
            </a:r>
            <a:endParaRPr lang="en-US" dirty="0"/>
          </a:p>
        </p:txBody>
      </p:sp>
      <p:sp>
        <p:nvSpPr>
          <p:cNvPr id="4" name="Content Placeholder 3"/>
          <p:cNvSpPr>
            <a:spLocks noGrp="1"/>
          </p:cNvSpPr>
          <p:nvPr>
            <p:ph idx="1"/>
          </p:nvPr>
        </p:nvSpPr>
        <p:spPr>
          <a:xfrm>
            <a:off x="283028" y="1701801"/>
            <a:ext cx="11783786" cy="3815080"/>
          </a:xfrm>
        </p:spPr>
        <p:txBody>
          <a:bodyPr/>
          <a:lstStyle/>
          <a:p>
            <a:r>
              <a:rPr lang="en-US" sz="3600" dirty="0">
                <a:latin typeface="Helvetica" panose="020B0604020202020204" pitchFamily="34" charset="0"/>
                <a:cs typeface="Helvetica" panose="020B0604020202020204" pitchFamily="34" charset="0"/>
              </a:rPr>
              <a:t>Additional curriculum and articulation management system development</a:t>
            </a:r>
          </a:p>
          <a:p>
            <a:r>
              <a:rPr lang="en-US" sz="3600" dirty="0">
                <a:latin typeface="Helvetica" panose="020B0604020202020204" pitchFamily="34" charset="0"/>
                <a:cs typeface="Helvetica" panose="020B0604020202020204" pitchFamily="34" charset="0"/>
              </a:rPr>
              <a:t>Release of the temporary Course Transferability Tool </a:t>
            </a:r>
          </a:p>
          <a:p>
            <a:r>
              <a:rPr lang="en-US" sz="3600" dirty="0">
                <a:latin typeface="Helvetica" panose="020B0604020202020204" pitchFamily="34" charset="0"/>
                <a:cs typeface="Helvetica" panose="020B0604020202020204" pitchFamily="34" charset="0"/>
              </a:rPr>
              <a:t>Release of the new ASSIST public website </a:t>
            </a:r>
          </a:p>
          <a:p>
            <a:pPr lvl="1"/>
            <a:r>
              <a:rPr lang="en-US" sz="3200" dirty="0">
                <a:latin typeface="Helvetica" panose="020B0604020202020204" pitchFamily="34" charset="0"/>
                <a:cs typeface="Helvetica" panose="020B0604020202020204" pitchFamily="34" charset="0"/>
              </a:rPr>
              <a:t>Dependent on data cross-checking and resolution process completion</a:t>
            </a:r>
          </a:p>
          <a:p>
            <a:endParaRPr lang="en-US" dirty="0"/>
          </a:p>
        </p:txBody>
      </p:sp>
    </p:spTree>
    <p:extLst>
      <p:ext uri="{BB962C8B-B14F-4D97-AF65-F5344CB8AC3E}">
        <p14:creationId xmlns:p14="http://schemas.microsoft.com/office/powerpoint/2010/main" val="303883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37888" y="777201"/>
            <a:ext cx="9030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The New ASSIST System</a:t>
            </a:r>
          </a:p>
        </p:txBody>
      </p:sp>
      <p:sp>
        <p:nvSpPr>
          <p:cNvPr id="4" name="TextBox 3">
            <a:extLst>
              <a:ext uri="{FF2B5EF4-FFF2-40B4-BE49-F238E27FC236}">
                <a16:creationId xmlns:a16="http://schemas.microsoft.com/office/drawing/2014/main" id="{B97A9E22-CD4E-4D91-A577-E3B630363CB1}"/>
              </a:ext>
            </a:extLst>
          </p:cNvPr>
          <p:cNvSpPr txBox="1"/>
          <p:nvPr/>
        </p:nvSpPr>
        <p:spPr>
          <a:xfrm>
            <a:off x="348343" y="2063104"/>
            <a:ext cx="6108441"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Updated, intuitive design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Easily searchable database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Meets all web accessibility standards (WCAG 2.0 AA)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Enhanced data sharing</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7" name="Content Placeholder 7">
            <a:extLst>
              <a:ext uri="{FF2B5EF4-FFF2-40B4-BE49-F238E27FC236}">
                <a16:creationId xmlns:a16="http://schemas.microsoft.com/office/drawing/2014/main" id="{994D7E63-CF85-44BC-828A-447C6034E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279" y="2063104"/>
            <a:ext cx="5111750" cy="2875359"/>
          </a:xfrm>
          <a:prstGeom prst="rect">
            <a:avLst/>
          </a:prstGeom>
        </p:spPr>
      </p:pic>
      <p:sp>
        <p:nvSpPr>
          <p:cNvPr id="2" name="TextBox 1">
            <a:extLst>
              <a:ext uri="{FF2B5EF4-FFF2-40B4-BE49-F238E27FC236}">
                <a16:creationId xmlns:a16="http://schemas.microsoft.com/office/drawing/2014/main" id="{ECF92DBA-E810-4F36-9AFA-473ED6FE44C7}"/>
              </a:ext>
            </a:extLst>
          </p:cNvPr>
          <p:cNvSpPr txBox="1"/>
          <p:nvPr/>
        </p:nvSpPr>
        <p:spPr>
          <a:xfrm>
            <a:off x="6601279" y="4938463"/>
            <a:ext cx="3783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New ASSIST System</a:t>
            </a:r>
          </a:p>
        </p:txBody>
      </p:sp>
    </p:spTree>
    <p:extLst>
      <p:ext uri="{BB962C8B-B14F-4D97-AF65-F5344CB8AC3E}">
        <p14:creationId xmlns:p14="http://schemas.microsoft.com/office/powerpoint/2010/main" val="13103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609600" y="662059"/>
            <a:ext cx="9361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Phases of Public Launch</a:t>
            </a:r>
          </a:p>
        </p:txBody>
      </p:sp>
      <p:sp>
        <p:nvSpPr>
          <p:cNvPr id="4" name="TextBox 3">
            <a:extLst>
              <a:ext uri="{FF2B5EF4-FFF2-40B4-BE49-F238E27FC236}">
                <a16:creationId xmlns:a16="http://schemas.microsoft.com/office/drawing/2014/main" id="{B97A9E22-CD4E-4D91-A577-E3B630363CB1}"/>
              </a:ext>
            </a:extLst>
          </p:cNvPr>
          <p:cNvSpPr txBox="1"/>
          <p:nvPr/>
        </p:nvSpPr>
        <p:spPr>
          <a:xfrm>
            <a:off x="609600" y="1587630"/>
            <a:ext cx="10204580" cy="47658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Phase 1: </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Core functionality of new ASSIST system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Transferability lists and articulation agreements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Data extracts and reports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Redesigned public site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Subsequent Phases: </a:t>
            </a:r>
            <a:r>
              <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Iterative Releases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Explore Majors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Compare Courses by Majors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Web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111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37888" y="508002"/>
            <a:ext cx="9361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Meanwhile…</a:t>
            </a:r>
          </a:p>
        </p:txBody>
      </p:sp>
      <p:sp>
        <p:nvSpPr>
          <p:cNvPr id="4" name="TextBox 3">
            <a:extLst>
              <a:ext uri="{FF2B5EF4-FFF2-40B4-BE49-F238E27FC236}">
                <a16:creationId xmlns:a16="http://schemas.microsoft.com/office/drawing/2014/main" id="{B97A9E22-CD4E-4D91-A577-E3B630363CB1}"/>
              </a:ext>
            </a:extLst>
          </p:cNvPr>
          <p:cNvSpPr txBox="1"/>
          <p:nvPr/>
        </p:nvSpPr>
        <p:spPr>
          <a:xfrm>
            <a:off x="342901" y="1526131"/>
            <a:ext cx="11527970" cy="2903424"/>
          </a:xfrm>
          <a:prstGeom prst="rect">
            <a:avLst/>
          </a:prstGeom>
          <a:noFill/>
        </p:spPr>
        <p:txBody>
          <a:bodyPr wrap="square" rtlCol="0">
            <a:spAutoFit/>
          </a:bodyPr>
          <a:lstStyle/>
          <a:p>
            <a:pPr marL="533386" marR="0" lvl="2"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457189"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What do we do for now?</a:t>
            </a:r>
          </a:p>
          <a:p>
            <a:pPr marL="914389" marR="0" lvl="2"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Segment Specific Approaches</a:t>
            </a:r>
          </a:p>
          <a:p>
            <a:pPr marL="1447786"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UC - Monica Lin, </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3"/>
              </a:rPr>
              <a:t>monica.lin@ucop.edu</a:t>
            </a: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447786"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CSU - Karen Simpson-</a:t>
            </a:r>
            <a:r>
              <a:rPr kumimoji="0" lang="en-US" sz="28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Alisca</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4"/>
              </a:rPr>
              <a:t>ksimpson-alisca@calstate.edu</a:t>
            </a: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447786"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CCC -  Raul Arambula, </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hlinkClick r:id="rId5"/>
              </a:rPr>
              <a:t>rarambula@cccco.edu</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39385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537888" y="1016002"/>
            <a:ext cx="9361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Next Steps</a:t>
            </a:r>
          </a:p>
        </p:txBody>
      </p:sp>
      <p:pic>
        <p:nvPicPr>
          <p:cNvPr id="5" name="Content Placeholder 8">
            <a:extLst>
              <a:ext uri="{FF2B5EF4-FFF2-40B4-BE49-F238E27FC236}">
                <a16:creationId xmlns:a16="http://schemas.microsoft.com/office/drawing/2014/main" id="{9767B706-23A1-4D02-9611-48736D4A7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2" y="2036731"/>
            <a:ext cx="4327489" cy="2875359"/>
          </a:xfrm>
          <a:prstGeom prst="rect">
            <a:avLst/>
          </a:prstGeom>
        </p:spPr>
      </p:pic>
      <p:sp>
        <p:nvSpPr>
          <p:cNvPr id="6" name="TextBox 5">
            <a:extLst>
              <a:ext uri="{FF2B5EF4-FFF2-40B4-BE49-F238E27FC236}">
                <a16:creationId xmlns:a16="http://schemas.microsoft.com/office/drawing/2014/main" id="{F13C03B9-D455-4368-9462-90DE0AB298DB}"/>
              </a:ext>
            </a:extLst>
          </p:cNvPr>
          <p:cNvSpPr txBox="1"/>
          <p:nvPr/>
        </p:nvSpPr>
        <p:spPr>
          <a:xfrm>
            <a:off x="528734" y="4938463"/>
            <a:ext cx="3783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Legacy ASSIST</a:t>
            </a:r>
          </a:p>
        </p:txBody>
      </p:sp>
      <p:pic>
        <p:nvPicPr>
          <p:cNvPr id="7" name="Content Placeholder 7">
            <a:extLst>
              <a:ext uri="{FF2B5EF4-FFF2-40B4-BE49-F238E27FC236}">
                <a16:creationId xmlns:a16="http://schemas.microsoft.com/office/drawing/2014/main" id="{1CA078DF-9CEF-41E2-9D38-8BA6CFB87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221" y="2036731"/>
            <a:ext cx="5111750" cy="2875359"/>
          </a:xfrm>
          <a:prstGeom prst="rect">
            <a:avLst/>
          </a:prstGeom>
        </p:spPr>
      </p:pic>
      <p:sp>
        <p:nvSpPr>
          <p:cNvPr id="8" name="TextBox 7">
            <a:extLst>
              <a:ext uri="{FF2B5EF4-FFF2-40B4-BE49-F238E27FC236}">
                <a16:creationId xmlns:a16="http://schemas.microsoft.com/office/drawing/2014/main" id="{B079B153-3DCE-44C9-91EC-0B43000482A3}"/>
              </a:ext>
            </a:extLst>
          </p:cNvPr>
          <p:cNvSpPr txBox="1"/>
          <p:nvPr/>
        </p:nvSpPr>
        <p:spPr>
          <a:xfrm>
            <a:off x="5273221" y="4912090"/>
            <a:ext cx="3783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New ASSIST System</a:t>
            </a:r>
          </a:p>
        </p:txBody>
      </p:sp>
    </p:spTree>
    <p:extLst>
      <p:ext uri="{BB962C8B-B14F-4D97-AF65-F5344CB8AC3E}">
        <p14:creationId xmlns:p14="http://schemas.microsoft.com/office/powerpoint/2010/main" val="621851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D696-9082-4649-9EF9-9FB8B5A5EC94}"/>
              </a:ext>
            </a:extLst>
          </p:cNvPr>
          <p:cNvSpPr>
            <a:spLocks noGrp="1"/>
          </p:cNvSpPr>
          <p:nvPr>
            <p:ph type="ctrTitle"/>
          </p:nvPr>
        </p:nvSpPr>
        <p:spPr/>
        <p:txBody>
          <a:bodyPr/>
          <a:lstStyle/>
          <a:p>
            <a:r>
              <a:rPr lang="en-US" dirty="0"/>
              <a:t>C-ID 2.0</a:t>
            </a:r>
          </a:p>
        </p:txBody>
      </p:sp>
      <p:sp>
        <p:nvSpPr>
          <p:cNvPr id="3" name="Subtitle 2">
            <a:extLst>
              <a:ext uri="{FF2B5EF4-FFF2-40B4-BE49-F238E27FC236}">
                <a16:creationId xmlns:a16="http://schemas.microsoft.com/office/drawing/2014/main" id="{A8596973-9C60-5F4F-949E-011CCC3DC2BB}"/>
              </a:ext>
            </a:extLst>
          </p:cNvPr>
          <p:cNvSpPr>
            <a:spLocks noGrp="1"/>
          </p:cNvSpPr>
          <p:nvPr>
            <p:ph type="subTitle" idx="1"/>
          </p:nvPr>
        </p:nvSpPr>
        <p:spPr/>
        <p:txBody>
          <a:bodyPr/>
          <a:lstStyle/>
          <a:p>
            <a:r>
              <a:rPr lang="en-US" dirty="0"/>
              <a:t>Craig Rutan, ASCCC Secretary</a:t>
            </a:r>
          </a:p>
        </p:txBody>
      </p:sp>
      <p:pic>
        <p:nvPicPr>
          <p:cNvPr id="4" name="Picture 4" descr="New C-ID Logo - Dec">
            <a:extLst>
              <a:ext uri="{FF2B5EF4-FFF2-40B4-BE49-F238E27FC236}">
                <a16:creationId xmlns:a16="http://schemas.microsoft.com/office/drawing/2014/main" id="{07BD02DF-3195-B146-8C3D-6E7E11DDB6F0}"/>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990076" y="658814"/>
            <a:ext cx="36306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56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F55703B-43D8-6E45-9BA3-8F01470265D5}"/>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What is C-ID?</a:t>
            </a:r>
          </a:p>
        </p:txBody>
      </p:sp>
      <p:sp>
        <p:nvSpPr>
          <p:cNvPr id="2" name="Content Placeholder 2">
            <a:extLst>
              <a:ext uri="{FF2B5EF4-FFF2-40B4-BE49-F238E27FC236}">
                <a16:creationId xmlns:a16="http://schemas.microsoft.com/office/drawing/2014/main" id="{7DE2956C-4F09-FE48-83C5-948F7362D8EA}"/>
              </a:ext>
            </a:extLst>
          </p:cNvPr>
          <p:cNvSpPr>
            <a:spLocks noGrp="1" noChangeArrowheads="1"/>
          </p:cNvSpPr>
          <p:nvPr>
            <p:ph idx="1"/>
          </p:nvPr>
        </p:nvSpPr>
        <p:spPr>
          <a:xfrm>
            <a:off x="731838" y="1905000"/>
            <a:ext cx="10723562" cy="4953000"/>
          </a:xfrm>
        </p:spPr>
        <p:txBody>
          <a:bodyPr/>
          <a:lstStyle/>
          <a:p>
            <a:r>
              <a:rPr lang="en-US" altLang="en-US">
                <a:latin typeface="Candara" panose="020E0502030303020204" pitchFamily="34" charset="0"/>
                <a:ea typeface="ＭＳ Ｐゴシック" panose="020B0600070205080204" pitchFamily="34" charset="-128"/>
              </a:rPr>
              <a:t>Course Identification Numbering System</a:t>
            </a:r>
          </a:p>
          <a:p>
            <a:r>
              <a:rPr lang="en-US" altLang="en-US">
                <a:latin typeface="Candara" panose="020E0502030303020204" pitchFamily="34" charset="0"/>
                <a:ea typeface="ＭＳ Ｐゴシック" panose="020B0600070205080204" pitchFamily="34" charset="-128"/>
              </a:rPr>
              <a:t>Faculty driven process under the Academic Senate for California Community Colleges</a:t>
            </a:r>
          </a:p>
          <a:p>
            <a:r>
              <a:rPr lang="en-US" altLang="en-US">
                <a:latin typeface="Candara" panose="020E0502030303020204" pitchFamily="34" charset="0"/>
                <a:ea typeface="ＭＳ Ｐゴシック" panose="020B0600070205080204" pitchFamily="34" charset="-128"/>
              </a:rPr>
              <a:t>C-ID began its focus on intersegmental curriculum to provide the CORE courses for transfer model curriculum (TMCs) </a:t>
            </a:r>
            <a:r>
              <a:rPr lang="mr-IN" altLang="en-US">
                <a:latin typeface="Candara" panose="020E0502030303020204" pitchFamily="34" charset="0"/>
                <a:ea typeface="ＭＳ Ｐゴシック" panose="020B0600070205080204" pitchFamily="34" charset="-128"/>
              </a:rPr>
              <a:t>–</a:t>
            </a:r>
            <a:r>
              <a:rPr lang="en-US" altLang="en-US">
                <a:latin typeface="Candara" panose="020E0502030303020204" pitchFamily="34" charset="0"/>
                <a:ea typeface="ＭＳ Ｐゴシック" panose="020B0600070205080204" pitchFamily="34" charset="-128"/>
              </a:rPr>
              <a:t> which are associated with Associate Degrees for Transfer (ADTs).</a:t>
            </a:r>
          </a:p>
          <a:p>
            <a:r>
              <a:rPr lang="en-US" altLang="en-US">
                <a:latin typeface="Candara" panose="020E0502030303020204" pitchFamily="34" charset="0"/>
                <a:ea typeface="ＭＳ Ｐゴシック" panose="020B0600070205080204" pitchFamily="34" charset="-128"/>
              </a:rPr>
              <a:t>C-ID has since transitioned to include intra-segmental courses, such as CTE and basic skills.   </a:t>
            </a:r>
          </a:p>
          <a:p>
            <a:pPr lvl="1"/>
            <a:r>
              <a:rPr lang="en-US" altLang="en-US">
                <a:latin typeface="Candara" panose="020E0502030303020204" pitchFamily="34" charset="0"/>
                <a:ea typeface="ＭＳ Ｐゴシック" panose="020B0600070205080204" pitchFamily="34" charset="-128"/>
              </a:rPr>
              <a:t>C-ID structure and processes used to address the need for development of model curricula for degrees and certificates. </a:t>
            </a:r>
          </a:p>
          <a:p>
            <a:endParaRPr lang="en-US" altLang="ja-JP"/>
          </a:p>
          <a:p>
            <a:endParaRPr lang="en-US" altLang="en-US">
              <a:latin typeface="Candara" panose="020E0502030303020204" pitchFamily="34" charset="0"/>
              <a:ea typeface="ＭＳ Ｐゴシック" panose="020B0600070205080204" pitchFamily="34" charset="-128"/>
            </a:endParaRPr>
          </a:p>
          <a:p>
            <a:pPr lvl="1">
              <a:buFont typeface="Wingdings 2" pitchFamily="2" charset="2"/>
              <a:buNone/>
            </a:pPr>
            <a:endParaRPr lang="en-US" altLang="en-US">
              <a:latin typeface="Candara" panose="020E0502030303020204" pitchFamily="34" charset="0"/>
              <a:ea typeface="ＭＳ Ｐゴシック" panose="020B0600070205080204" pitchFamily="34" charset="-128"/>
            </a:endParaRPr>
          </a:p>
        </p:txBody>
      </p:sp>
      <p:pic>
        <p:nvPicPr>
          <p:cNvPr id="33795" name="Picture 3" descr="New C-ID Logo - Dec">
            <a:extLst>
              <a:ext uri="{FF2B5EF4-FFF2-40B4-BE49-F238E27FC236}">
                <a16:creationId xmlns:a16="http://schemas.microsoft.com/office/drawing/2014/main" id="{0A843391-D2C3-FA4A-BD18-05233C4F3395}"/>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180513" y="322263"/>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A1044C4D-6D5B-3C40-AAE6-DB3303A88AF5}"/>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What does C-ID do?</a:t>
            </a:r>
          </a:p>
        </p:txBody>
      </p:sp>
      <p:sp>
        <p:nvSpPr>
          <p:cNvPr id="20482" name="Content Placeholder 2">
            <a:extLst>
              <a:ext uri="{FF2B5EF4-FFF2-40B4-BE49-F238E27FC236}">
                <a16:creationId xmlns:a16="http://schemas.microsoft.com/office/drawing/2014/main" id="{F4FDAAB2-DE0A-D24E-A4B3-4BFE80E2C9EA}"/>
              </a:ext>
            </a:extLst>
          </p:cNvPr>
          <p:cNvSpPr>
            <a:spLocks noGrp="1" noChangeArrowheads="1"/>
          </p:cNvSpPr>
          <p:nvPr>
            <p:ph idx="1"/>
          </p:nvPr>
        </p:nvSpPr>
        <p:spPr>
          <a:xfrm>
            <a:off x="731838" y="1905000"/>
            <a:ext cx="10723562" cy="4038600"/>
          </a:xfrm>
        </p:spPr>
        <p:txBody>
          <a:bodyPr/>
          <a:lstStyle/>
          <a:p>
            <a:r>
              <a:rPr lang="en-US" altLang="en-US" sz="2600">
                <a:latin typeface="Candara" panose="020E0502030303020204" pitchFamily="34" charset="0"/>
                <a:ea typeface="ＭＳ Ｐゴシック" panose="020B0600070205080204" pitchFamily="34" charset="-128"/>
              </a:rPr>
              <a:t>Provides a numerical </a:t>
            </a:r>
            <a:r>
              <a:rPr lang="ja-JP" altLang="en-US" sz="2600">
                <a:latin typeface="Candara" panose="020E0502030303020204" pitchFamily="34" charset="0"/>
              </a:rPr>
              <a:t>“</a:t>
            </a:r>
            <a:r>
              <a:rPr lang="en-US" altLang="ja-JP" sz="2600">
                <a:latin typeface="Candara" panose="020E0502030303020204" pitchFamily="34" charset="0"/>
              </a:rPr>
              <a:t>tag</a:t>
            </a:r>
            <a:r>
              <a:rPr lang="ja-JP" altLang="en-US" sz="2600">
                <a:latin typeface="Candara" panose="020E0502030303020204" pitchFamily="34" charset="0"/>
              </a:rPr>
              <a:t>”</a:t>
            </a:r>
            <a:r>
              <a:rPr lang="en-US" altLang="ja-JP" sz="2600">
                <a:latin typeface="Candara" panose="020E0502030303020204" pitchFamily="34" charset="0"/>
              </a:rPr>
              <a:t>, a C-ID designation, for courses that match developed descriptor</a:t>
            </a:r>
          </a:p>
          <a:p>
            <a:r>
              <a:rPr lang="en-US" altLang="en-US" sz="2600">
                <a:latin typeface="Candara" panose="020E0502030303020204" pitchFamily="34" charset="0"/>
                <a:ea typeface="ＭＳ Ｐゴシック" panose="020B0600070205080204" pitchFamily="34" charset="-128"/>
              </a:rPr>
              <a:t>Provides a means of identifying comparable courses and of ensuring course portability within the CCCs</a:t>
            </a:r>
          </a:p>
          <a:p>
            <a:pPr lvl="1"/>
            <a:r>
              <a:rPr lang="en-US" altLang="en-US" sz="2800">
                <a:latin typeface="Candara" panose="020E0502030303020204" pitchFamily="34" charset="0"/>
                <a:ea typeface="ＭＳ Ｐゴシック" panose="020B0600070205080204" pitchFamily="34" charset="-128"/>
              </a:rPr>
              <a:t>Addresses the need for </a:t>
            </a:r>
            <a:r>
              <a:rPr lang="ja-JP" altLang="en-US" sz="2800">
                <a:latin typeface="Candara" panose="020E0502030303020204" pitchFamily="34" charset="0"/>
              </a:rPr>
              <a:t>“</a:t>
            </a:r>
            <a:r>
              <a:rPr lang="en-US" altLang="ja-JP" sz="2800">
                <a:latin typeface="Candara" panose="020E0502030303020204" pitchFamily="34" charset="0"/>
              </a:rPr>
              <a:t>common course numbers</a:t>
            </a:r>
            <a:r>
              <a:rPr lang="ja-JP" altLang="en-US" sz="2800">
                <a:latin typeface="Candara" panose="020E0502030303020204" pitchFamily="34" charset="0"/>
              </a:rPr>
              <a:t>”</a:t>
            </a:r>
            <a:endParaRPr lang="en-US" altLang="ja-JP" sz="2800">
              <a:latin typeface="Candara" panose="020E0502030303020204" pitchFamily="34" charset="0"/>
            </a:endParaRPr>
          </a:p>
          <a:p>
            <a:pPr lvl="1"/>
            <a:r>
              <a:rPr lang="en-US" altLang="en-US" sz="2800">
                <a:latin typeface="Candara" panose="020E0502030303020204" pitchFamily="34" charset="0"/>
                <a:ea typeface="ＭＳ Ｐゴシック" panose="020B0600070205080204" pitchFamily="34" charset="-128"/>
              </a:rPr>
              <a:t>When a college submits a COR to obtain a C-ID designation, they are agreeing to accept other courses with that C-ID designation in lieu of their native course</a:t>
            </a:r>
          </a:p>
        </p:txBody>
      </p:sp>
      <p:pic>
        <p:nvPicPr>
          <p:cNvPr id="35843" name="Picture 3" descr="New C-ID Logo - Dec">
            <a:extLst>
              <a:ext uri="{FF2B5EF4-FFF2-40B4-BE49-F238E27FC236}">
                <a16:creationId xmlns:a16="http://schemas.microsoft.com/office/drawing/2014/main" id="{BD9F2BBA-4382-F744-BDD8-0C9B271D47B5}"/>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551988"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Today’s Topics</a:t>
            </a:r>
            <a:endParaRPr lang="en-US" dirty="0"/>
          </a:p>
        </p:txBody>
      </p:sp>
      <p:sp>
        <p:nvSpPr>
          <p:cNvPr id="4" name="Content Placeholder 3"/>
          <p:cNvSpPr>
            <a:spLocks noGrp="1"/>
          </p:cNvSpPr>
          <p:nvPr>
            <p:ph idx="1"/>
          </p:nvPr>
        </p:nvSpPr>
        <p:spPr>
          <a:xfrm>
            <a:off x="609600" y="1934031"/>
            <a:ext cx="10972800" cy="3815080"/>
          </a:xfrm>
        </p:spPr>
        <p:txBody>
          <a:bodyPr/>
          <a:lstStyle/>
          <a:p>
            <a:pPr marL="457200" lvl="0" indent="-457200">
              <a:lnSpc>
                <a:spcPct val="100000"/>
              </a:lnSpc>
              <a:spcBef>
                <a:spcPts val="0"/>
              </a:spcBef>
              <a:buFont typeface="Arial" panose="020B0604020202020204" pitchFamily="34" charset="0"/>
              <a:buChar char="•"/>
            </a:pPr>
            <a:r>
              <a:rPr lang="en-US" sz="3800" dirty="0">
                <a:solidFill>
                  <a:prstClr val="black"/>
                </a:solidFill>
                <a:latin typeface="Helvetica" panose="020B0604020202020204" pitchFamily="34" charset="0"/>
                <a:ea typeface="+mn-ea"/>
                <a:cs typeface="Helvetica" panose="020B0604020202020204" pitchFamily="34" charset="0"/>
              </a:rPr>
              <a:t>What is ASSIST?</a:t>
            </a:r>
          </a:p>
          <a:p>
            <a:pPr marL="457200" indent="-457200">
              <a:lnSpc>
                <a:spcPct val="100000"/>
              </a:lnSpc>
              <a:spcBef>
                <a:spcPts val="0"/>
              </a:spcBef>
              <a:buFont typeface="Arial" panose="020B0604020202020204" pitchFamily="34" charset="0"/>
              <a:buChar char="•"/>
            </a:pPr>
            <a:r>
              <a:rPr lang="en-US" sz="3800" dirty="0">
                <a:solidFill>
                  <a:prstClr val="black"/>
                </a:solidFill>
                <a:latin typeface="Helvetica" panose="020B0604020202020204" pitchFamily="34" charset="0"/>
                <a:ea typeface="+mn-ea"/>
                <a:cs typeface="Helvetica" panose="020B0604020202020204" pitchFamily="34" charset="0"/>
              </a:rPr>
              <a:t>Why the need for a new system?</a:t>
            </a:r>
          </a:p>
          <a:p>
            <a:pPr marL="457200" lvl="0" indent="-457200">
              <a:lnSpc>
                <a:spcPct val="100000"/>
              </a:lnSpc>
              <a:spcBef>
                <a:spcPts val="0"/>
              </a:spcBef>
              <a:buFont typeface="Arial" panose="020B0604020202020204" pitchFamily="34" charset="0"/>
              <a:buChar char="•"/>
            </a:pPr>
            <a:r>
              <a:rPr lang="en-US" sz="3800" dirty="0">
                <a:solidFill>
                  <a:prstClr val="black"/>
                </a:solidFill>
                <a:latin typeface="Helvetica" panose="020B0604020202020204" pitchFamily="34" charset="0"/>
                <a:ea typeface="+mn-ea"/>
                <a:cs typeface="Helvetica" panose="020B0604020202020204" pitchFamily="34" charset="0"/>
              </a:rPr>
              <a:t>Where are we now?</a:t>
            </a:r>
          </a:p>
          <a:p>
            <a:pPr marL="457200" lvl="0" indent="-457200">
              <a:lnSpc>
                <a:spcPct val="100000"/>
              </a:lnSpc>
              <a:spcBef>
                <a:spcPts val="0"/>
              </a:spcBef>
              <a:buFont typeface="Arial" panose="020B0604020202020204" pitchFamily="34" charset="0"/>
              <a:buChar char="•"/>
            </a:pPr>
            <a:r>
              <a:rPr lang="en-US" sz="3800" dirty="0">
                <a:solidFill>
                  <a:prstClr val="black"/>
                </a:solidFill>
                <a:latin typeface="Helvetica" panose="020B0604020202020204" pitchFamily="34" charset="0"/>
                <a:ea typeface="+mn-ea"/>
                <a:cs typeface="Helvetica" panose="020B0604020202020204" pitchFamily="34" charset="0"/>
              </a:rPr>
              <a:t>Next Steps?</a:t>
            </a:r>
          </a:p>
          <a:p>
            <a:endParaRPr lang="en-US" dirty="0"/>
          </a:p>
        </p:txBody>
      </p:sp>
    </p:spTree>
    <p:extLst>
      <p:ext uri="{BB962C8B-B14F-4D97-AF65-F5344CB8AC3E}">
        <p14:creationId xmlns:p14="http://schemas.microsoft.com/office/powerpoint/2010/main" val="3290177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AF9D7641-28A1-5549-AF82-A9957151C182}"/>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What does C-ID do?</a:t>
            </a:r>
          </a:p>
        </p:txBody>
      </p:sp>
      <p:sp>
        <p:nvSpPr>
          <p:cNvPr id="22530" name="Content Placeholder 2">
            <a:extLst>
              <a:ext uri="{FF2B5EF4-FFF2-40B4-BE49-F238E27FC236}">
                <a16:creationId xmlns:a16="http://schemas.microsoft.com/office/drawing/2014/main" id="{6DD57F31-7035-3A4F-B406-49FB72154193}"/>
              </a:ext>
            </a:extLst>
          </p:cNvPr>
          <p:cNvSpPr>
            <a:spLocks noGrp="1" noChangeArrowheads="1"/>
          </p:cNvSpPr>
          <p:nvPr>
            <p:ph idx="1"/>
          </p:nvPr>
        </p:nvSpPr>
        <p:spPr>
          <a:xfrm>
            <a:off x="731838" y="1752600"/>
            <a:ext cx="10723562" cy="4191000"/>
          </a:xfrm>
        </p:spPr>
        <p:txBody>
          <a:bodyPr/>
          <a:lstStyle/>
          <a:p>
            <a:r>
              <a:rPr lang="en-US" altLang="en-US" sz="2800">
                <a:latin typeface="Candara" panose="020E0502030303020204" pitchFamily="34" charset="0"/>
                <a:ea typeface="ＭＳ Ｐゴシック" panose="020B0600070205080204" pitchFamily="34" charset="-128"/>
              </a:rPr>
              <a:t>Provides a process for one-to-many articulation</a:t>
            </a:r>
          </a:p>
          <a:p>
            <a:pPr lvl="1"/>
            <a:r>
              <a:rPr lang="en-US" altLang="en-US" sz="2800">
                <a:latin typeface="Candara" panose="020E0502030303020204" pitchFamily="34" charset="0"/>
                <a:ea typeface="ＭＳ Ｐゴシック" panose="020B0600070205080204" pitchFamily="34" charset="-128"/>
              </a:rPr>
              <a:t>Any college can opt to articulate C-ID descriptors, effectively granting articulation to all colleges that have a course matching a given descriptor</a:t>
            </a:r>
          </a:p>
          <a:p>
            <a:pPr lvl="1"/>
            <a:r>
              <a:rPr lang="ja-JP" altLang="en-US" sz="2800">
                <a:latin typeface="Candara" panose="020E0502030303020204" pitchFamily="34" charset="0"/>
              </a:rPr>
              <a:t>“</a:t>
            </a:r>
            <a:r>
              <a:rPr lang="en-US" altLang="ja-JP" sz="2800">
                <a:latin typeface="Candara" panose="020E0502030303020204" pitchFamily="34" charset="0"/>
              </a:rPr>
              <a:t>descriptor-based</a:t>
            </a:r>
            <a:r>
              <a:rPr lang="ja-JP" altLang="en-US" sz="2800">
                <a:latin typeface="Candara" panose="020E0502030303020204" pitchFamily="34" charset="0"/>
              </a:rPr>
              <a:t>”</a:t>
            </a:r>
            <a:r>
              <a:rPr lang="en-US" altLang="ja-JP" sz="2800">
                <a:latin typeface="Candara" panose="020E0502030303020204" pitchFamily="34" charset="0"/>
              </a:rPr>
              <a:t> articulation</a:t>
            </a:r>
          </a:p>
          <a:p>
            <a:r>
              <a:rPr lang="en-US" altLang="en-US" sz="2800">
                <a:latin typeface="Candara" panose="020E0502030303020204" pitchFamily="34" charset="0"/>
                <a:ea typeface="ＭＳ Ｐゴシック" panose="020B0600070205080204" pitchFamily="34" charset="-128"/>
              </a:rPr>
              <a:t>Offers a quality control and model for required courses in Model Curricula</a:t>
            </a:r>
          </a:p>
        </p:txBody>
      </p:sp>
      <p:pic>
        <p:nvPicPr>
          <p:cNvPr id="37891" name="Picture 3" descr="New C-ID Logo - Dec">
            <a:extLst>
              <a:ext uri="{FF2B5EF4-FFF2-40B4-BE49-F238E27FC236}">
                <a16:creationId xmlns:a16="http://schemas.microsoft.com/office/drawing/2014/main" id="{A2B57560-1567-344F-93B6-2DDC50D167C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ACECC3EE-E0AA-4643-99BC-2433620582D4}"/>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C-ID 2.o Technology</a:t>
            </a:r>
          </a:p>
        </p:txBody>
      </p:sp>
      <p:sp>
        <p:nvSpPr>
          <p:cNvPr id="22530" name="Content Placeholder 2">
            <a:extLst>
              <a:ext uri="{FF2B5EF4-FFF2-40B4-BE49-F238E27FC236}">
                <a16:creationId xmlns:a16="http://schemas.microsoft.com/office/drawing/2014/main" id="{777C96DB-4ABD-B245-B692-D1C633EFBA23}"/>
              </a:ext>
            </a:extLst>
          </p:cNvPr>
          <p:cNvSpPr>
            <a:spLocks noGrp="1"/>
          </p:cNvSpPr>
          <p:nvPr>
            <p:ph idx="1"/>
          </p:nvPr>
        </p:nvSpPr>
        <p:spPr>
          <a:xfrm>
            <a:off x="731838" y="1752600"/>
            <a:ext cx="10723562" cy="4191000"/>
          </a:xfrm>
        </p:spPr>
        <p:txBody>
          <a:bodyPr rtlCol="0">
            <a:normAutofit lnSpcReduction="10000"/>
          </a:bodyPr>
          <a:lstStyle/>
          <a:p>
            <a:pPr marL="182880" indent="-182880" fontAlgn="auto">
              <a:spcAft>
                <a:spcPts val="0"/>
              </a:spcAft>
              <a:defRPr/>
            </a:pPr>
            <a:r>
              <a:rPr lang="en-US" altLang="en-US" sz="2800">
                <a:latin typeface="Candara" panose="020E0502030303020204" pitchFamily="34" charset="0"/>
                <a:ea typeface="ＭＳ Ｐゴシック" panose="020B0600070205080204" pitchFamily="34" charset="-128"/>
              </a:rPr>
              <a:t>Where can I find the C-ID website?</a:t>
            </a:r>
          </a:p>
          <a:p>
            <a:pPr lvl="1" indent="-182880" fontAlgn="auto">
              <a:spcAft>
                <a:spcPts val="0"/>
              </a:spcAft>
              <a:defRPr/>
            </a:pPr>
            <a:r>
              <a:rPr lang="en-US" altLang="en-US" sz="2800">
                <a:latin typeface="Candara" panose="020E0502030303020204" pitchFamily="34" charset="0"/>
                <a:ea typeface="ＭＳ Ｐゴシック" panose="020B0600070205080204" pitchFamily="34" charset="-128"/>
              </a:rPr>
              <a:t>The C-ID website can be accessed via www.c-id.net</a:t>
            </a:r>
          </a:p>
          <a:p>
            <a:pPr marL="182880" indent="-182880" fontAlgn="auto">
              <a:spcAft>
                <a:spcPts val="0"/>
              </a:spcAft>
              <a:defRPr/>
            </a:pPr>
            <a:r>
              <a:rPr lang="en-US" altLang="en-US" sz="2800">
                <a:latin typeface="Candara" panose="020E0502030303020204" pitchFamily="34" charset="0"/>
                <a:ea typeface="ＭＳ Ｐゴシック" panose="020B0600070205080204" pitchFamily="34" charset="-128"/>
              </a:rPr>
              <a:t>Why a new C-ID website? </a:t>
            </a:r>
          </a:p>
          <a:p>
            <a:pPr lvl="1" indent="-182880" fontAlgn="auto">
              <a:spcAft>
                <a:spcPts val="0"/>
              </a:spcAft>
              <a:defRPr/>
            </a:pPr>
            <a:r>
              <a:rPr lang="en-US" altLang="en-US" sz="2800">
                <a:latin typeface="Candara" panose="020E0502030303020204" pitchFamily="34" charset="0"/>
                <a:ea typeface="ＭＳ Ｐゴシック" panose="020B0600070205080204" pitchFamily="34" charset="-128"/>
              </a:rPr>
              <a:t>Since 2014, the ASCCC, in partnership with the CCC Tech Center, worked together to bring about the new C-ID 2.0 website.</a:t>
            </a:r>
          </a:p>
          <a:p>
            <a:pPr lvl="1" indent="-182880" fontAlgn="auto">
              <a:spcAft>
                <a:spcPts val="0"/>
              </a:spcAft>
              <a:defRPr/>
            </a:pPr>
            <a:r>
              <a:rPr lang="en-US" altLang="en-US" sz="2800">
                <a:latin typeface="Candara" panose="020E0502030303020204" pitchFamily="34" charset="0"/>
                <a:ea typeface="ＭＳ Ｐゴシック" panose="020B0600070205080204" pitchFamily="34" charset="-128"/>
              </a:rPr>
              <a:t>The existing website was designed to fit under the umbrella of the Ed Planning Initiative, with the goal of integrating technology systems across the CCC, including C-ID, OEI, COCI, CCCMyPath, and eTranscripts. </a:t>
            </a:r>
          </a:p>
          <a:p>
            <a:pPr marL="731520" lvl="2" indent="-182880" fontAlgn="auto">
              <a:spcAft>
                <a:spcPts val="0"/>
              </a:spcAft>
              <a:defRPr/>
            </a:pPr>
            <a:endParaRPr lang="en-US" altLang="en-US" sz="2800">
              <a:latin typeface="Candara" panose="020E0502030303020204" pitchFamily="34" charset="0"/>
              <a:ea typeface="ＭＳ Ｐゴシック" panose="020B0600070205080204" pitchFamily="34" charset="-128"/>
            </a:endParaRPr>
          </a:p>
        </p:txBody>
      </p:sp>
      <p:pic>
        <p:nvPicPr>
          <p:cNvPr id="39939" name="Picture 3" descr="New C-ID Logo - Dec">
            <a:extLst>
              <a:ext uri="{FF2B5EF4-FFF2-40B4-BE49-F238E27FC236}">
                <a16:creationId xmlns:a16="http://schemas.microsoft.com/office/drawing/2014/main" id="{B58B4752-D5D7-634A-B53D-26F516901616}"/>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DD1E00B-9EE1-C24D-8737-97C743A655E5}"/>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Technology - Where are we Now?</a:t>
            </a:r>
          </a:p>
        </p:txBody>
      </p:sp>
      <p:sp>
        <p:nvSpPr>
          <p:cNvPr id="22530" name="Content Placeholder 2">
            <a:extLst>
              <a:ext uri="{FF2B5EF4-FFF2-40B4-BE49-F238E27FC236}">
                <a16:creationId xmlns:a16="http://schemas.microsoft.com/office/drawing/2014/main" id="{36D25235-3E24-E449-9A35-0E6E77450D5C}"/>
              </a:ext>
            </a:extLst>
          </p:cNvPr>
          <p:cNvSpPr>
            <a:spLocks noGrp="1" noChangeArrowheads="1"/>
          </p:cNvSpPr>
          <p:nvPr>
            <p:ph idx="1"/>
          </p:nvPr>
        </p:nvSpPr>
        <p:spPr>
          <a:xfrm>
            <a:off x="731838" y="1752600"/>
            <a:ext cx="10723562" cy="790575"/>
          </a:xfrm>
        </p:spPr>
        <p:txBody>
          <a:bodyPr/>
          <a:lstStyle/>
          <a:p>
            <a:r>
              <a:rPr lang="en-US" altLang="en-US" sz="2000">
                <a:latin typeface="Candara" panose="020E0502030303020204" pitchFamily="34" charset="0"/>
                <a:ea typeface="ＭＳ Ｐゴシック" panose="020B0600070205080204" pitchFamily="34" charset="-128"/>
              </a:rPr>
              <a:t>The C-ID website migrated from the “old” website to the new website in April 2017. </a:t>
            </a:r>
          </a:p>
          <a:p>
            <a:pPr lvl="1"/>
            <a:r>
              <a:rPr lang="en-US" altLang="en-US">
                <a:latin typeface="Candara" panose="020E0502030303020204" pitchFamily="34" charset="0"/>
                <a:ea typeface="ＭＳ Ｐゴシック" panose="020B0600070205080204" pitchFamily="34" charset="-128"/>
              </a:rPr>
              <a:t>Over the last year, many issues were identified and addressed within the new 2.0 website. </a:t>
            </a:r>
          </a:p>
        </p:txBody>
      </p:sp>
      <p:pic>
        <p:nvPicPr>
          <p:cNvPr id="41987" name="Picture 3" descr="New C-ID Logo - Dec">
            <a:extLst>
              <a:ext uri="{FF2B5EF4-FFF2-40B4-BE49-F238E27FC236}">
                <a16:creationId xmlns:a16="http://schemas.microsoft.com/office/drawing/2014/main" id="{2312D54D-BCEE-C243-B0D3-79600C8DD2C5}"/>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601345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
            <a:extLst>
              <a:ext uri="{FF2B5EF4-FFF2-40B4-BE49-F238E27FC236}">
                <a16:creationId xmlns:a16="http://schemas.microsoft.com/office/drawing/2014/main" id="{A3DAD2A1-7B44-E34B-85E9-F6391C9CEB6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57838" y="2809875"/>
            <a:ext cx="64103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a:extLst>
              <a:ext uri="{FF2B5EF4-FFF2-40B4-BE49-F238E27FC236}">
                <a16:creationId xmlns:a16="http://schemas.microsoft.com/office/drawing/2014/main" id="{D006A1E7-6859-2D47-BEAF-4BE8E84BCF6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8138" y="2959100"/>
            <a:ext cx="4976812"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3">
            <a:extLst>
              <a:ext uri="{FF2B5EF4-FFF2-40B4-BE49-F238E27FC236}">
                <a16:creationId xmlns:a16="http://schemas.microsoft.com/office/drawing/2014/main" id="{8C81FBEE-4878-F54F-A126-C15F79F26654}"/>
              </a:ext>
            </a:extLst>
          </p:cNvPr>
          <p:cNvSpPr txBox="1">
            <a:spLocks noChangeArrowheads="1"/>
          </p:cNvSpPr>
          <p:nvPr/>
        </p:nvSpPr>
        <p:spPr bwMode="auto">
          <a:xfrm>
            <a:off x="1946275" y="2584450"/>
            <a:ext cx="176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ndara" panose="020E0502030303020204" pitchFamily="34" charset="0"/>
              </a:rPr>
              <a:t>OLD WEBSITE</a:t>
            </a:r>
          </a:p>
        </p:txBody>
      </p:sp>
      <p:sp>
        <p:nvSpPr>
          <p:cNvPr id="41991" name="TextBox 9">
            <a:extLst>
              <a:ext uri="{FF2B5EF4-FFF2-40B4-BE49-F238E27FC236}">
                <a16:creationId xmlns:a16="http://schemas.microsoft.com/office/drawing/2014/main" id="{C1229F50-978E-EE48-9648-D9EF2F23ADB2}"/>
              </a:ext>
            </a:extLst>
          </p:cNvPr>
          <p:cNvSpPr txBox="1">
            <a:spLocks noChangeArrowheads="1"/>
          </p:cNvSpPr>
          <p:nvPr/>
        </p:nvSpPr>
        <p:spPr bwMode="auto">
          <a:xfrm>
            <a:off x="7881938" y="25844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latin typeface="Candara" panose="020E0502030303020204" pitchFamily="34" charset="0"/>
              </a:rPr>
              <a:t>NEW WEBSITE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dissolve">
                                      <p:cBhvr>
                                        <p:cTn id="7" dur="500"/>
                                        <p:tgtEl>
                                          <p:spTgt spid="225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8E0E7-CA67-224D-9AAB-BEAF10EB451D}"/>
              </a:ext>
            </a:extLst>
          </p:cNvPr>
          <p:cNvSpPr>
            <a:spLocks noGrp="1"/>
          </p:cNvSpPr>
          <p:nvPr>
            <p:ph type="title"/>
          </p:nvPr>
        </p:nvSpPr>
        <p:spPr/>
        <p:txBody>
          <a:bodyPr/>
          <a:lstStyle/>
          <a:p>
            <a:pPr algn="ctr"/>
            <a:r>
              <a:rPr lang="en-US" dirty="0"/>
              <a:t>Approved Courses - Public</a:t>
            </a:r>
          </a:p>
        </p:txBody>
      </p:sp>
      <p:pic>
        <p:nvPicPr>
          <p:cNvPr id="5" name="Content Placeholder 4">
            <a:extLst>
              <a:ext uri="{FF2B5EF4-FFF2-40B4-BE49-F238E27FC236}">
                <a16:creationId xmlns:a16="http://schemas.microsoft.com/office/drawing/2014/main" id="{C8EB30BC-A0D5-2A42-8012-595B9FFE09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6487" y="1600200"/>
            <a:ext cx="6099025" cy="4876800"/>
          </a:xfrm>
        </p:spPr>
      </p:pic>
      <p:pic>
        <p:nvPicPr>
          <p:cNvPr id="6" name="Picture 3" descr="New C-ID Logo - Dec">
            <a:extLst>
              <a:ext uri="{FF2B5EF4-FFF2-40B4-BE49-F238E27FC236}">
                <a16:creationId xmlns:a16="http://schemas.microsoft.com/office/drawing/2014/main" id="{4943B0BF-5FE3-904A-9D18-3EED60FA887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6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5BDE-460E-6F41-ABDF-FA6C5C2ACF2C}"/>
              </a:ext>
            </a:extLst>
          </p:cNvPr>
          <p:cNvSpPr>
            <a:spLocks noGrp="1"/>
          </p:cNvSpPr>
          <p:nvPr>
            <p:ph type="title"/>
          </p:nvPr>
        </p:nvSpPr>
        <p:spPr/>
        <p:txBody>
          <a:bodyPr/>
          <a:lstStyle/>
          <a:p>
            <a:pPr algn="ctr"/>
            <a:r>
              <a:rPr lang="en-US" dirty="0"/>
              <a:t>College Approved Courses</a:t>
            </a:r>
          </a:p>
        </p:txBody>
      </p:sp>
      <p:pic>
        <p:nvPicPr>
          <p:cNvPr id="5" name="Content Placeholder 4">
            <a:extLst>
              <a:ext uri="{FF2B5EF4-FFF2-40B4-BE49-F238E27FC236}">
                <a16:creationId xmlns:a16="http://schemas.microsoft.com/office/drawing/2014/main" id="{8BF6B6D0-ED57-BD4D-A580-FF21ED85CE42}"/>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779821" y="1670006"/>
            <a:ext cx="7446541" cy="4695869"/>
          </a:xfrm>
        </p:spPr>
      </p:pic>
      <p:pic>
        <p:nvPicPr>
          <p:cNvPr id="6" name="Picture 3" descr="New C-ID Logo - Dec">
            <a:extLst>
              <a:ext uri="{FF2B5EF4-FFF2-40B4-BE49-F238E27FC236}">
                <a16:creationId xmlns:a16="http://schemas.microsoft.com/office/drawing/2014/main" id="{33838465-408E-0C44-8A6B-AE6051B9697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016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ACBC-2622-7243-8ED9-AAA57E3B6B27}"/>
              </a:ext>
            </a:extLst>
          </p:cNvPr>
          <p:cNvSpPr>
            <a:spLocks noGrp="1"/>
          </p:cNvSpPr>
          <p:nvPr>
            <p:ph type="title"/>
          </p:nvPr>
        </p:nvSpPr>
        <p:spPr/>
        <p:txBody>
          <a:bodyPr/>
          <a:lstStyle/>
          <a:p>
            <a:pPr algn="ctr"/>
            <a:r>
              <a:rPr lang="en-US" dirty="0"/>
              <a:t>Descriptors</a:t>
            </a:r>
          </a:p>
        </p:txBody>
      </p:sp>
      <p:pic>
        <p:nvPicPr>
          <p:cNvPr id="5" name="Content Placeholder 4">
            <a:extLst>
              <a:ext uri="{FF2B5EF4-FFF2-40B4-BE49-F238E27FC236}">
                <a16:creationId xmlns:a16="http://schemas.microsoft.com/office/drawing/2014/main" id="{6B812B0D-802E-524A-B333-B2F7B6B9DD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90" y="1524000"/>
            <a:ext cx="8212194" cy="4876800"/>
          </a:xfrm>
        </p:spPr>
      </p:pic>
      <p:pic>
        <p:nvPicPr>
          <p:cNvPr id="6" name="Picture 3" descr="New C-ID Logo - Dec">
            <a:extLst>
              <a:ext uri="{FF2B5EF4-FFF2-40B4-BE49-F238E27FC236}">
                <a16:creationId xmlns:a16="http://schemas.microsoft.com/office/drawing/2014/main" id="{82438D30-D1DF-AA4D-B483-288AF39DBC34}"/>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776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FD88-5CC9-1C47-8E6D-9D4D23ECFB15}"/>
              </a:ext>
            </a:extLst>
          </p:cNvPr>
          <p:cNvSpPr>
            <a:spLocks noGrp="1"/>
          </p:cNvSpPr>
          <p:nvPr>
            <p:ph type="title"/>
          </p:nvPr>
        </p:nvSpPr>
        <p:spPr/>
        <p:txBody>
          <a:bodyPr/>
          <a:lstStyle/>
          <a:p>
            <a:pPr algn="ctr"/>
            <a:r>
              <a:rPr lang="en-US" dirty="0"/>
              <a:t>AO New Course Submission</a:t>
            </a:r>
          </a:p>
        </p:txBody>
      </p:sp>
      <p:pic>
        <p:nvPicPr>
          <p:cNvPr id="5" name="Content Placeholder 4">
            <a:extLst>
              <a:ext uri="{FF2B5EF4-FFF2-40B4-BE49-F238E27FC236}">
                <a16:creationId xmlns:a16="http://schemas.microsoft.com/office/drawing/2014/main" id="{E22E1529-5AB8-8C49-B55C-8D43C4B06A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132" y="1704813"/>
            <a:ext cx="8996633" cy="4592389"/>
          </a:xfrm>
        </p:spPr>
      </p:pic>
      <p:pic>
        <p:nvPicPr>
          <p:cNvPr id="6" name="Picture 3" descr="New C-ID Logo - Dec">
            <a:extLst>
              <a:ext uri="{FF2B5EF4-FFF2-40B4-BE49-F238E27FC236}">
                <a16:creationId xmlns:a16="http://schemas.microsoft.com/office/drawing/2014/main" id="{A7FF6134-8FEF-7E4B-A6DE-724D36FF0F13}"/>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55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DA8F-0B2D-1D4D-ABC9-2F5792E1D16C}"/>
              </a:ext>
            </a:extLst>
          </p:cNvPr>
          <p:cNvSpPr>
            <a:spLocks noGrp="1"/>
          </p:cNvSpPr>
          <p:nvPr>
            <p:ph type="title"/>
          </p:nvPr>
        </p:nvSpPr>
        <p:spPr/>
        <p:txBody>
          <a:bodyPr/>
          <a:lstStyle/>
          <a:p>
            <a:pPr algn="ctr"/>
            <a:r>
              <a:rPr lang="en-US" dirty="0"/>
              <a:t>AO New Course Submission</a:t>
            </a:r>
          </a:p>
        </p:txBody>
      </p:sp>
      <p:pic>
        <p:nvPicPr>
          <p:cNvPr id="5" name="Content Placeholder 4">
            <a:extLst>
              <a:ext uri="{FF2B5EF4-FFF2-40B4-BE49-F238E27FC236}">
                <a16:creationId xmlns:a16="http://schemas.microsoft.com/office/drawing/2014/main" id="{7184E149-D57C-2144-8269-87CFB2BFFD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9831" y="1600200"/>
            <a:ext cx="8658454" cy="5134074"/>
          </a:xfrm>
        </p:spPr>
      </p:pic>
      <p:pic>
        <p:nvPicPr>
          <p:cNvPr id="6" name="Picture 3" descr="New C-ID Logo - Dec">
            <a:extLst>
              <a:ext uri="{FF2B5EF4-FFF2-40B4-BE49-F238E27FC236}">
                <a16:creationId xmlns:a16="http://schemas.microsoft.com/office/drawing/2014/main" id="{91068108-FFB8-B642-82F4-C620AFB3ED0F}"/>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98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B340-69D0-7C49-A1E1-FBD2BCF2419D}"/>
              </a:ext>
            </a:extLst>
          </p:cNvPr>
          <p:cNvSpPr>
            <a:spLocks noGrp="1"/>
          </p:cNvSpPr>
          <p:nvPr>
            <p:ph type="title"/>
          </p:nvPr>
        </p:nvSpPr>
        <p:spPr/>
        <p:txBody>
          <a:bodyPr/>
          <a:lstStyle/>
          <a:p>
            <a:pPr algn="ctr"/>
            <a:r>
              <a:rPr lang="en-US" dirty="0"/>
              <a:t>AO Submitted Courses</a:t>
            </a:r>
          </a:p>
        </p:txBody>
      </p:sp>
      <p:pic>
        <p:nvPicPr>
          <p:cNvPr id="5" name="Content Placeholder 4">
            <a:extLst>
              <a:ext uri="{FF2B5EF4-FFF2-40B4-BE49-F238E27FC236}">
                <a16:creationId xmlns:a16="http://schemas.microsoft.com/office/drawing/2014/main" id="{C951CE1A-D9C0-3947-8838-11439DD16A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377" y="1489075"/>
            <a:ext cx="7733455" cy="4876800"/>
          </a:xfrm>
        </p:spPr>
      </p:pic>
      <p:pic>
        <p:nvPicPr>
          <p:cNvPr id="6" name="Picture 3" descr="New C-ID Logo - Dec">
            <a:extLst>
              <a:ext uri="{FF2B5EF4-FFF2-40B4-BE49-F238E27FC236}">
                <a16:creationId xmlns:a16="http://schemas.microsoft.com/office/drawing/2014/main" id="{D967AB91-AFC9-9140-8488-1C2CC52A6515}"/>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75813" y="5943600"/>
            <a:ext cx="25161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576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C7012289-AD69-4542-AFFF-A75C21DE7715}"/>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Technology - Where are we Now?</a:t>
            </a:r>
          </a:p>
        </p:txBody>
      </p:sp>
      <p:sp>
        <p:nvSpPr>
          <p:cNvPr id="22530" name="Content Placeholder 2">
            <a:extLst>
              <a:ext uri="{FF2B5EF4-FFF2-40B4-BE49-F238E27FC236}">
                <a16:creationId xmlns:a16="http://schemas.microsoft.com/office/drawing/2014/main" id="{2CB1A753-66DD-DF47-8734-470D64568861}"/>
              </a:ext>
            </a:extLst>
          </p:cNvPr>
          <p:cNvSpPr>
            <a:spLocks noGrp="1" noChangeArrowheads="1"/>
          </p:cNvSpPr>
          <p:nvPr>
            <p:ph idx="1"/>
          </p:nvPr>
        </p:nvSpPr>
        <p:spPr>
          <a:xfrm>
            <a:off x="731838" y="1752600"/>
            <a:ext cx="10723562" cy="4191000"/>
          </a:xfrm>
        </p:spPr>
        <p:txBody>
          <a:bodyPr/>
          <a:lstStyle/>
          <a:p>
            <a:r>
              <a:rPr lang="en-US" altLang="en-US">
                <a:latin typeface="Candara" panose="020E0502030303020204" pitchFamily="34" charset="0"/>
                <a:ea typeface="ＭＳ Ｐゴシック" panose="020B0600070205080204" pitchFamily="34" charset="-128"/>
              </a:rPr>
              <a:t>2.0 Issues found:</a:t>
            </a:r>
          </a:p>
          <a:p>
            <a:pPr lvl="1"/>
            <a:r>
              <a:rPr lang="en-US" altLang="en-US" sz="1800">
                <a:latin typeface="Candara" panose="020E0502030303020204" pitchFamily="34" charset="0"/>
                <a:ea typeface="ＭＳ Ｐゴシック" panose="020B0600070205080204" pitchFamily="34" charset="-128"/>
              </a:rPr>
              <a:t>Approved courses from 1.0 not appearing on the public site, and missing from the AO queue.  </a:t>
            </a:r>
          </a:p>
          <a:p>
            <a:pPr lvl="1"/>
            <a:r>
              <a:rPr lang="en-US" altLang="en-US" sz="1800">
                <a:latin typeface="Candara" panose="020E0502030303020204" pitchFamily="34" charset="0"/>
                <a:ea typeface="ＭＳ Ｐゴシック" panose="020B0600070205080204" pitchFamily="34" charset="-128"/>
              </a:rPr>
              <a:t>AO ability to revise approved submissions with non-substantive changes.</a:t>
            </a:r>
          </a:p>
          <a:p>
            <a:pPr lvl="1"/>
            <a:r>
              <a:rPr lang="en-US" altLang="en-US" sz="1800">
                <a:latin typeface="Candara" panose="020E0502030303020204" pitchFamily="34" charset="0"/>
                <a:ea typeface="ＭＳ Ｐゴシック" panose="020B0600070205080204" pitchFamily="34" charset="-128"/>
              </a:rPr>
              <a:t>AO download all courses in Excel</a:t>
            </a:r>
          </a:p>
          <a:p>
            <a:pPr lvl="1"/>
            <a:r>
              <a:rPr lang="en-US" altLang="en-US" sz="1800">
                <a:latin typeface="Candara" panose="020E0502030303020204" pitchFamily="34" charset="0"/>
                <a:ea typeface="ＭＳ Ｐゴシック" panose="020B0600070205080204" pitchFamily="34" charset="-128"/>
              </a:rPr>
              <a:t>A number of different error messages that users have received and that have since been resolved.</a:t>
            </a:r>
          </a:p>
          <a:p>
            <a:pPr lvl="1"/>
            <a:r>
              <a:rPr lang="en-US" altLang="en-US" sz="1800">
                <a:latin typeface="Candara" panose="020E0502030303020204" pitchFamily="34" charset="0"/>
                <a:ea typeface="ＭＳ Ｐゴシック" panose="020B0600070205080204" pitchFamily="34" charset="-128"/>
              </a:rPr>
              <a:t>C-ID descriptors were not showing the suffix correctly. This is now resolved (with the exception of the ENGL descriptors that show the CAN numbers as a result of the fix)</a:t>
            </a:r>
          </a:p>
          <a:p>
            <a:pPr lvl="1"/>
            <a:r>
              <a:rPr lang="en-US" altLang="en-US" sz="1800">
                <a:latin typeface="Candara" panose="020E0502030303020204" pitchFamily="34" charset="0"/>
                <a:ea typeface="ＭＳ Ｐゴシック" panose="020B0600070205080204" pitchFamily="34" charset="-128"/>
              </a:rPr>
              <a:t>Variation in the appearance of the website depending upon the browser being used.</a:t>
            </a:r>
          </a:p>
          <a:p>
            <a:pPr lvl="1"/>
            <a:r>
              <a:rPr lang="en-US" altLang="en-US" sz="1800">
                <a:latin typeface="Candara" panose="020E0502030303020204" pitchFamily="34" charset="0"/>
                <a:ea typeface="ＭＳ Ｐゴシック" panose="020B0600070205080204" pitchFamily="34" charset="-128"/>
              </a:rPr>
              <a:t>Search functions did not previously work.  </a:t>
            </a:r>
          </a:p>
          <a:p>
            <a:pPr lvl="1"/>
            <a:r>
              <a:rPr lang="en-US" altLang="en-US" sz="1800">
                <a:latin typeface="Candara" panose="020E0502030303020204" pitchFamily="34" charset="0"/>
                <a:ea typeface="ＭＳ Ｐゴシック" panose="020B0600070205080204" pitchFamily="34" charset="-128"/>
              </a:rPr>
              <a:t>Email alerts are not sent when a course receives a determination.</a:t>
            </a:r>
          </a:p>
          <a:p>
            <a:pPr lvl="1"/>
            <a:r>
              <a:rPr lang="en-US" altLang="en-US" sz="1800">
                <a:latin typeface="Candara" panose="020E0502030303020204" pitchFamily="34" charset="0"/>
                <a:ea typeface="ＭＳ Ｐゴシック" panose="020B0600070205080204" pitchFamily="34" charset="-128"/>
              </a:rPr>
              <a:t>It appeared that there were multiple submissions when a sequence was submitted.  </a:t>
            </a:r>
          </a:p>
          <a:p>
            <a:endParaRPr lang="en-US" altLang="en-US" sz="2800">
              <a:latin typeface="Candara" panose="020E0502030303020204" pitchFamily="34" charset="0"/>
              <a:ea typeface="ＭＳ Ｐゴシック" panose="020B0600070205080204" pitchFamily="34" charset="-128"/>
            </a:endParaRPr>
          </a:p>
        </p:txBody>
      </p:sp>
      <p:pic>
        <p:nvPicPr>
          <p:cNvPr id="44035" name="Picture 3" descr="New C-ID Logo - Dec">
            <a:extLst>
              <a:ext uri="{FF2B5EF4-FFF2-40B4-BE49-F238E27FC236}">
                <a16:creationId xmlns:a16="http://schemas.microsoft.com/office/drawing/2014/main" id="{6455AC5C-FF24-0044-87D1-28E6A69E376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366250" y="5943600"/>
            <a:ext cx="2516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253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5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4BA3A-35F1-4191-A941-521B2CBC68D2}"/>
              </a:ext>
            </a:extLst>
          </p:cNvPr>
          <p:cNvSpPr txBox="1"/>
          <p:nvPr/>
        </p:nvSpPr>
        <p:spPr>
          <a:xfrm>
            <a:off x="531906" y="831476"/>
            <a:ext cx="105932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What is ASSIST?</a:t>
            </a:r>
          </a:p>
        </p:txBody>
      </p:sp>
    </p:spTree>
    <p:extLst>
      <p:ext uri="{BB962C8B-B14F-4D97-AF65-F5344CB8AC3E}">
        <p14:creationId xmlns:p14="http://schemas.microsoft.com/office/powerpoint/2010/main" val="869465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4D93053-95EF-DD43-A88C-C7C0016EDD95}"/>
              </a:ext>
            </a:extLst>
          </p:cNvPr>
          <p:cNvSpPr>
            <a:spLocks noGrp="1"/>
          </p:cNvSpPr>
          <p:nvPr>
            <p:ph type="title"/>
          </p:nvPr>
        </p:nvSpPr>
        <p:spPr/>
        <p:txBody>
          <a:bodyPr/>
          <a:lstStyle/>
          <a:p>
            <a:pPr algn="ctr" fontAlgn="auto">
              <a:spcAft>
                <a:spcPts val="0"/>
              </a:spcAft>
              <a:defRPr/>
            </a:pPr>
            <a:r>
              <a:rPr lang="en-US" altLang="en-US">
                <a:solidFill>
                  <a:srgbClr val="422100"/>
                </a:solidFill>
                <a:latin typeface="Candara" panose="020E0502030303020204" pitchFamily="34" charset="0"/>
                <a:ea typeface="ＭＳ Ｐゴシック" panose="020B0600070205080204" pitchFamily="34" charset="-128"/>
              </a:rPr>
              <a:t>Technology </a:t>
            </a:r>
            <a:r>
              <a:rPr lang="mr-IN" altLang="en-US">
                <a:solidFill>
                  <a:srgbClr val="422100"/>
                </a:solidFill>
                <a:latin typeface="Candara" panose="020E0502030303020204" pitchFamily="34" charset="0"/>
                <a:ea typeface="ＭＳ Ｐゴシック" panose="020B0600070205080204" pitchFamily="34" charset="-128"/>
              </a:rPr>
              <a:t>–</a:t>
            </a:r>
            <a:r>
              <a:rPr lang="en-US" altLang="en-US">
                <a:solidFill>
                  <a:srgbClr val="422100"/>
                </a:solidFill>
                <a:latin typeface="Candara" panose="020E0502030303020204" pitchFamily="34" charset="0"/>
                <a:ea typeface="ＭＳ Ｐゴシック" panose="020B0600070205080204" pitchFamily="34" charset="-128"/>
              </a:rPr>
              <a:t> What’s Next?</a:t>
            </a:r>
          </a:p>
        </p:txBody>
      </p:sp>
      <p:sp>
        <p:nvSpPr>
          <p:cNvPr id="22530" name="Content Placeholder 2">
            <a:extLst>
              <a:ext uri="{FF2B5EF4-FFF2-40B4-BE49-F238E27FC236}">
                <a16:creationId xmlns:a16="http://schemas.microsoft.com/office/drawing/2014/main" id="{D10A3D5D-9BE6-0D4E-8A6D-E339DB995B00}"/>
              </a:ext>
            </a:extLst>
          </p:cNvPr>
          <p:cNvSpPr>
            <a:spLocks noGrp="1" noChangeArrowheads="1"/>
          </p:cNvSpPr>
          <p:nvPr>
            <p:ph idx="1"/>
          </p:nvPr>
        </p:nvSpPr>
        <p:spPr>
          <a:xfrm>
            <a:off x="731838" y="1752600"/>
            <a:ext cx="10723562" cy="4191000"/>
          </a:xfrm>
        </p:spPr>
        <p:txBody>
          <a:bodyPr/>
          <a:lstStyle/>
          <a:p>
            <a:r>
              <a:rPr lang="en-US" altLang="en-US" sz="2800" dirty="0">
                <a:latin typeface="Candara" panose="020E0502030303020204" pitchFamily="34" charset="0"/>
                <a:ea typeface="ＭＳ Ｐゴシック" panose="020B0600070205080204" pitchFamily="34" charset="-128"/>
              </a:rPr>
              <a:t>The following are a few enhancements for the C-ID 2.0 website: </a:t>
            </a:r>
          </a:p>
          <a:p>
            <a:pPr lvl="1"/>
            <a:r>
              <a:rPr lang="en-US" altLang="en-US" b="1" dirty="0">
                <a:latin typeface="Candara" panose="020E0502030303020204" pitchFamily="34" charset="0"/>
                <a:ea typeface="ＭＳ Ｐゴシック" panose="020B0600070205080204" pitchFamily="34" charset="-128"/>
              </a:rPr>
              <a:t>*Implemented! </a:t>
            </a:r>
            <a:r>
              <a:rPr lang="en-US" altLang="en-US" dirty="0">
                <a:latin typeface="Candara" panose="020E0502030303020204" pitchFamily="34" charset="0"/>
                <a:ea typeface="ＭＳ Ｐゴシック" panose="020B0600070205080204" pitchFamily="34" charset="-128"/>
              </a:rPr>
              <a:t>- Honors approvals – the 2.0 system now allows the Primary Reviewer to expedite the review if the non-honors is approved. </a:t>
            </a:r>
          </a:p>
          <a:p>
            <a:pPr lvl="1"/>
            <a:r>
              <a:rPr lang="en-US" altLang="en-US" dirty="0">
                <a:latin typeface="Candara" panose="020E0502030303020204" pitchFamily="34" charset="0"/>
                <a:ea typeface="ＭＳ Ｐゴシック" panose="020B0600070205080204" pitchFamily="34" charset="-128"/>
              </a:rPr>
              <a:t>Course history will be accessible on the courses tab of the public site.</a:t>
            </a:r>
          </a:p>
          <a:p>
            <a:pPr lvl="1"/>
            <a:r>
              <a:rPr lang="en-US" altLang="en-US" dirty="0">
                <a:latin typeface="Candara" panose="020E0502030303020204" pitchFamily="34" charset="0"/>
                <a:ea typeface="ＭＳ Ｐゴシック" panose="020B0600070205080204" pitchFamily="34" charset="-128"/>
              </a:rPr>
              <a:t>Appeals will occur entirely within the application.</a:t>
            </a:r>
          </a:p>
          <a:p>
            <a:pPr lvl="1"/>
            <a:r>
              <a:rPr lang="en-US" altLang="en-US" dirty="0">
                <a:latin typeface="Candara" panose="020E0502030303020204" pitchFamily="34" charset="0"/>
                <a:ea typeface="ＭＳ Ｐゴシック" panose="020B0600070205080204" pitchFamily="34" charset="-128"/>
              </a:rPr>
              <a:t>The AO will be able to filter by discipline and status in their queue and a download will be available for only what was filtered instead of downloading all submissions. </a:t>
            </a:r>
          </a:p>
          <a:p>
            <a:pPr lvl="1"/>
            <a:r>
              <a:rPr lang="en-US" altLang="en-US" dirty="0">
                <a:latin typeface="Candara" panose="020E0502030303020204" pitchFamily="34" charset="0"/>
                <a:ea typeface="ＭＳ Ｐゴシック" panose="020B0600070205080204" pitchFamily="34" charset="-128"/>
              </a:rPr>
              <a:t>The AO queue will show the submission date as well as the date that the submission entered its current status.</a:t>
            </a:r>
          </a:p>
          <a:p>
            <a:endParaRPr lang="en-US" altLang="en-US" sz="2800" dirty="0">
              <a:latin typeface="Candara" panose="020E0502030303020204" pitchFamily="34" charset="0"/>
              <a:ea typeface="ＭＳ Ｐゴシック" panose="020B0600070205080204" pitchFamily="34" charset="-128"/>
            </a:endParaRPr>
          </a:p>
        </p:txBody>
      </p:sp>
      <p:pic>
        <p:nvPicPr>
          <p:cNvPr id="46083" name="Picture 3" descr="New C-ID Logo - Dec">
            <a:extLst>
              <a:ext uri="{FF2B5EF4-FFF2-40B4-BE49-F238E27FC236}">
                <a16:creationId xmlns:a16="http://schemas.microsoft.com/office/drawing/2014/main" id="{2ABE74C1-C0D3-3141-9425-AE2F2A8305AB}"/>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490075" y="5856288"/>
            <a:ext cx="2516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3400" y="1325563"/>
            <a:ext cx="8191500" cy="2387600"/>
          </a:xfrm>
        </p:spPr>
        <p:txBody>
          <a:bodyPr/>
          <a:lstStyle/>
          <a:p>
            <a:pPr algn="l"/>
            <a:r>
              <a:rPr lang="en-US" sz="4400" dirty="0">
                <a:solidFill>
                  <a:schemeClr val="bg1"/>
                </a:solidFill>
              </a:rPr>
              <a:t>The Chancellor's Office Curriculum Inventory System: </a:t>
            </a:r>
            <a:br>
              <a:rPr lang="en-US" sz="4400" dirty="0">
                <a:solidFill>
                  <a:schemeClr val="bg1"/>
                </a:solidFill>
              </a:rPr>
            </a:br>
            <a:r>
              <a:rPr lang="en-US" sz="4400" dirty="0">
                <a:solidFill>
                  <a:schemeClr val="bg1"/>
                </a:solidFill>
              </a:rPr>
              <a:t>Summer 2018 Update</a:t>
            </a:r>
          </a:p>
        </p:txBody>
      </p:sp>
      <p:sp>
        <p:nvSpPr>
          <p:cNvPr id="4" name="Shape 82">
            <a:extLst>
              <a:ext uri="{FF2B5EF4-FFF2-40B4-BE49-F238E27FC236}">
                <a16:creationId xmlns:a16="http://schemas.microsoft.com/office/drawing/2014/main" id="{96721A04-03E3-F848-B778-BBC744176180}"/>
              </a:ext>
            </a:extLst>
          </p:cNvPr>
          <p:cNvSpPr txBox="1">
            <a:spLocks/>
          </p:cNvSpPr>
          <p:nvPr/>
        </p:nvSpPr>
        <p:spPr>
          <a:xfrm>
            <a:off x="3986048" y="5328745"/>
            <a:ext cx="6400800" cy="304800"/>
          </a:xfrm>
          <a:prstGeom prst="rect">
            <a:avLst/>
          </a:prstGeom>
          <a:noFill/>
          <a:ln>
            <a:noFill/>
          </a:ln>
        </p:spPr>
        <p:txBody>
          <a:bodyPr wrap="square" lIns="91425" tIns="45700" rIns="91425" bIns="45700" anchor="b" anchorCtr="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prstClr val="black"/>
              </a:buClr>
              <a:buSzPct val="25000"/>
              <a:buNone/>
            </a:pPr>
            <a:r>
              <a:rPr lang="en-US" sz="1600" dirty="0">
                <a:solidFill>
                  <a:prstClr val="black"/>
                </a:solidFill>
                <a:latin typeface="Calibri"/>
                <a:ea typeface="Montserrat"/>
                <a:cs typeface="Montserrat"/>
                <a:sym typeface="Montserrat"/>
              </a:rPr>
              <a:t>Presented by Rachel Stamm | updated 07/08/2018</a:t>
            </a:r>
          </a:p>
        </p:txBody>
      </p:sp>
    </p:spTree>
    <p:extLst>
      <p:ext uri="{BB962C8B-B14F-4D97-AF65-F5344CB8AC3E}">
        <p14:creationId xmlns:p14="http://schemas.microsoft.com/office/powerpoint/2010/main" val="1866221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Todays Topics</a:t>
            </a:r>
          </a:p>
        </p:txBody>
      </p:sp>
      <p:sp>
        <p:nvSpPr>
          <p:cNvPr id="3" name="Content Placeholder 2"/>
          <p:cNvSpPr>
            <a:spLocks noGrp="1"/>
          </p:cNvSpPr>
          <p:nvPr>
            <p:ph idx="1"/>
          </p:nvPr>
        </p:nvSpPr>
        <p:spPr>
          <a:xfrm>
            <a:off x="1524000" y="1070882"/>
            <a:ext cx="9144000" cy="5493204"/>
          </a:xfrm>
          <a:solidFill>
            <a:schemeClr val="bg1"/>
          </a:solidFill>
        </p:spPr>
        <p:txBody>
          <a:bodyPr/>
          <a:lstStyle/>
          <a:p>
            <a:pPr marL="400050" lvl="1" indent="0" defTabSz="914400" fontAlgn="auto">
              <a:spcBef>
                <a:spcPts val="0"/>
              </a:spcBef>
              <a:spcAft>
                <a:spcPts val="0"/>
              </a:spcAft>
              <a:buNone/>
              <a:defRPr/>
            </a:pPr>
            <a:r>
              <a:rPr lang="en-US" sz="2200" dirty="0"/>
              <a:t>COCI’s Function</a:t>
            </a:r>
          </a:p>
          <a:p>
            <a:pPr marL="857250" lvl="2" indent="0" defTabSz="914400" fontAlgn="auto">
              <a:spcBef>
                <a:spcPts val="0"/>
              </a:spcBef>
              <a:spcAft>
                <a:spcPts val="0"/>
              </a:spcAft>
              <a:buNone/>
            </a:pPr>
            <a:r>
              <a:rPr lang="en-US" sz="2000" i="1" dirty="0"/>
              <a:t>Why we have a COCI application</a:t>
            </a:r>
          </a:p>
          <a:p>
            <a:pPr marL="857250" lvl="2" indent="0" defTabSz="914400" fontAlgn="auto">
              <a:spcBef>
                <a:spcPts val="0"/>
              </a:spcBef>
              <a:spcAft>
                <a:spcPts val="0"/>
              </a:spcAft>
              <a:buNone/>
            </a:pPr>
            <a:r>
              <a:rPr lang="en-US" sz="2000" i="1" dirty="0"/>
              <a:t>Curriculum Owners</a:t>
            </a:r>
          </a:p>
          <a:p>
            <a:pPr marL="0" indent="0" defTabSz="914400" fontAlgn="auto">
              <a:spcBef>
                <a:spcPts val="0"/>
              </a:spcBef>
              <a:spcAft>
                <a:spcPts val="0"/>
              </a:spcAft>
              <a:buNone/>
              <a:defRPr/>
            </a:pPr>
            <a:endParaRPr lang="en-US" sz="2200" dirty="0"/>
          </a:p>
          <a:p>
            <a:pPr marL="400050" lvl="1" indent="0" defTabSz="914400" fontAlgn="auto">
              <a:spcBef>
                <a:spcPts val="0"/>
              </a:spcBef>
              <a:spcAft>
                <a:spcPts val="0"/>
              </a:spcAft>
              <a:buNone/>
              <a:defRPr/>
            </a:pPr>
            <a:r>
              <a:rPr lang="en-US" sz="2200" dirty="0"/>
              <a:t>Year 1 by the Numbers</a:t>
            </a:r>
          </a:p>
          <a:p>
            <a:pPr marL="857250" lvl="2" indent="0" defTabSz="914400" fontAlgn="auto">
              <a:spcBef>
                <a:spcPts val="0"/>
              </a:spcBef>
              <a:spcAft>
                <a:spcPts val="0"/>
              </a:spcAft>
              <a:buNone/>
            </a:pPr>
            <a:r>
              <a:rPr lang="en-US" sz="2000" i="1" dirty="0"/>
              <a:t>Releases</a:t>
            </a:r>
          </a:p>
          <a:p>
            <a:pPr marL="857250" lvl="2" indent="0" defTabSz="914400" fontAlgn="auto">
              <a:spcBef>
                <a:spcPts val="0"/>
              </a:spcBef>
              <a:spcAft>
                <a:spcPts val="0"/>
              </a:spcAft>
              <a:buNone/>
            </a:pPr>
            <a:r>
              <a:rPr lang="en-US" sz="2000" i="1" dirty="0"/>
              <a:t>Bugs</a:t>
            </a:r>
          </a:p>
          <a:p>
            <a:pPr marL="857250" lvl="2" indent="0" defTabSz="914400" fontAlgn="auto">
              <a:spcBef>
                <a:spcPts val="0"/>
              </a:spcBef>
              <a:spcAft>
                <a:spcPts val="0"/>
              </a:spcAft>
              <a:buNone/>
            </a:pPr>
            <a:r>
              <a:rPr lang="en-US" sz="2000" i="1" dirty="0"/>
              <a:t>Features</a:t>
            </a:r>
          </a:p>
          <a:p>
            <a:pPr marL="857250" lvl="2" indent="0" defTabSz="914400" fontAlgn="auto">
              <a:spcBef>
                <a:spcPts val="0"/>
              </a:spcBef>
              <a:spcAft>
                <a:spcPts val="0"/>
              </a:spcAft>
              <a:buNone/>
            </a:pPr>
            <a:r>
              <a:rPr lang="en-US" sz="2000" i="1" dirty="0"/>
              <a:t>Webinars &amp;Trainings</a:t>
            </a:r>
          </a:p>
          <a:p>
            <a:pPr marL="857250" lvl="2" indent="0" defTabSz="914400" fontAlgn="auto">
              <a:spcBef>
                <a:spcPts val="0"/>
              </a:spcBef>
              <a:spcAft>
                <a:spcPts val="0"/>
              </a:spcAft>
              <a:buNone/>
            </a:pPr>
            <a:r>
              <a:rPr lang="en-US" sz="2000" i="1" dirty="0"/>
              <a:t>New and Modified Submissions</a:t>
            </a:r>
          </a:p>
          <a:p>
            <a:pPr marL="57150" indent="0" defTabSz="914400" fontAlgn="auto">
              <a:spcBef>
                <a:spcPts val="0"/>
              </a:spcBef>
              <a:spcAft>
                <a:spcPts val="0"/>
              </a:spcAft>
              <a:buNone/>
            </a:pPr>
            <a:endParaRPr lang="en-US" sz="2200" i="1" dirty="0"/>
          </a:p>
          <a:p>
            <a:pPr marL="457200" lvl="1" indent="0" defTabSz="914400" fontAlgn="auto">
              <a:spcBef>
                <a:spcPts val="0"/>
              </a:spcBef>
              <a:spcAft>
                <a:spcPts val="0"/>
              </a:spcAft>
              <a:buNone/>
            </a:pPr>
            <a:r>
              <a:rPr lang="en-US" sz="2200" i="1" dirty="0"/>
              <a:t>Growing Pains</a:t>
            </a:r>
          </a:p>
          <a:p>
            <a:pPr marL="857250" lvl="2" indent="0" defTabSz="914400" fontAlgn="auto">
              <a:spcBef>
                <a:spcPts val="0"/>
              </a:spcBef>
              <a:spcAft>
                <a:spcPts val="0"/>
              </a:spcAft>
              <a:buNone/>
            </a:pPr>
            <a:r>
              <a:rPr lang="en-US" sz="2000" i="1" dirty="0"/>
              <a:t>Challenges this First Year</a:t>
            </a:r>
          </a:p>
          <a:p>
            <a:pPr marL="857250" lvl="2" indent="0" defTabSz="914400" fontAlgn="auto">
              <a:spcBef>
                <a:spcPts val="0"/>
              </a:spcBef>
              <a:spcAft>
                <a:spcPts val="0"/>
              </a:spcAft>
              <a:buNone/>
            </a:pPr>
            <a:r>
              <a:rPr lang="en-US" sz="2000" i="1" dirty="0"/>
              <a:t>Process Improvements</a:t>
            </a:r>
          </a:p>
          <a:p>
            <a:pPr marL="857250" lvl="2" indent="0" defTabSz="914400" fontAlgn="auto">
              <a:spcBef>
                <a:spcPts val="0"/>
              </a:spcBef>
              <a:spcAft>
                <a:spcPts val="0"/>
              </a:spcAft>
              <a:buNone/>
            </a:pPr>
            <a:r>
              <a:rPr lang="en-US" sz="2000" i="1" dirty="0"/>
              <a:t>Application Improvements</a:t>
            </a:r>
          </a:p>
          <a:p>
            <a:pPr marL="857250" lvl="2" indent="0" defTabSz="914400" fontAlgn="auto">
              <a:spcBef>
                <a:spcPts val="0"/>
              </a:spcBef>
              <a:spcAft>
                <a:spcPts val="0"/>
              </a:spcAft>
              <a:buNone/>
            </a:pPr>
            <a:r>
              <a:rPr lang="en-US" sz="2000" i="1" dirty="0"/>
              <a:t>Carry Over to Year 2 </a:t>
            </a:r>
          </a:p>
          <a:p>
            <a:pPr marL="57150" indent="0" defTabSz="914400" fontAlgn="auto">
              <a:spcBef>
                <a:spcPts val="0"/>
              </a:spcBef>
              <a:spcAft>
                <a:spcPts val="0"/>
              </a:spcAft>
              <a:buNone/>
            </a:pPr>
            <a:endParaRPr lang="en-US" i="1" dirty="0"/>
          </a:p>
          <a:p>
            <a:pPr marL="0" indent="0" defTabSz="914400" fontAlgn="auto">
              <a:spcBef>
                <a:spcPts val="0"/>
              </a:spcBef>
              <a:spcAft>
                <a:spcPts val="0"/>
              </a:spcAft>
              <a:buNone/>
              <a:defRPr/>
            </a:pPr>
            <a:endParaRPr lang="en-US" dirty="0"/>
          </a:p>
          <a:p>
            <a:pPr defTabSz="914400" fontAlgn="auto">
              <a:spcBef>
                <a:spcPts val="0"/>
              </a:spcBef>
              <a:spcAft>
                <a:spcPts val="0"/>
              </a:spcAft>
            </a:pPr>
            <a:endParaRPr lang="en-US" dirty="0"/>
          </a:p>
        </p:txBody>
      </p:sp>
    </p:spTree>
    <p:extLst>
      <p:ext uri="{BB962C8B-B14F-4D97-AF65-F5344CB8AC3E}">
        <p14:creationId xmlns:p14="http://schemas.microsoft.com/office/powerpoint/2010/main" val="239019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1850" y="2155826"/>
            <a:ext cx="7886700" cy="1844675"/>
          </a:xfrm>
        </p:spPr>
        <p:txBody>
          <a:bodyPr/>
          <a:lstStyle/>
          <a:p>
            <a:pPr marL="0" indent="0" defTabSz="914400" fontAlgn="auto">
              <a:spcBef>
                <a:spcPts val="0"/>
              </a:spcBef>
              <a:spcAft>
                <a:spcPts val="0"/>
              </a:spcAft>
              <a:buNone/>
              <a:defRPr/>
            </a:pPr>
            <a:r>
              <a:rPr lang="en-US" sz="6600" dirty="0"/>
              <a:t>COCI’s Function</a:t>
            </a:r>
          </a:p>
          <a:p>
            <a:pPr marL="457200" lvl="1" indent="0" defTabSz="914400" fontAlgn="auto">
              <a:spcBef>
                <a:spcPts val="0"/>
              </a:spcBef>
              <a:spcAft>
                <a:spcPts val="0"/>
              </a:spcAft>
              <a:buNone/>
            </a:pPr>
            <a:r>
              <a:rPr lang="en-US" i="1" dirty="0"/>
              <a:t>Why we have a COCI application</a:t>
            </a:r>
          </a:p>
          <a:p>
            <a:pPr marL="457200" lvl="1" indent="0" defTabSz="914400" fontAlgn="auto">
              <a:spcBef>
                <a:spcPts val="0"/>
              </a:spcBef>
              <a:spcAft>
                <a:spcPts val="0"/>
              </a:spcAft>
              <a:buNone/>
            </a:pPr>
            <a:r>
              <a:rPr lang="en-US" i="1" dirty="0"/>
              <a:t>Curriculum Owners</a:t>
            </a:r>
          </a:p>
          <a:p>
            <a:pPr marL="457200" lvl="1" indent="0" defTabSz="914400" fontAlgn="auto">
              <a:spcBef>
                <a:spcPts val="0"/>
              </a:spcBef>
              <a:spcAft>
                <a:spcPts val="0"/>
              </a:spcAft>
              <a:buNone/>
            </a:pPr>
            <a:endParaRPr lang="en-US" i="1" dirty="0"/>
          </a:p>
          <a:p>
            <a:pPr marL="0" indent="0" defTabSz="914400" fontAlgn="auto">
              <a:spcBef>
                <a:spcPts val="0"/>
              </a:spcBef>
              <a:spcAft>
                <a:spcPts val="0"/>
              </a:spcAft>
              <a:buNone/>
              <a:defRPr/>
            </a:pPr>
            <a:endParaRPr lang="en-US" sz="3600" i="1" dirty="0"/>
          </a:p>
        </p:txBody>
      </p:sp>
    </p:spTree>
    <p:extLst>
      <p:ext uri="{BB962C8B-B14F-4D97-AF65-F5344CB8AC3E}">
        <p14:creationId xmlns:p14="http://schemas.microsoft.com/office/powerpoint/2010/main" val="3000505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COCI 2.0</a:t>
            </a:r>
          </a:p>
        </p:txBody>
      </p:sp>
      <p:sp>
        <p:nvSpPr>
          <p:cNvPr id="3" name="Content Placeholder 2"/>
          <p:cNvSpPr>
            <a:spLocks noGrp="1"/>
          </p:cNvSpPr>
          <p:nvPr>
            <p:ph idx="1"/>
          </p:nvPr>
        </p:nvSpPr>
        <p:spPr>
          <a:xfrm>
            <a:off x="2152650" y="4174574"/>
            <a:ext cx="7886700" cy="4351338"/>
          </a:xfrm>
        </p:spPr>
        <p:txBody>
          <a:bodyPr/>
          <a:lstStyle/>
          <a:p>
            <a:pPr marL="0" indent="0">
              <a:buNone/>
            </a:pPr>
            <a:r>
              <a:rPr lang="en-US" sz="2000" dirty="0"/>
              <a:t>The Curriculum Inventory of today exists to provide Colleges and the Chancellor’s Office with a web-based method of submitting, reviewing and approving curricula once it has been locally approved.</a:t>
            </a:r>
          </a:p>
          <a:p>
            <a:pPr marL="0" indent="0">
              <a:buNone/>
            </a:pPr>
            <a:endParaRPr lang="en-US" sz="2400" dirty="0"/>
          </a:p>
        </p:txBody>
      </p:sp>
      <p:pic>
        <p:nvPicPr>
          <p:cNvPr id="4" name="Picture 3">
            <a:extLst>
              <a:ext uri="{FF2B5EF4-FFF2-40B4-BE49-F238E27FC236}">
                <a16:creationId xmlns:a16="http://schemas.microsoft.com/office/drawing/2014/main" id="{44CB77B3-03FA-1C46-84CC-276DDBD6D3D5}"/>
              </a:ext>
            </a:extLst>
          </p:cNvPr>
          <p:cNvPicPr>
            <a:picLocks/>
          </p:cNvPicPr>
          <p:nvPr/>
        </p:nvPicPr>
        <p:blipFill rotWithShape="1">
          <a:blip r:embed="rId2"/>
          <a:srcRect b="49537"/>
          <a:stretch/>
        </p:blipFill>
        <p:spPr>
          <a:xfrm>
            <a:off x="1524000" y="946674"/>
            <a:ext cx="9144000" cy="2932433"/>
          </a:xfrm>
          <a:prstGeom prst="rect">
            <a:avLst/>
          </a:prstGeom>
        </p:spPr>
      </p:pic>
    </p:spTree>
    <p:extLst>
      <p:ext uri="{BB962C8B-B14F-4D97-AF65-F5344CB8AC3E}">
        <p14:creationId xmlns:p14="http://schemas.microsoft.com/office/powerpoint/2010/main" val="3145268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Who Owns Curriculum</a:t>
            </a:r>
          </a:p>
        </p:txBody>
      </p:sp>
      <p:sp>
        <p:nvSpPr>
          <p:cNvPr id="3" name="Content Placeholder 2"/>
          <p:cNvSpPr>
            <a:spLocks noGrp="1"/>
          </p:cNvSpPr>
          <p:nvPr>
            <p:ph idx="1"/>
          </p:nvPr>
        </p:nvSpPr>
        <p:spPr>
          <a:xfrm>
            <a:off x="2053239" y="1120118"/>
            <a:ext cx="7886700" cy="4351338"/>
          </a:xfrm>
        </p:spPr>
        <p:txBody>
          <a:bodyPr/>
          <a:lstStyle/>
          <a:p>
            <a:pPr marL="0" indent="0">
              <a:buNone/>
            </a:pPr>
            <a:r>
              <a:rPr lang="en-US" sz="2000" b="1" dirty="0"/>
              <a:t>The College.</a:t>
            </a:r>
          </a:p>
          <a:p>
            <a:pPr marL="0" indent="0">
              <a:buNone/>
            </a:pPr>
            <a:endParaRPr lang="en-US" sz="2000" b="1" dirty="0"/>
          </a:p>
          <a:p>
            <a:pPr marL="0" indent="0">
              <a:buNone/>
            </a:pPr>
            <a:r>
              <a:rPr lang="en-US" sz="2000" dirty="0"/>
              <a:t>The content of Courses and Programs in COCI belongs to the College and the College is responsible for its completeness and alignment with the standards in the PCAH.</a:t>
            </a:r>
          </a:p>
          <a:p>
            <a:pPr marL="0" indent="0">
              <a:buNone/>
            </a:pPr>
            <a:endParaRPr lang="en-US" sz="2000" dirty="0"/>
          </a:p>
          <a:p>
            <a:pPr marL="0" indent="0">
              <a:buNone/>
            </a:pPr>
            <a:r>
              <a:rPr lang="en-US" sz="2000" dirty="0"/>
              <a:t>The College is responsible ensuring the Control Number assigned matches the correct version of the Course or Program. </a:t>
            </a:r>
          </a:p>
          <a:p>
            <a:pPr marL="0" indent="0">
              <a:buNone/>
            </a:pPr>
            <a:endParaRPr lang="en-US" sz="2000" dirty="0"/>
          </a:p>
          <a:p>
            <a:pPr marL="0" indent="0">
              <a:buNone/>
            </a:pPr>
            <a:r>
              <a:rPr lang="en-US" sz="2000" dirty="0"/>
              <a:t>The College is responsible for maintaining data parity between with curricula approved locally and curricula in the inventory.</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761365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The Role of the CCCCO</a:t>
            </a:r>
          </a:p>
        </p:txBody>
      </p:sp>
      <p:sp>
        <p:nvSpPr>
          <p:cNvPr id="3" name="Content Placeholder 2"/>
          <p:cNvSpPr>
            <a:spLocks noGrp="1"/>
          </p:cNvSpPr>
          <p:nvPr>
            <p:ph idx="1"/>
          </p:nvPr>
        </p:nvSpPr>
        <p:spPr>
          <a:xfrm>
            <a:off x="1772308" y="4250125"/>
            <a:ext cx="8744607" cy="4351338"/>
          </a:xfrm>
        </p:spPr>
        <p:txBody>
          <a:bodyPr/>
          <a:lstStyle/>
          <a:p>
            <a:pPr marL="0" indent="0">
              <a:buNone/>
            </a:pPr>
            <a:r>
              <a:rPr lang="en-US" sz="2000" dirty="0"/>
              <a:t>The Chancellor’s Office is responsible for assignment of a unique Control Number for all Courses and Programs that successfully validate. </a:t>
            </a:r>
          </a:p>
          <a:p>
            <a:pPr marL="0" indent="0">
              <a:buNone/>
            </a:pPr>
            <a:endParaRPr lang="en-US" sz="1000" dirty="0"/>
          </a:p>
          <a:p>
            <a:pPr marL="0" indent="0">
              <a:buNone/>
            </a:pPr>
            <a:r>
              <a:rPr lang="en-US" sz="2000" dirty="0"/>
              <a:t>The Chancellor’s Office is responsible for maintaining an inventory of all validated curricula across California Community Colleges. </a:t>
            </a:r>
          </a:p>
          <a:p>
            <a:pPr marL="0" indent="0">
              <a:buNone/>
            </a:pPr>
            <a:endParaRPr lang="en-US" sz="2000" dirty="0"/>
          </a:p>
          <a:p>
            <a:pPr marL="0" indent="0">
              <a:buNone/>
            </a:pPr>
            <a:endParaRPr lang="en-US" sz="2000" dirty="0"/>
          </a:p>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75B0107B-D78A-4947-944B-EA4E588C0883}"/>
              </a:ext>
            </a:extLst>
          </p:cNvPr>
          <p:cNvPicPr>
            <a:picLocks noChangeAspect="1"/>
          </p:cNvPicPr>
          <p:nvPr/>
        </p:nvPicPr>
        <p:blipFill rotWithShape="1">
          <a:blip r:embed="rId2"/>
          <a:srcRect l="16550" t="12190" r="17014" b="39158"/>
          <a:stretch/>
        </p:blipFill>
        <p:spPr>
          <a:xfrm>
            <a:off x="4487918" y="1188519"/>
            <a:ext cx="6074979" cy="2827231"/>
          </a:xfrm>
          <a:prstGeom prst="rect">
            <a:avLst/>
          </a:prstGeom>
          <a:ln w="28575">
            <a:solidFill>
              <a:schemeClr val="tx2"/>
            </a:solidFill>
          </a:ln>
        </p:spPr>
      </p:pic>
      <p:sp>
        <p:nvSpPr>
          <p:cNvPr id="5" name="TextBox 4">
            <a:extLst>
              <a:ext uri="{FF2B5EF4-FFF2-40B4-BE49-F238E27FC236}">
                <a16:creationId xmlns:a16="http://schemas.microsoft.com/office/drawing/2014/main" id="{3B10077F-8DCA-C943-B3BF-E54113830121}"/>
              </a:ext>
            </a:extLst>
          </p:cNvPr>
          <p:cNvSpPr txBox="1"/>
          <p:nvPr/>
        </p:nvSpPr>
        <p:spPr>
          <a:xfrm>
            <a:off x="1772308" y="1074768"/>
            <a:ext cx="2669627" cy="3370153"/>
          </a:xfrm>
          <a:prstGeom prst="rect">
            <a:avLst/>
          </a:prstGeom>
          <a:noFill/>
        </p:spPr>
        <p:txBody>
          <a:bodyPr wrap="square" rtlCol="0">
            <a:spAutoFit/>
          </a:bodyPr>
          <a:lstStyle/>
          <a:p>
            <a:pPr defTabSz="457200" eaLnBrk="1" fontAlgn="auto" hangingPunct="1">
              <a:lnSpc>
                <a:spcPts val="2560"/>
              </a:lnSpc>
              <a:spcBef>
                <a:spcPts val="0"/>
              </a:spcBef>
              <a:spcAft>
                <a:spcPts val="0"/>
              </a:spcAft>
            </a:pPr>
            <a:r>
              <a:rPr lang="en-US" sz="2000" dirty="0">
                <a:solidFill>
                  <a:prstClr val="black"/>
                </a:solidFill>
                <a:latin typeface="Calibri"/>
                <a:ea typeface="+mn-ea"/>
              </a:rPr>
              <a:t>The Chancellor’s Office reviews the content of Courses and Programs  (using both human and automated processes)  to validate its completeness and alignment with the standards in the PCAH. </a:t>
            </a:r>
          </a:p>
          <a:p>
            <a:pPr defTabSz="457200" eaLnBrk="1" fontAlgn="auto" hangingPunct="1">
              <a:spcBef>
                <a:spcPts val="0"/>
              </a:spcBef>
              <a:spcAft>
                <a:spcPts val="0"/>
              </a:spcAft>
            </a:pPr>
            <a:endParaRPr lang="en-US" dirty="0">
              <a:solidFill>
                <a:prstClr val="black"/>
              </a:solidFill>
              <a:latin typeface="Calibri"/>
              <a:ea typeface="+mn-ea"/>
            </a:endParaRPr>
          </a:p>
        </p:txBody>
      </p:sp>
    </p:spTree>
    <p:extLst>
      <p:ext uri="{BB962C8B-B14F-4D97-AF65-F5344CB8AC3E}">
        <p14:creationId xmlns:p14="http://schemas.microsoft.com/office/powerpoint/2010/main" val="2921801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The Role of MIS</a:t>
            </a:r>
          </a:p>
        </p:txBody>
      </p:sp>
      <p:sp>
        <p:nvSpPr>
          <p:cNvPr id="3" name="Content Placeholder 2"/>
          <p:cNvSpPr>
            <a:spLocks noGrp="1"/>
          </p:cNvSpPr>
          <p:nvPr>
            <p:ph idx="1"/>
          </p:nvPr>
        </p:nvSpPr>
        <p:spPr>
          <a:xfrm>
            <a:off x="1758950" y="4395272"/>
            <a:ext cx="8698843" cy="2846356"/>
          </a:xfrm>
        </p:spPr>
        <p:txBody>
          <a:bodyPr/>
          <a:lstStyle/>
          <a:p>
            <a:pPr marL="0" indent="0">
              <a:buNone/>
            </a:pPr>
            <a:r>
              <a:rPr lang="en-US" sz="2000" dirty="0"/>
              <a:t>MIS consumes Course and Program data from COCI and is responsible for generating a unique CCN for Courses after a final set of validations are completed.</a:t>
            </a:r>
          </a:p>
          <a:p>
            <a:pPr marL="0" indent="0">
              <a:buNone/>
            </a:pPr>
            <a:endParaRPr lang="en-US" sz="300" dirty="0"/>
          </a:p>
          <a:p>
            <a:pPr marL="0" indent="0">
              <a:buNone/>
            </a:pPr>
            <a:r>
              <a:rPr lang="en-US" sz="2000" dirty="0"/>
              <a:t>MIS is the owner of the Data Element Dictionary and is responsible for the field integrity checks on CB data elements to be in alignment with the PCAH and CCCCCO Curriculum policies. </a:t>
            </a:r>
          </a:p>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4F1C47D1-1193-EE4F-8CAD-BC2627C03E9C}"/>
              </a:ext>
            </a:extLst>
          </p:cNvPr>
          <p:cNvPicPr>
            <a:picLocks noChangeAspect="1"/>
          </p:cNvPicPr>
          <p:nvPr/>
        </p:nvPicPr>
        <p:blipFill rotWithShape="1">
          <a:blip r:embed="rId2"/>
          <a:srcRect t="-512" b="43503"/>
          <a:stretch/>
        </p:blipFill>
        <p:spPr>
          <a:xfrm>
            <a:off x="1524000" y="966680"/>
            <a:ext cx="9144000" cy="3312815"/>
          </a:xfrm>
          <a:prstGeom prst="rect">
            <a:avLst/>
          </a:prstGeom>
        </p:spPr>
      </p:pic>
    </p:spTree>
    <p:extLst>
      <p:ext uri="{BB962C8B-B14F-4D97-AF65-F5344CB8AC3E}">
        <p14:creationId xmlns:p14="http://schemas.microsoft.com/office/powerpoint/2010/main" val="350357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9821" y="2155826"/>
            <a:ext cx="8429296" cy="1844675"/>
          </a:xfrm>
        </p:spPr>
        <p:txBody>
          <a:bodyPr/>
          <a:lstStyle/>
          <a:p>
            <a:pPr marL="0" indent="0" defTabSz="914400" fontAlgn="auto">
              <a:spcBef>
                <a:spcPts val="0"/>
              </a:spcBef>
              <a:spcAft>
                <a:spcPts val="0"/>
              </a:spcAft>
              <a:buNone/>
              <a:defRPr/>
            </a:pPr>
            <a:r>
              <a:rPr lang="en-US" sz="6600" dirty="0"/>
              <a:t>Year 1 by the Numbers</a:t>
            </a:r>
          </a:p>
          <a:p>
            <a:pPr marL="457200" lvl="1" indent="0" defTabSz="914400" fontAlgn="auto">
              <a:spcBef>
                <a:spcPts val="0"/>
              </a:spcBef>
              <a:spcAft>
                <a:spcPts val="0"/>
              </a:spcAft>
              <a:buNone/>
            </a:pPr>
            <a:r>
              <a:rPr lang="en-US" i="1" dirty="0"/>
              <a:t>Releases</a:t>
            </a:r>
          </a:p>
          <a:p>
            <a:pPr marL="457200" lvl="1" indent="0" defTabSz="914400" fontAlgn="auto">
              <a:spcBef>
                <a:spcPts val="0"/>
              </a:spcBef>
              <a:spcAft>
                <a:spcPts val="0"/>
              </a:spcAft>
              <a:buNone/>
            </a:pPr>
            <a:r>
              <a:rPr lang="en-US" i="1" dirty="0"/>
              <a:t>Bugs</a:t>
            </a:r>
          </a:p>
          <a:p>
            <a:pPr marL="457200" lvl="1" indent="0" defTabSz="914400" fontAlgn="auto">
              <a:spcBef>
                <a:spcPts val="0"/>
              </a:spcBef>
              <a:spcAft>
                <a:spcPts val="0"/>
              </a:spcAft>
              <a:buNone/>
            </a:pPr>
            <a:r>
              <a:rPr lang="en-US" i="1" dirty="0"/>
              <a:t>Features</a:t>
            </a:r>
          </a:p>
          <a:p>
            <a:pPr marL="457200" lvl="1" indent="0" defTabSz="914400" fontAlgn="auto">
              <a:spcBef>
                <a:spcPts val="0"/>
              </a:spcBef>
              <a:spcAft>
                <a:spcPts val="0"/>
              </a:spcAft>
              <a:buNone/>
            </a:pPr>
            <a:r>
              <a:rPr lang="en-US" i="1" dirty="0"/>
              <a:t>Webinars &amp;Trainings</a:t>
            </a:r>
          </a:p>
          <a:p>
            <a:pPr marL="457200" lvl="1" indent="0" defTabSz="914400" fontAlgn="auto">
              <a:spcBef>
                <a:spcPts val="0"/>
              </a:spcBef>
              <a:spcAft>
                <a:spcPts val="0"/>
              </a:spcAft>
              <a:buNone/>
            </a:pPr>
            <a:r>
              <a:rPr lang="en-US" i="1" dirty="0"/>
              <a:t>New and Modified Submissions</a:t>
            </a:r>
          </a:p>
          <a:p>
            <a:pPr marL="0" indent="0" defTabSz="914400" fontAlgn="auto">
              <a:spcBef>
                <a:spcPts val="0"/>
              </a:spcBef>
              <a:spcAft>
                <a:spcPts val="0"/>
              </a:spcAft>
              <a:buNone/>
              <a:defRPr/>
            </a:pPr>
            <a:endParaRPr lang="en-US" sz="6600" dirty="0"/>
          </a:p>
          <a:p>
            <a:pPr marL="0" indent="0" algn="ctr" defTabSz="914400" fontAlgn="auto">
              <a:spcBef>
                <a:spcPts val="0"/>
              </a:spcBef>
              <a:spcAft>
                <a:spcPts val="0"/>
              </a:spcAft>
              <a:buNone/>
              <a:defRPr/>
            </a:pPr>
            <a:endParaRPr lang="en-US" sz="3600" i="1" dirty="0"/>
          </a:p>
        </p:txBody>
      </p:sp>
    </p:spTree>
    <p:extLst>
      <p:ext uri="{BB962C8B-B14F-4D97-AF65-F5344CB8AC3E}">
        <p14:creationId xmlns:p14="http://schemas.microsoft.com/office/powerpoint/2010/main" val="3567476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Software Updates in Year 1</a:t>
            </a:r>
          </a:p>
        </p:txBody>
      </p:sp>
      <p:pic>
        <p:nvPicPr>
          <p:cNvPr id="4" name="Content Placeholder 3">
            <a:extLst>
              <a:ext uri="{FF2B5EF4-FFF2-40B4-BE49-F238E27FC236}">
                <a16:creationId xmlns:a16="http://schemas.microsoft.com/office/drawing/2014/main" id="{94598FAF-FF75-F642-BE29-2F87CF5317AB}"/>
              </a:ext>
            </a:extLst>
          </p:cNvPr>
          <p:cNvPicPr>
            <a:picLocks noGrp="1" noChangeAspect="1"/>
          </p:cNvPicPr>
          <p:nvPr>
            <p:ph idx="1"/>
          </p:nvPr>
        </p:nvPicPr>
        <p:blipFill rotWithShape="1">
          <a:blip r:embed="rId2"/>
          <a:srcRect l="1212" t="1749" r="3151" b="2040"/>
          <a:stretch/>
        </p:blipFill>
        <p:spPr>
          <a:xfrm>
            <a:off x="6589986" y="1114096"/>
            <a:ext cx="3405352" cy="4750676"/>
          </a:xfrm>
          <a:prstGeom prst="rect">
            <a:avLst/>
          </a:prstGeom>
          <a:ln>
            <a:solidFill>
              <a:schemeClr val="tx2"/>
            </a:solidFill>
          </a:ln>
        </p:spPr>
      </p:pic>
      <p:sp>
        <p:nvSpPr>
          <p:cNvPr id="5" name="Content Placeholder 2">
            <a:extLst>
              <a:ext uri="{FF2B5EF4-FFF2-40B4-BE49-F238E27FC236}">
                <a16:creationId xmlns:a16="http://schemas.microsoft.com/office/drawing/2014/main" id="{C7E5E7EB-E251-2D44-926E-341EE4603887}"/>
              </a:ext>
            </a:extLst>
          </p:cNvPr>
          <p:cNvSpPr txBox="1">
            <a:spLocks/>
          </p:cNvSpPr>
          <p:nvPr/>
        </p:nvSpPr>
        <p:spPr>
          <a:xfrm>
            <a:off x="1902372" y="1114097"/>
            <a:ext cx="4596962" cy="4750675"/>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2000" b="1" u="sng" dirty="0">
                <a:solidFill>
                  <a:prstClr val="black"/>
                </a:solidFill>
                <a:latin typeface="Calibri"/>
              </a:rPr>
              <a:t>23 	Production Updates in FY1</a:t>
            </a:r>
          </a:p>
          <a:p>
            <a:pPr marL="0" indent="0" eaLnBrk="1" hangingPunct="1">
              <a:buNone/>
            </a:pPr>
            <a:r>
              <a:rPr lang="en-US" sz="2000" dirty="0">
                <a:solidFill>
                  <a:prstClr val="black"/>
                </a:solidFill>
                <a:latin typeface="Calibri"/>
              </a:rPr>
              <a:t>1 	Major Releases</a:t>
            </a:r>
          </a:p>
          <a:p>
            <a:pPr marL="0" indent="0" eaLnBrk="1" hangingPunct="1">
              <a:buNone/>
            </a:pPr>
            <a:r>
              <a:rPr lang="en-US" sz="2000" dirty="0">
                <a:solidFill>
                  <a:prstClr val="black"/>
                </a:solidFill>
                <a:latin typeface="Calibri"/>
              </a:rPr>
              <a:t>7 	Minor Feature Releases</a:t>
            </a:r>
          </a:p>
          <a:p>
            <a:pPr marL="0" indent="0" eaLnBrk="1" hangingPunct="1">
              <a:buNone/>
            </a:pPr>
            <a:r>
              <a:rPr lang="en-US" sz="2000" dirty="0">
                <a:solidFill>
                  <a:prstClr val="black"/>
                </a:solidFill>
                <a:latin typeface="Calibri"/>
              </a:rPr>
              <a:t>9 	Maintenance Release</a:t>
            </a:r>
          </a:p>
          <a:p>
            <a:pPr marL="0" indent="0" eaLnBrk="1" hangingPunct="1">
              <a:buNone/>
            </a:pPr>
            <a:r>
              <a:rPr lang="en-US" sz="2000" dirty="0">
                <a:solidFill>
                  <a:prstClr val="black"/>
                </a:solidFill>
                <a:latin typeface="Calibri"/>
              </a:rPr>
              <a:t>5 	Hotfix Releases</a:t>
            </a:r>
          </a:p>
          <a:p>
            <a:pPr marL="0" indent="0" eaLnBrk="1" hangingPunct="1">
              <a:buNone/>
            </a:pPr>
            <a:endParaRPr lang="en-US" sz="2000" dirty="0">
              <a:solidFill>
                <a:prstClr val="black"/>
              </a:solidFill>
              <a:latin typeface="Calibri"/>
            </a:endParaRPr>
          </a:p>
          <a:p>
            <a:pPr marL="0" indent="0" eaLnBrk="1" hangingPunct="1">
              <a:buNone/>
            </a:pPr>
            <a:r>
              <a:rPr lang="en-US" sz="2000" b="1" u="sng" dirty="0">
                <a:solidFill>
                  <a:prstClr val="black"/>
                </a:solidFill>
                <a:latin typeface="Calibri"/>
              </a:rPr>
              <a:t>344 Development Tickets Closed</a:t>
            </a:r>
          </a:p>
          <a:p>
            <a:pPr marL="0" indent="0" eaLnBrk="1" hangingPunct="1">
              <a:buNone/>
            </a:pPr>
            <a:r>
              <a:rPr lang="en-US" sz="2000" dirty="0">
                <a:solidFill>
                  <a:prstClr val="black"/>
                </a:solidFill>
                <a:latin typeface="Calibri"/>
              </a:rPr>
              <a:t>185 	Bugs</a:t>
            </a:r>
          </a:p>
          <a:p>
            <a:pPr marL="457200" indent="-457200" eaLnBrk="1" hangingPunct="1">
              <a:buFont typeface="Arial" charset="0"/>
              <a:buAutoNum type="arabicPlain" startAt="159"/>
            </a:pPr>
            <a:r>
              <a:rPr lang="en-US" sz="2000" dirty="0">
                <a:solidFill>
                  <a:prstClr val="black"/>
                </a:solidFill>
                <a:latin typeface="Calibri"/>
              </a:rPr>
              <a:t>Stories</a:t>
            </a:r>
          </a:p>
          <a:p>
            <a:pPr marL="0" indent="0" eaLnBrk="1" hangingPunct="1">
              <a:buNone/>
            </a:pPr>
            <a:endParaRPr lang="en-US" sz="20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r>
              <a:rPr lang="en-US" sz="2000" dirty="0">
                <a:solidFill>
                  <a:prstClr val="black"/>
                </a:solidFill>
                <a:latin typeface="Calibri"/>
              </a:rPr>
              <a:t> </a:t>
            </a:r>
          </a:p>
          <a:p>
            <a:pPr marL="0" indent="0" eaLnBrk="1" hangingPunct="1">
              <a:buNone/>
            </a:pPr>
            <a:endParaRPr lang="en-US" sz="20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endParaRPr lang="en-US" dirty="0">
              <a:solidFill>
                <a:prstClr val="black"/>
              </a:solidFill>
              <a:latin typeface="Calibri"/>
            </a:endParaRPr>
          </a:p>
          <a:p>
            <a:pPr marL="0" indent="0" eaLnBrk="1" hangingPunct="1">
              <a:buNone/>
            </a:pPr>
            <a:endParaRPr lang="en-US" dirty="0">
              <a:solidFill>
                <a:prstClr val="black"/>
              </a:solidFill>
              <a:latin typeface="Calibri"/>
            </a:endParaRPr>
          </a:p>
          <a:p>
            <a:pPr eaLnBrk="1" hangingPunct="1"/>
            <a:endParaRPr lang="en-US" dirty="0">
              <a:solidFill>
                <a:prstClr val="black"/>
              </a:solidFill>
              <a:latin typeface="Calibri"/>
            </a:endParaRPr>
          </a:p>
        </p:txBody>
      </p:sp>
    </p:spTree>
    <p:extLst>
      <p:ext uri="{BB962C8B-B14F-4D97-AF65-F5344CB8AC3E}">
        <p14:creationId xmlns:p14="http://schemas.microsoft.com/office/powerpoint/2010/main" val="386002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3534"/>
            <a:ext cx="10972800" cy="1143000"/>
          </a:xfrm>
        </p:spPr>
        <p:txBody>
          <a:bodyPr>
            <a:normAutofit/>
          </a:bodyPr>
          <a:lstStyle/>
          <a:p>
            <a:r>
              <a:rPr lang="en-US" sz="4000" b="1" dirty="0">
                <a:latin typeface="Helvetica" panose="020B0604020202020204" pitchFamily="34" charset="0"/>
                <a:cs typeface="Helvetica" panose="020B0604020202020204" pitchFamily="34" charset="0"/>
              </a:rPr>
              <a:t>ASSIST is…</a:t>
            </a:r>
          </a:p>
        </p:txBody>
      </p:sp>
      <p:sp>
        <p:nvSpPr>
          <p:cNvPr id="3" name="Content Placeholder 2"/>
          <p:cNvSpPr>
            <a:spLocks noGrp="1"/>
          </p:cNvSpPr>
          <p:nvPr>
            <p:ph idx="1"/>
          </p:nvPr>
        </p:nvSpPr>
        <p:spPr>
          <a:xfrm>
            <a:off x="609600" y="2009095"/>
            <a:ext cx="10972800" cy="3020105"/>
          </a:xfrm>
        </p:spPr>
        <p:txBody>
          <a:bodyPr/>
          <a:lstStyle/>
          <a:p>
            <a:r>
              <a:rPr lang="en-US" sz="4000" dirty="0">
                <a:latin typeface="Helvetica" panose="020B0604020202020204" pitchFamily="34" charset="0"/>
                <a:cs typeface="Helvetica" panose="020B0604020202020204" pitchFamily="34" charset="0"/>
              </a:rPr>
              <a:t>An online student transfer information system</a:t>
            </a:r>
          </a:p>
          <a:p>
            <a:r>
              <a:rPr lang="en-US" sz="4000" dirty="0">
                <a:latin typeface="Helvetica" panose="020B0604020202020204" pitchFamily="34" charset="0"/>
                <a:cs typeface="Helvetica" panose="020B0604020202020204" pitchFamily="34" charset="0"/>
              </a:rPr>
              <a:t>The official repository for CCC, CSU and UC articulation information </a:t>
            </a:r>
          </a:p>
          <a:p>
            <a:r>
              <a:rPr lang="en-US" sz="4000" dirty="0" err="1">
                <a:latin typeface="Helvetica" panose="020B0604020202020204" pitchFamily="34" charset="0"/>
                <a:cs typeface="Helvetica" panose="020B0604020202020204" pitchFamily="34" charset="0"/>
              </a:rPr>
              <a:t>Intersegmentally</a:t>
            </a:r>
            <a:r>
              <a:rPr lang="en-US" sz="4000" dirty="0">
                <a:latin typeface="Helvetica" panose="020B0604020202020204" pitchFamily="34" charset="0"/>
                <a:cs typeface="Helvetica" panose="020B0604020202020204" pitchFamily="34" charset="0"/>
              </a:rPr>
              <a:t> structured and funded</a:t>
            </a:r>
          </a:p>
          <a:p>
            <a:endParaRPr lang="en-US" sz="3600" dirty="0"/>
          </a:p>
          <a:p>
            <a:endParaRPr lang="en-US" dirty="0"/>
          </a:p>
        </p:txBody>
      </p:sp>
    </p:spTree>
    <p:extLst>
      <p:ext uri="{BB962C8B-B14F-4D97-AF65-F5344CB8AC3E}">
        <p14:creationId xmlns:p14="http://schemas.microsoft.com/office/powerpoint/2010/main" val="265835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Webinars and Trainings</a:t>
            </a:r>
          </a:p>
        </p:txBody>
      </p:sp>
      <p:sp>
        <p:nvSpPr>
          <p:cNvPr id="5" name="Content Placeholder 2">
            <a:extLst>
              <a:ext uri="{FF2B5EF4-FFF2-40B4-BE49-F238E27FC236}">
                <a16:creationId xmlns:a16="http://schemas.microsoft.com/office/drawing/2014/main" id="{C7E5E7EB-E251-2D44-926E-341EE4603887}"/>
              </a:ext>
            </a:extLst>
          </p:cNvPr>
          <p:cNvSpPr txBox="1">
            <a:spLocks/>
          </p:cNvSpPr>
          <p:nvPr/>
        </p:nvSpPr>
        <p:spPr>
          <a:xfrm>
            <a:off x="1902372" y="1114097"/>
            <a:ext cx="4596962" cy="4750675"/>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2000" b="1" u="sng" dirty="0">
                <a:solidFill>
                  <a:prstClr val="black"/>
                </a:solidFill>
                <a:latin typeface="Calibri"/>
              </a:rPr>
              <a:t>49 	Informational Sessions</a:t>
            </a:r>
          </a:p>
          <a:p>
            <a:pPr marL="0" indent="0" eaLnBrk="1" hangingPunct="1">
              <a:buNone/>
            </a:pPr>
            <a:r>
              <a:rPr lang="en-US" sz="2000" dirty="0">
                <a:solidFill>
                  <a:prstClr val="black"/>
                </a:solidFill>
                <a:latin typeface="Calibri"/>
              </a:rPr>
              <a:t>8 	Release Webinars</a:t>
            </a:r>
          </a:p>
          <a:p>
            <a:pPr marL="0" indent="0" eaLnBrk="1" hangingPunct="1">
              <a:buNone/>
            </a:pPr>
            <a:r>
              <a:rPr lang="en-US" sz="2000" dirty="0">
                <a:solidFill>
                  <a:prstClr val="black"/>
                </a:solidFill>
                <a:latin typeface="Calibri"/>
              </a:rPr>
              <a:t>4 	Product Roundtables</a:t>
            </a:r>
          </a:p>
          <a:p>
            <a:pPr marL="0" indent="0" eaLnBrk="1" hangingPunct="1">
              <a:buNone/>
            </a:pPr>
            <a:r>
              <a:rPr lang="en-US" sz="2000" dirty="0">
                <a:solidFill>
                  <a:prstClr val="black"/>
                </a:solidFill>
                <a:latin typeface="Calibri"/>
              </a:rPr>
              <a:t>37 	Trainings</a:t>
            </a:r>
          </a:p>
          <a:p>
            <a:pPr marL="0" indent="0" eaLnBrk="1" hangingPunct="1">
              <a:buNone/>
            </a:pPr>
            <a:endParaRPr lang="en-US" sz="2000" dirty="0">
              <a:solidFill>
                <a:prstClr val="black"/>
              </a:solidFill>
              <a:latin typeface="Calibri"/>
            </a:endParaRPr>
          </a:p>
          <a:p>
            <a:pPr marL="0" indent="0" eaLnBrk="1" hangingPunct="1">
              <a:buNone/>
            </a:pPr>
            <a:r>
              <a:rPr lang="en-US" sz="2000" b="1" dirty="0">
                <a:solidFill>
                  <a:prstClr val="black"/>
                </a:solidFill>
                <a:latin typeface="Calibri"/>
              </a:rPr>
              <a:t>830 </a:t>
            </a:r>
            <a:r>
              <a:rPr lang="en-US" sz="2000" dirty="0">
                <a:solidFill>
                  <a:prstClr val="black"/>
                </a:solidFill>
                <a:latin typeface="Calibri"/>
              </a:rPr>
              <a:t>Unique RSVPs</a:t>
            </a:r>
          </a:p>
          <a:p>
            <a:pPr marL="0" indent="0" eaLnBrk="1" hangingPunct="1">
              <a:buNone/>
            </a:pPr>
            <a:r>
              <a:rPr lang="en-US" sz="2000" dirty="0">
                <a:solidFill>
                  <a:prstClr val="black"/>
                </a:solidFill>
                <a:latin typeface="Calibri"/>
              </a:rPr>
              <a:t> </a:t>
            </a:r>
          </a:p>
          <a:p>
            <a:pPr marL="0" indent="0" eaLnBrk="1" hangingPunct="1">
              <a:buNone/>
            </a:pPr>
            <a:endParaRPr lang="en-US" sz="20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endParaRPr lang="en-US" dirty="0">
              <a:solidFill>
                <a:prstClr val="black"/>
              </a:solidFill>
              <a:latin typeface="Calibri"/>
            </a:endParaRPr>
          </a:p>
          <a:p>
            <a:pPr marL="0" indent="0" eaLnBrk="1" hangingPunct="1">
              <a:buNone/>
            </a:pPr>
            <a:endParaRPr lang="en-US" dirty="0">
              <a:solidFill>
                <a:prstClr val="black"/>
              </a:solidFill>
              <a:latin typeface="Calibri"/>
            </a:endParaRPr>
          </a:p>
          <a:p>
            <a:pPr eaLnBrk="1" hangingPunct="1"/>
            <a:endParaRPr lang="en-US" dirty="0">
              <a:solidFill>
                <a:prstClr val="black"/>
              </a:solidFill>
              <a:latin typeface="Calibri"/>
            </a:endParaRPr>
          </a:p>
        </p:txBody>
      </p:sp>
      <p:pic>
        <p:nvPicPr>
          <p:cNvPr id="8" name="Picture 7">
            <a:extLst>
              <a:ext uri="{FF2B5EF4-FFF2-40B4-BE49-F238E27FC236}">
                <a16:creationId xmlns:a16="http://schemas.microsoft.com/office/drawing/2014/main" id="{4868739F-762E-AF40-9F6B-83A24DDD0088}"/>
              </a:ext>
            </a:extLst>
          </p:cNvPr>
          <p:cNvPicPr>
            <a:picLocks noChangeAspect="1"/>
          </p:cNvPicPr>
          <p:nvPr/>
        </p:nvPicPr>
        <p:blipFill rotWithShape="1">
          <a:blip r:embed="rId2"/>
          <a:srcRect l="15402" t="7271" r="33218" b="4882"/>
          <a:stretch/>
        </p:blipFill>
        <p:spPr>
          <a:xfrm>
            <a:off x="5570483" y="937020"/>
            <a:ext cx="4698124" cy="5104827"/>
          </a:xfrm>
          <a:prstGeom prst="rect">
            <a:avLst/>
          </a:prstGeom>
          <a:ln>
            <a:solidFill>
              <a:schemeClr val="tx2"/>
            </a:solidFill>
          </a:ln>
        </p:spPr>
      </p:pic>
    </p:spTree>
    <p:extLst>
      <p:ext uri="{BB962C8B-B14F-4D97-AF65-F5344CB8AC3E}">
        <p14:creationId xmlns:p14="http://schemas.microsoft.com/office/powerpoint/2010/main" val="1279273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Submissions</a:t>
            </a:r>
          </a:p>
        </p:txBody>
      </p:sp>
      <p:sp>
        <p:nvSpPr>
          <p:cNvPr id="5" name="Content Placeholder 2">
            <a:extLst>
              <a:ext uri="{FF2B5EF4-FFF2-40B4-BE49-F238E27FC236}">
                <a16:creationId xmlns:a16="http://schemas.microsoft.com/office/drawing/2014/main" id="{C7E5E7EB-E251-2D44-926E-341EE4603887}"/>
              </a:ext>
            </a:extLst>
          </p:cNvPr>
          <p:cNvSpPr txBox="1">
            <a:spLocks/>
          </p:cNvSpPr>
          <p:nvPr/>
        </p:nvSpPr>
        <p:spPr>
          <a:xfrm>
            <a:off x="1808436" y="1780027"/>
            <a:ext cx="8265072" cy="2665682"/>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2200" b="1" dirty="0">
                <a:solidFill>
                  <a:prstClr val="black"/>
                </a:solidFill>
                <a:latin typeface="Calibri"/>
              </a:rPr>
              <a:t>37,776 		Course Submissions in Year 1</a:t>
            </a:r>
          </a:p>
          <a:p>
            <a:pPr marL="0" indent="0" eaLnBrk="1" hangingPunct="1">
              <a:buNone/>
            </a:pPr>
            <a:r>
              <a:rPr lang="en-US" sz="2200" dirty="0">
                <a:solidFill>
                  <a:prstClr val="black"/>
                </a:solidFill>
                <a:latin typeface="Calibri"/>
              </a:rPr>
              <a:t>34,368 		Modified and New Credit Course Submissions</a:t>
            </a:r>
          </a:p>
          <a:p>
            <a:pPr marL="0" indent="0" eaLnBrk="1" hangingPunct="1">
              <a:buNone/>
            </a:pPr>
            <a:r>
              <a:rPr lang="en-US" sz="2200" dirty="0">
                <a:solidFill>
                  <a:prstClr val="black"/>
                </a:solidFill>
                <a:latin typeface="Calibri"/>
              </a:rPr>
              <a:t>3,398 		Modified or New Non Credit Course Submissions</a:t>
            </a:r>
          </a:p>
          <a:p>
            <a:pPr marL="0" indent="0" eaLnBrk="1" hangingPunct="1">
              <a:buNone/>
            </a:pPr>
            <a:endParaRPr lang="en-US" sz="8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endParaRPr lang="en-US" sz="2000" dirty="0">
              <a:solidFill>
                <a:prstClr val="black"/>
              </a:solidFill>
              <a:latin typeface="Calibri"/>
            </a:endParaRPr>
          </a:p>
          <a:p>
            <a:pPr marL="0" indent="0" eaLnBrk="1" hangingPunct="1">
              <a:buNone/>
            </a:pPr>
            <a:endParaRPr lang="en-US" dirty="0">
              <a:solidFill>
                <a:prstClr val="black"/>
              </a:solidFill>
              <a:latin typeface="Calibri"/>
            </a:endParaRPr>
          </a:p>
          <a:p>
            <a:pPr marL="0" indent="0" eaLnBrk="1" hangingPunct="1">
              <a:buNone/>
            </a:pPr>
            <a:endParaRPr lang="en-US" dirty="0">
              <a:solidFill>
                <a:prstClr val="black"/>
              </a:solidFill>
              <a:latin typeface="Calibri"/>
            </a:endParaRPr>
          </a:p>
          <a:p>
            <a:pPr eaLnBrk="1" hangingPunct="1"/>
            <a:endParaRPr lang="en-US" dirty="0">
              <a:solidFill>
                <a:prstClr val="black"/>
              </a:solidFill>
              <a:latin typeface="Calibri"/>
            </a:endParaRPr>
          </a:p>
        </p:txBody>
      </p:sp>
      <p:sp>
        <p:nvSpPr>
          <p:cNvPr id="10" name="TextBox 9">
            <a:extLst>
              <a:ext uri="{FF2B5EF4-FFF2-40B4-BE49-F238E27FC236}">
                <a16:creationId xmlns:a16="http://schemas.microsoft.com/office/drawing/2014/main" id="{572B744F-A1EB-6C41-A8BA-3981E3B58232}"/>
              </a:ext>
            </a:extLst>
          </p:cNvPr>
          <p:cNvSpPr txBox="1"/>
          <p:nvPr/>
        </p:nvSpPr>
        <p:spPr>
          <a:xfrm>
            <a:off x="1808436" y="3738216"/>
            <a:ext cx="8265072" cy="2185214"/>
          </a:xfrm>
          <a:prstGeom prst="rect">
            <a:avLst/>
          </a:prstGeom>
          <a:noFill/>
        </p:spPr>
        <p:txBody>
          <a:bodyPr wrap="square" rtlCol="0">
            <a:spAutoFit/>
          </a:bodyPr>
          <a:lstStyle/>
          <a:p>
            <a:pPr defTabSz="457200" eaLnBrk="1" fontAlgn="auto" hangingPunct="1">
              <a:spcBef>
                <a:spcPts val="0"/>
              </a:spcBef>
              <a:spcAft>
                <a:spcPts val="0"/>
              </a:spcAft>
            </a:pPr>
            <a:r>
              <a:rPr lang="en-US" sz="2200" b="1" dirty="0">
                <a:solidFill>
                  <a:prstClr val="black"/>
                </a:solidFill>
                <a:latin typeface="Calibri"/>
                <a:ea typeface="+mn-ea"/>
              </a:rPr>
              <a:t>6,735 		Program Submissions in Year 1</a:t>
            </a:r>
          </a:p>
          <a:p>
            <a:pPr defTabSz="457200" eaLnBrk="1" fontAlgn="auto" hangingPunct="1">
              <a:spcBef>
                <a:spcPts val="0"/>
              </a:spcBef>
              <a:spcAft>
                <a:spcPts val="0"/>
              </a:spcAft>
            </a:pPr>
            <a:r>
              <a:rPr lang="en-US" sz="2200" dirty="0">
                <a:solidFill>
                  <a:prstClr val="black"/>
                </a:solidFill>
                <a:latin typeface="Calibri"/>
                <a:ea typeface="+mn-ea"/>
              </a:rPr>
              <a:t>2,510 		Modified and New Degree Programs</a:t>
            </a:r>
          </a:p>
          <a:p>
            <a:pPr defTabSz="457200" eaLnBrk="1" fontAlgn="auto" hangingPunct="1">
              <a:spcBef>
                <a:spcPts val="0"/>
              </a:spcBef>
              <a:spcAft>
                <a:spcPts val="0"/>
              </a:spcAft>
            </a:pPr>
            <a:r>
              <a:rPr lang="en-US" sz="2200" dirty="0">
                <a:solidFill>
                  <a:prstClr val="black"/>
                </a:solidFill>
                <a:latin typeface="Calibri"/>
                <a:ea typeface="+mn-ea"/>
              </a:rPr>
              <a:t>1,143 		Modified and New ADT Programs</a:t>
            </a:r>
          </a:p>
          <a:p>
            <a:pPr defTabSz="457200" eaLnBrk="1" fontAlgn="auto" hangingPunct="1">
              <a:spcBef>
                <a:spcPts val="0"/>
              </a:spcBef>
              <a:spcAft>
                <a:spcPts val="0"/>
              </a:spcAft>
            </a:pPr>
            <a:r>
              <a:rPr lang="en-US" sz="2200" dirty="0">
                <a:solidFill>
                  <a:prstClr val="black"/>
                </a:solidFill>
                <a:latin typeface="Calibri"/>
                <a:ea typeface="+mn-ea"/>
              </a:rPr>
              <a:t>2,525 		Modified and New Certificate Programs</a:t>
            </a:r>
          </a:p>
          <a:p>
            <a:pPr defTabSz="457200" eaLnBrk="1" fontAlgn="auto" hangingPunct="1">
              <a:spcBef>
                <a:spcPts val="0"/>
              </a:spcBef>
              <a:spcAft>
                <a:spcPts val="0"/>
              </a:spcAft>
            </a:pPr>
            <a:r>
              <a:rPr lang="en-US" sz="2200" dirty="0">
                <a:solidFill>
                  <a:prstClr val="black"/>
                </a:solidFill>
                <a:latin typeface="Calibri"/>
                <a:ea typeface="+mn-ea"/>
              </a:rPr>
              <a:t>547 		Modified and New Non Credit Programs</a:t>
            </a:r>
          </a:p>
          <a:p>
            <a:pPr defTabSz="457200" eaLnBrk="1" fontAlgn="auto" hangingPunct="1">
              <a:spcBef>
                <a:spcPts val="0"/>
              </a:spcBef>
              <a:spcAft>
                <a:spcPts val="0"/>
              </a:spcAft>
            </a:pPr>
            <a:endParaRPr lang="en-US" sz="800" dirty="0">
              <a:solidFill>
                <a:prstClr val="black"/>
              </a:solidFill>
              <a:latin typeface="Calibri"/>
              <a:ea typeface="+mn-ea"/>
            </a:endParaRPr>
          </a:p>
          <a:p>
            <a:pPr defTabSz="457200" eaLnBrk="1" fontAlgn="auto" hangingPunct="1">
              <a:spcBef>
                <a:spcPts val="0"/>
              </a:spcBef>
              <a:spcAft>
                <a:spcPts val="0"/>
              </a:spcAft>
            </a:pPr>
            <a:endParaRPr lang="en-US" dirty="0">
              <a:solidFill>
                <a:prstClr val="black"/>
              </a:solidFill>
              <a:latin typeface="Calibri"/>
              <a:ea typeface="+mn-ea"/>
            </a:endParaRPr>
          </a:p>
        </p:txBody>
      </p:sp>
      <p:pic>
        <p:nvPicPr>
          <p:cNvPr id="12" name="Picture 11">
            <a:extLst>
              <a:ext uri="{FF2B5EF4-FFF2-40B4-BE49-F238E27FC236}">
                <a16:creationId xmlns:a16="http://schemas.microsoft.com/office/drawing/2014/main" id="{A6416E83-9FE3-E749-9865-2F203982D3F1}"/>
              </a:ext>
            </a:extLst>
          </p:cNvPr>
          <p:cNvPicPr>
            <a:picLocks noChangeAspect="1"/>
          </p:cNvPicPr>
          <p:nvPr/>
        </p:nvPicPr>
        <p:blipFill>
          <a:blip r:embed="rId2"/>
          <a:stretch>
            <a:fillRect/>
          </a:stretch>
        </p:blipFill>
        <p:spPr>
          <a:xfrm>
            <a:off x="1524000" y="1071039"/>
            <a:ext cx="9144000" cy="405211"/>
          </a:xfrm>
          <a:prstGeom prst="rect">
            <a:avLst/>
          </a:prstGeom>
        </p:spPr>
      </p:pic>
    </p:spTree>
    <p:extLst>
      <p:ext uri="{BB962C8B-B14F-4D97-AF65-F5344CB8AC3E}">
        <p14:creationId xmlns:p14="http://schemas.microsoft.com/office/powerpoint/2010/main" val="221980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1850" y="2155826"/>
            <a:ext cx="7886700" cy="1844675"/>
          </a:xfrm>
        </p:spPr>
        <p:txBody>
          <a:bodyPr/>
          <a:lstStyle/>
          <a:p>
            <a:pPr marL="0" indent="0" defTabSz="914400" fontAlgn="auto">
              <a:spcBef>
                <a:spcPts val="0"/>
              </a:spcBef>
              <a:spcAft>
                <a:spcPts val="0"/>
              </a:spcAft>
              <a:buNone/>
              <a:defRPr/>
            </a:pPr>
            <a:r>
              <a:rPr lang="en-US" sz="6600" dirty="0"/>
              <a:t>Growing Pains</a:t>
            </a:r>
          </a:p>
          <a:p>
            <a:pPr marL="457200" lvl="1" indent="0" defTabSz="914400" fontAlgn="auto">
              <a:spcBef>
                <a:spcPts val="0"/>
              </a:spcBef>
              <a:spcAft>
                <a:spcPts val="0"/>
              </a:spcAft>
              <a:buNone/>
            </a:pPr>
            <a:r>
              <a:rPr lang="en-US" i="1" dirty="0"/>
              <a:t>Challenges this First Year</a:t>
            </a:r>
          </a:p>
          <a:p>
            <a:pPr marL="457200" lvl="1" indent="0" defTabSz="914400" fontAlgn="auto">
              <a:spcBef>
                <a:spcPts val="0"/>
              </a:spcBef>
              <a:spcAft>
                <a:spcPts val="0"/>
              </a:spcAft>
              <a:buNone/>
            </a:pPr>
            <a:r>
              <a:rPr lang="en-US" i="1" dirty="0"/>
              <a:t>Process Improvements</a:t>
            </a:r>
          </a:p>
          <a:p>
            <a:pPr marL="457200" lvl="1" indent="0" defTabSz="914400" fontAlgn="auto">
              <a:spcBef>
                <a:spcPts val="0"/>
              </a:spcBef>
              <a:spcAft>
                <a:spcPts val="0"/>
              </a:spcAft>
              <a:buNone/>
            </a:pPr>
            <a:r>
              <a:rPr lang="en-US" i="1" dirty="0"/>
              <a:t>Application Improvements</a:t>
            </a:r>
          </a:p>
          <a:p>
            <a:pPr marL="457200" lvl="1" indent="0" defTabSz="914400" fontAlgn="auto">
              <a:spcBef>
                <a:spcPts val="0"/>
              </a:spcBef>
              <a:spcAft>
                <a:spcPts val="0"/>
              </a:spcAft>
              <a:buNone/>
            </a:pPr>
            <a:r>
              <a:rPr lang="en-US" i="1" dirty="0"/>
              <a:t>Carry Over to Year 2 </a:t>
            </a:r>
          </a:p>
          <a:p>
            <a:pPr marL="457200" lvl="1" indent="0" defTabSz="914400" fontAlgn="auto">
              <a:spcBef>
                <a:spcPts val="0"/>
              </a:spcBef>
              <a:spcAft>
                <a:spcPts val="0"/>
              </a:spcAft>
              <a:buNone/>
            </a:pPr>
            <a:endParaRPr lang="en-US" sz="3600" i="1" dirty="0"/>
          </a:p>
        </p:txBody>
      </p:sp>
    </p:spTree>
    <p:extLst>
      <p:ext uri="{BB962C8B-B14F-4D97-AF65-F5344CB8AC3E}">
        <p14:creationId xmlns:p14="http://schemas.microsoft.com/office/powerpoint/2010/main" val="1322418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Challenges</a:t>
            </a:r>
          </a:p>
        </p:txBody>
      </p:sp>
      <p:sp>
        <p:nvSpPr>
          <p:cNvPr id="5" name="Content Placeholder 2"/>
          <p:cNvSpPr txBox="1">
            <a:spLocks/>
          </p:cNvSpPr>
          <p:nvPr/>
        </p:nvSpPr>
        <p:spPr>
          <a:xfrm>
            <a:off x="2076450" y="1260197"/>
            <a:ext cx="7886700" cy="4351338"/>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pPr>
            <a:endParaRPr lang="en-US" sz="2400" dirty="0">
              <a:solidFill>
                <a:prstClr val="black"/>
              </a:solidFill>
              <a:latin typeface="Calibri"/>
            </a:endParaRPr>
          </a:p>
        </p:txBody>
      </p:sp>
      <p:sp>
        <p:nvSpPr>
          <p:cNvPr id="6" name="Content Placeholder 2"/>
          <p:cNvSpPr txBox="1">
            <a:spLocks/>
          </p:cNvSpPr>
          <p:nvPr/>
        </p:nvSpPr>
        <p:spPr>
          <a:xfrm>
            <a:off x="1708588" y="1249251"/>
            <a:ext cx="8707164" cy="471543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2200" b="1" dirty="0">
                <a:solidFill>
                  <a:prstClr val="black"/>
                </a:solidFill>
                <a:latin typeface="Calibri"/>
              </a:rPr>
              <a:t>Year 1 was hard. </a:t>
            </a:r>
          </a:p>
          <a:p>
            <a:pPr marL="0" indent="0" defTabSz="914400" eaLnBrk="1" fontAlgn="auto" hangingPunct="1">
              <a:spcBef>
                <a:spcPts val="0"/>
              </a:spcBef>
              <a:spcAft>
                <a:spcPts val="0"/>
              </a:spcAft>
              <a:buNone/>
              <a:defRPr/>
            </a:pPr>
            <a:endParaRPr lang="en-US" sz="2200" dirty="0">
              <a:solidFill>
                <a:prstClr val="black"/>
              </a:solidFill>
              <a:latin typeface="Calibri"/>
            </a:endParaRPr>
          </a:p>
          <a:p>
            <a:pPr marL="0" indent="0" defTabSz="914400" eaLnBrk="1" fontAlgn="auto" hangingPunct="1">
              <a:spcBef>
                <a:spcPts val="0"/>
              </a:spcBef>
              <a:spcAft>
                <a:spcPts val="0"/>
              </a:spcAft>
              <a:buNone/>
              <a:defRPr/>
            </a:pPr>
            <a:r>
              <a:rPr lang="en-US" sz="2200" dirty="0">
                <a:solidFill>
                  <a:prstClr val="black"/>
                </a:solidFill>
                <a:latin typeface="Calibri"/>
              </a:rPr>
              <a:t>Completeness of Legacy Data</a:t>
            </a:r>
          </a:p>
          <a:p>
            <a:pPr marL="0" indent="0" defTabSz="914400" eaLnBrk="1" fontAlgn="auto" hangingPunct="1">
              <a:spcBef>
                <a:spcPts val="0"/>
              </a:spcBef>
              <a:spcAft>
                <a:spcPts val="0"/>
              </a:spcAft>
              <a:buNone/>
              <a:defRPr/>
            </a:pPr>
            <a:r>
              <a:rPr lang="en-US" sz="2200" dirty="0">
                <a:solidFill>
                  <a:prstClr val="black"/>
                </a:solidFill>
                <a:latin typeface="Calibri"/>
              </a:rPr>
              <a:t>Duplicated and Deleted Proposals</a:t>
            </a:r>
          </a:p>
          <a:p>
            <a:pPr marL="0" indent="0" defTabSz="914400" eaLnBrk="1" fontAlgn="auto" hangingPunct="1">
              <a:spcBef>
                <a:spcPts val="0"/>
              </a:spcBef>
              <a:spcAft>
                <a:spcPts val="0"/>
              </a:spcAft>
              <a:buNone/>
              <a:defRPr/>
            </a:pPr>
            <a:r>
              <a:rPr lang="en-US" sz="2200" dirty="0">
                <a:solidFill>
                  <a:prstClr val="black"/>
                </a:solidFill>
                <a:latin typeface="Calibri"/>
              </a:rPr>
              <a:t>CCN Generation Backed Up</a:t>
            </a:r>
          </a:p>
          <a:p>
            <a:pPr marL="0" indent="0" defTabSz="914400" eaLnBrk="1" fontAlgn="auto" hangingPunct="1">
              <a:spcBef>
                <a:spcPts val="0"/>
              </a:spcBef>
              <a:spcAft>
                <a:spcPts val="0"/>
              </a:spcAft>
              <a:buNone/>
              <a:defRPr/>
            </a:pPr>
            <a:r>
              <a:rPr lang="en-US" sz="2200" dirty="0">
                <a:solidFill>
                  <a:prstClr val="black"/>
                </a:solidFill>
                <a:latin typeface="Calibri"/>
              </a:rPr>
              <a:t>PCNs not Syncing to MIS</a:t>
            </a:r>
          </a:p>
          <a:p>
            <a:pPr marL="0" indent="0" defTabSz="914400" eaLnBrk="1" fontAlgn="auto" hangingPunct="1">
              <a:spcBef>
                <a:spcPts val="0"/>
              </a:spcBef>
              <a:spcAft>
                <a:spcPts val="0"/>
              </a:spcAft>
              <a:buNone/>
              <a:defRPr/>
            </a:pPr>
            <a:endParaRPr lang="en-US" sz="2200" dirty="0">
              <a:solidFill>
                <a:prstClr val="black"/>
              </a:solidFill>
              <a:latin typeface="Calibri"/>
            </a:endParaRPr>
          </a:p>
          <a:p>
            <a:pPr marL="0" indent="0" defTabSz="914400" eaLnBrk="1" fontAlgn="auto" hangingPunct="1">
              <a:spcBef>
                <a:spcPts val="0"/>
              </a:spcBef>
              <a:spcAft>
                <a:spcPts val="0"/>
              </a:spcAft>
              <a:buNone/>
              <a:defRPr/>
            </a:pPr>
            <a:r>
              <a:rPr lang="en-US" sz="2200" dirty="0">
                <a:solidFill>
                  <a:prstClr val="black"/>
                </a:solidFill>
                <a:latin typeface="Calibri"/>
              </a:rPr>
              <a:t>Sub-Change Flags</a:t>
            </a:r>
          </a:p>
          <a:p>
            <a:pPr marL="0" indent="0" defTabSz="914400" eaLnBrk="1" fontAlgn="auto" hangingPunct="1">
              <a:spcBef>
                <a:spcPts val="0"/>
              </a:spcBef>
              <a:spcAft>
                <a:spcPts val="0"/>
              </a:spcAft>
              <a:buNone/>
              <a:defRPr/>
            </a:pPr>
            <a:r>
              <a:rPr lang="en-US" sz="2200" dirty="0">
                <a:solidFill>
                  <a:prstClr val="black"/>
                </a:solidFill>
                <a:latin typeface="Calibri"/>
              </a:rPr>
              <a:t>Attachments</a:t>
            </a:r>
          </a:p>
          <a:p>
            <a:pPr marL="0" indent="0" defTabSz="914400" eaLnBrk="1" fontAlgn="auto" hangingPunct="1">
              <a:spcBef>
                <a:spcPts val="0"/>
              </a:spcBef>
              <a:spcAft>
                <a:spcPts val="0"/>
              </a:spcAft>
              <a:buNone/>
              <a:defRPr/>
            </a:pPr>
            <a:r>
              <a:rPr lang="en-US" sz="2200" dirty="0">
                <a:solidFill>
                  <a:prstClr val="black"/>
                </a:solidFill>
                <a:latin typeface="Calibri"/>
              </a:rPr>
              <a:t>Approval Letters</a:t>
            </a: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p:txBody>
      </p:sp>
    </p:spTree>
    <p:extLst>
      <p:ext uri="{BB962C8B-B14F-4D97-AF65-F5344CB8AC3E}">
        <p14:creationId xmlns:p14="http://schemas.microsoft.com/office/powerpoint/2010/main" val="4013952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D2F07-6AA1-4F40-9A3A-2AA7D8198B5F}"/>
              </a:ext>
            </a:extLst>
          </p:cNvPr>
          <p:cNvPicPr>
            <a:picLocks noChangeAspect="1"/>
          </p:cNvPicPr>
          <p:nvPr/>
        </p:nvPicPr>
        <p:blipFill>
          <a:blip r:embed="rId2"/>
          <a:stretch>
            <a:fillRect/>
          </a:stretch>
        </p:blipFill>
        <p:spPr>
          <a:xfrm>
            <a:off x="1666218" y="1473441"/>
            <a:ext cx="8707164" cy="4485926"/>
          </a:xfrm>
          <a:prstGeom prst="rect">
            <a:avLst/>
          </a:prstGeom>
        </p:spPr>
      </p:pic>
      <p:sp>
        <p:nvSpPr>
          <p:cNvPr id="6" name="Content Placeholder 2"/>
          <p:cNvSpPr txBox="1">
            <a:spLocks/>
          </p:cNvSpPr>
          <p:nvPr/>
        </p:nvSpPr>
        <p:spPr>
          <a:xfrm>
            <a:off x="1666218" y="997002"/>
            <a:ext cx="8707164" cy="1914364"/>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2200" dirty="0">
                <a:solidFill>
                  <a:prstClr val="black"/>
                </a:solidFill>
                <a:latin typeface="Calibri"/>
              </a:rPr>
              <a:t>CCCCO and 5C Driving Product Roadmap</a:t>
            </a: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p:txBody>
      </p:sp>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Process Improvements</a:t>
            </a:r>
          </a:p>
        </p:txBody>
      </p:sp>
    </p:spTree>
    <p:extLst>
      <p:ext uri="{BB962C8B-B14F-4D97-AF65-F5344CB8AC3E}">
        <p14:creationId xmlns:p14="http://schemas.microsoft.com/office/powerpoint/2010/main" val="4264643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605783" y="945494"/>
            <a:ext cx="8707164" cy="1914364"/>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2200" dirty="0">
                <a:solidFill>
                  <a:prstClr val="black"/>
                </a:solidFill>
                <a:latin typeface="Calibri"/>
              </a:rPr>
              <a:t>Entry and Exit Criteria for Testing and Releases</a:t>
            </a: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a:p>
            <a:pPr marL="0" indent="0" defTabSz="914400" eaLnBrk="1" fontAlgn="auto" hangingPunct="1">
              <a:spcBef>
                <a:spcPts val="0"/>
              </a:spcBef>
              <a:spcAft>
                <a:spcPts val="0"/>
              </a:spcAft>
              <a:buNone/>
              <a:defRPr/>
            </a:pPr>
            <a:endParaRPr lang="en-US" sz="2800" dirty="0">
              <a:solidFill>
                <a:prstClr val="black"/>
              </a:solidFill>
              <a:latin typeface="Calibri"/>
            </a:endParaRPr>
          </a:p>
        </p:txBody>
      </p:sp>
      <p:sp>
        <p:nvSpPr>
          <p:cNvPr id="2" name="Title 1"/>
          <p:cNvSpPr>
            <a:spLocks noGrp="1"/>
          </p:cNvSpPr>
          <p:nvPr>
            <p:ph type="title"/>
          </p:nvPr>
        </p:nvSpPr>
        <p:spPr>
          <a:xfrm>
            <a:off x="2781300" y="136527"/>
            <a:ext cx="7886700" cy="714374"/>
          </a:xfrm>
        </p:spPr>
        <p:txBody>
          <a:bodyPr/>
          <a:lstStyle/>
          <a:p>
            <a:pPr algn="r"/>
            <a:r>
              <a:rPr lang="en-US" sz="3600" dirty="0">
                <a:solidFill>
                  <a:schemeClr val="bg1"/>
                </a:solidFill>
              </a:rPr>
              <a:t>Process Improvements</a:t>
            </a:r>
          </a:p>
        </p:txBody>
      </p:sp>
      <p:pic>
        <p:nvPicPr>
          <p:cNvPr id="3" name="Picture 2">
            <a:extLst>
              <a:ext uri="{FF2B5EF4-FFF2-40B4-BE49-F238E27FC236}">
                <a16:creationId xmlns:a16="http://schemas.microsoft.com/office/drawing/2014/main" id="{1B1A9ABE-E667-6E4E-8631-EED2C849C1CD}"/>
              </a:ext>
            </a:extLst>
          </p:cNvPr>
          <p:cNvPicPr>
            <a:picLocks noChangeAspect="1"/>
          </p:cNvPicPr>
          <p:nvPr/>
        </p:nvPicPr>
        <p:blipFill>
          <a:blip r:embed="rId2"/>
          <a:stretch>
            <a:fillRect/>
          </a:stretch>
        </p:blipFill>
        <p:spPr>
          <a:xfrm>
            <a:off x="1524000" y="1482825"/>
            <a:ext cx="9144000" cy="4985426"/>
          </a:xfrm>
          <a:prstGeom prst="rect">
            <a:avLst/>
          </a:prstGeom>
        </p:spPr>
      </p:pic>
    </p:spTree>
    <p:extLst>
      <p:ext uri="{BB962C8B-B14F-4D97-AF65-F5344CB8AC3E}">
        <p14:creationId xmlns:p14="http://schemas.microsoft.com/office/powerpoint/2010/main" val="2173035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F1CF75-5127-2342-8EDF-ADC8086974D8}"/>
              </a:ext>
            </a:extLst>
          </p:cNvPr>
          <p:cNvSpPr>
            <a:spLocks noGrp="1"/>
          </p:cNvSpPr>
          <p:nvPr>
            <p:ph type="title"/>
          </p:nvPr>
        </p:nvSpPr>
        <p:spPr>
          <a:xfrm>
            <a:off x="2781300" y="136527"/>
            <a:ext cx="7886700" cy="714374"/>
          </a:xfrm>
        </p:spPr>
        <p:txBody>
          <a:bodyPr/>
          <a:lstStyle/>
          <a:p>
            <a:pPr algn="r"/>
            <a:r>
              <a:rPr lang="en-US" sz="3600" dirty="0">
                <a:solidFill>
                  <a:schemeClr val="bg1"/>
                </a:solidFill>
              </a:rPr>
              <a:t>Application Improvements</a:t>
            </a:r>
          </a:p>
        </p:txBody>
      </p:sp>
      <p:pic>
        <p:nvPicPr>
          <p:cNvPr id="8" name="Picture 7">
            <a:extLst>
              <a:ext uri="{FF2B5EF4-FFF2-40B4-BE49-F238E27FC236}">
                <a16:creationId xmlns:a16="http://schemas.microsoft.com/office/drawing/2014/main" id="{84A7FA6C-8957-EC46-A9D3-233A192E2F11}"/>
              </a:ext>
            </a:extLst>
          </p:cNvPr>
          <p:cNvPicPr>
            <a:picLocks noChangeAspect="1"/>
          </p:cNvPicPr>
          <p:nvPr/>
        </p:nvPicPr>
        <p:blipFill>
          <a:blip r:embed="rId2"/>
          <a:stretch>
            <a:fillRect/>
          </a:stretch>
        </p:blipFill>
        <p:spPr>
          <a:xfrm>
            <a:off x="1524000" y="850902"/>
            <a:ext cx="9144000" cy="1201071"/>
          </a:xfrm>
          <a:prstGeom prst="rect">
            <a:avLst/>
          </a:prstGeom>
        </p:spPr>
      </p:pic>
      <p:sp>
        <p:nvSpPr>
          <p:cNvPr id="10" name="Content Placeholder 2">
            <a:extLst>
              <a:ext uri="{FF2B5EF4-FFF2-40B4-BE49-F238E27FC236}">
                <a16:creationId xmlns:a16="http://schemas.microsoft.com/office/drawing/2014/main" id="{09C67821-EB23-3744-B692-FE21D07B436B}"/>
              </a:ext>
            </a:extLst>
          </p:cNvPr>
          <p:cNvSpPr txBox="1">
            <a:spLocks/>
          </p:cNvSpPr>
          <p:nvPr/>
        </p:nvSpPr>
        <p:spPr>
          <a:xfrm>
            <a:off x="1621103" y="1962941"/>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Finished</a:t>
            </a: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In Progress</a:t>
            </a: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To Do</a:t>
            </a: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6" name="Picture 15">
            <a:extLst>
              <a:ext uri="{FF2B5EF4-FFF2-40B4-BE49-F238E27FC236}">
                <a16:creationId xmlns:a16="http://schemas.microsoft.com/office/drawing/2014/main" id="{87FFA874-8EAF-C64E-968B-46E4C818BB4F}"/>
              </a:ext>
            </a:extLst>
          </p:cNvPr>
          <p:cNvPicPr>
            <a:picLocks noChangeAspect="1"/>
          </p:cNvPicPr>
          <p:nvPr/>
        </p:nvPicPr>
        <p:blipFill rotWithShape="1">
          <a:blip r:embed="rId3"/>
          <a:srcRect t="8700" r="937" b="73989"/>
          <a:stretch/>
        </p:blipFill>
        <p:spPr>
          <a:xfrm>
            <a:off x="2074807" y="2245562"/>
            <a:ext cx="8467068" cy="244024"/>
          </a:xfrm>
          <a:prstGeom prst="rect">
            <a:avLst/>
          </a:prstGeom>
        </p:spPr>
      </p:pic>
      <p:pic>
        <p:nvPicPr>
          <p:cNvPr id="17" name="Picture 16">
            <a:extLst>
              <a:ext uri="{FF2B5EF4-FFF2-40B4-BE49-F238E27FC236}">
                <a16:creationId xmlns:a16="http://schemas.microsoft.com/office/drawing/2014/main" id="{7BF5DEE8-3EF4-444E-8529-A5A0801792D2}"/>
              </a:ext>
            </a:extLst>
          </p:cNvPr>
          <p:cNvPicPr>
            <a:picLocks noChangeAspect="1"/>
          </p:cNvPicPr>
          <p:nvPr/>
        </p:nvPicPr>
        <p:blipFill rotWithShape="1">
          <a:blip r:embed="rId4"/>
          <a:srcRect l="50123" t="38423" r="26933"/>
          <a:stretch/>
        </p:blipFill>
        <p:spPr>
          <a:xfrm>
            <a:off x="6444545" y="5144833"/>
            <a:ext cx="1838666" cy="782029"/>
          </a:xfrm>
          <a:prstGeom prst="rect">
            <a:avLst/>
          </a:prstGeom>
        </p:spPr>
      </p:pic>
      <p:pic>
        <p:nvPicPr>
          <p:cNvPr id="26" name="Picture 25">
            <a:extLst>
              <a:ext uri="{FF2B5EF4-FFF2-40B4-BE49-F238E27FC236}">
                <a16:creationId xmlns:a16="http://schemas.microsoft.com/office/drawing/2014/main" id="{C89681F8-196E-1E43-AC8C-10C953600D53}"/>
              </a:ext>
            </a:extLst>
          </p:cNvPr>
          <p:cNvPicPr>
            <a:picLocks noChangeAspect="1"/>
          </p:cNvPicPr>
          <p:nvPr/>
        </p:nvPicPr>
        <p:blipFill rotWithShape="1">
          <a:blip r:embed="rId3"/>
          <a:srcRect l="50718" t="35211" r="27256" b="5204"/>
          <a:stretch/>
        </p:blipFill>
        <p:spPr>
          <a:xfrm>
            <a:off x="6400621" y="2649475"/>
            <a:ext cx="1882590" cy="839953"/>
          </a:xfrm>
          <a:prstGeom prst="rect">
            <a:avLst/>
          </a:prstGeom>
        </p:spPr>
      </p:pic>
      <p:pic>
        <p:nvPicPr>
          <p:cNvPr id="27" name="Picture 26">
            <a:extLst>
              <a:ext uri="{FF2B5EF4-FFF2-40B4-BE49-F238E27FC236}">
                <a16:creationId xmlns:a16="http://schemas.microsoft.com/office/drawing/2014/main" id="{46517E44-F286-444F-98FD-96CC7F9D1D0C}"/>
              </a:ext>
            </a:extLst>
          </p:cNvPr>
          <p:cNvPicPr>
            <a:picLocks noChangeAspect="1"/>
          </p:cNvPicPr>
          <p:nvPr/>
        </p:nvPicPr>
        <p:blipFill rotWithShape="1">
          <a:blip r:embed="rId3"/>
          <a:srcRect l="26522" t="33354" r="51033" b="8179"/>
          <a:stretch/>
        </p:blipFill>
        <p:spPr>
          <a:xfrm>
            <a:off x="4319709" y="2637054"/>
            <a:ext cx="1918447" cy="824213"/>
          </a:xfrm>
          <a:prstGeom prst="rect">
            <a:avLst/>
          </a:prstGeom>
        </p:spPr>
      </p:pic>
      <p:pic>
        <p:nvPicPr>
          <p:cNvPr id="28" name="Picture 27">
            <a:extLst>
              <a:ext uri="{FF2B5EF4-FFF2-40B4-BE49-F238E27FC236}">
                <a16:creationId xmlns:a16="http://schemas.microsoft.com/office/drawing/2014/main" id="{F28CA0BC-214D-4D49-84E6-71C55A0CFDF5}"/>
              </a:ext>
            </a:extLst>
          </p:cNvPr>
          <p:cNvPicPr>
            <a:picLocks noChangeAspect="1"/>
          </p:cNvPicPr>
          <p:nvPr/>
        </p:nvPicPr>
        <p:blipFill rotWithShape="1">
          <a:blip r:embed="rId3"/>
          <a:srcRect t="35212" r="74408" b="13034"/>
          <a:stretch/>
        </p:blipFill>
        <p:spPr>
          <a:xfrm>
            <a:off x="2060956" y="2713061"/>
            <a:ext cx="2187388" cy="729566"/>
          </a:xfrm>
          <a:prstGeom prst="rect">
            <a:avLst/>
          </a:prstGeom>
        </p:spPr>
      </p:pic>
      <p:pic>
        <p:nvPicPr>
          <p:cNvPr id="29" name="Picture 28">
            <a:extLst>
              <a:ext uri="{FF2B5EF4-FFF2-40B4-BE49-F238E27FC236}">
                <a16:creationId xmlns:a16="http://schemas.microsoft.com/office/drawing/2014/main" id="{74212698-DF0A-1D4D-A452-58530760E464}"/>
              </a:ext>
            </a:extLst>
          </p:cNvPr>
          <p:cNvPicPr>
            <a:picLocks noChangeAspect="1"/>
          </p:cNvPicPr>
          <p:nvPr/>
        </p:nvPicPr>
        <p:blipFill rotWithShape="1">
          <a:blip r:embed="rId3"/>
          <a:srcRect l="73721" t="35212" r="1920" b="10417"/>
          <a:stretch/>
        </p:blipFill>
        <p:spPr>
          <a:xfrm>
            <a:off x="8382612" y="2651060"/>
            <a:ext cx="2081975" cy="766461"/>
          </a:xfrm>
          <a:prstGeom prst="rect">
            <a:avLst/>
          </a:prstGeom>
        </p:spPr>
      </p:pic>
      <p:pic>
        <p:nvPicPr>
          <p:cNvPr id="31" name="Picture 30">
            <a:extLst>
              <a:ext uri="{FF2B5EF4-FFF2-40B4-BE49-F238E27FC236}">
                <a16:creationId xmlns:a16="http://schemas.microsoft.com/office/drawing/2014/main" id="{7E308BD1-069D-F24B-8211-2C6F9E7A7A0B}"/>
              </a:ext>
            </a:extLst>
          </p:cNvPr>
          <p:cNvPicPr>
            <a:picLocks noChangeAspect="1"/>
          </p:cNvPicPr>
          <p:nvPr/>
        </p:nvPicPr>
        <p:blipFill rotWithShape="1">
          <a:blip r:embed="rId5"/>
          <a:srcRect l="50949" t="15572" r="26985" b="4503"/>
          <a:stretch/>
        </p:blipFill>
        <p:spPr>
          <a:xfrm>
            <a:off x="6349163" y="3715048"/>
            <a:ext cx="1846729" cy="801883"/>
          </a:xfrm>
          <a:prstGeom prst="rect">
            <a:avLst/>
          </a:prstGeom>
        </p:spPr>
      </p:pic>
      <p:pic>
        <p:nvPicPr>
          <p:cNvPr id="32" name="Picture 31">
            <a:extLst>
              <a:ext uri="{FF2B5EF4-FFF2-40B4-BE49-F238E27FC236}">
                <a16:creationId xmlns:a16="http://schemas.microsoft.com/office/drawing/2014/main" id="{3FD2E7ED-34BF-A843-8F3A-01618F02C0DF}"/>
              </a:ext>
            </a:extLst>
          </p:cNvPr>
          <p:cNvPicPr>
            <a:picLocks noChangeAspect="1"/>
          </p:cNvPicPr>
          <p:nvPr/>
        </p:nvPicPr>
        <p:blipFill rotWithShape="1">
          <a:blip r:embed="rId5"/>
          <a:srcRect l="74514" t="17548"/>
          <a:stretch/>
        </p:blipFill>
        <p:spPr>
          <a:xfrm>
            <a:off x="8382612" y="3779285"/>
            <a:ext cx="2132981" cy="827239"/>
          </a:xfrm>
          <a:prstGeom prst="rect">
            <a:avLst/>
          </a:prstGeom>
        </p:spPr>
      </p:pic>
      <p:pic>
        <p:nvPicPr>
          <p:cNvPr id="33" name="Picture 32">
            <a:extLst>
              <a:ext uri="{FF2B5EF4-FFF2-40B4-BE49-F238E27FC236}">
                <a16:creationId xmlns:a16="http://schemas.microsoft.com/office/drawing/2014/main" id="{B9ED81E7-D852-CD41-96BE-3450F43725E2}"/>
              </a:ext>
            </a:extLst>
          </p:cNvPr>
          <p:cNvPicPr>
            <a:picLocks noChangeAspect="1"/>
          </p:cNvPicPr>
          <p:nvPr/>
        </p:nvPicPr>
        <p:blipFill rotWithShape="1">
          <a:blip r:embed="rId5"/>
          <a:srcRect l="26313" t="21547" r="51193"/>
          <a:stretch/>
        </p:blipFill>
        <p:spPr>
          <a:xfrm>
            <a:off x="4319708" y="3811253"/>
            <a:ext cx="1882590" cy="787120"/>
          </a:xfrm>
          <a:prstGeom prst="rect">
            <a:avLst/>
          </a:prstGeom>
        </p:spPr>
      </p:pic>
      <p:pic>
        <p:nvPicPr>
          <p:cNvPr id="34" name="Picture 33">
            <a:extLst>
              <a:ext uri="{FF2B5EF4-FFF2-40B4-BE49-F238E27FC236}">
                <a16:creationId xmlns:a16="http://schemas.microsoft.com/office/drawing/2014/main" id="{081425D1-D342-3048-9C77-5CAF43FEFF52}"/>
              </a:ext>
            </a:extLst>
          </p:cNvPr>
          <p:cNvPicPr>
            <a:picLocks noChangeAspect="1"/>
          </p:cNvPicPr>
          <p:nvPr/>
        </p:nvPicPr>
        <p:blipFill rotWithShape="1">
          <a:blip r:embed="rId5"/>
          <a:srcRect t="19078" r="76044"/>
          <a:stretch/>
        </p:blipFill>
        <p:spPr>
          <a:xfrm>
            <a:off x="2060956" y="3811254"/>
            <a:ext cx="2004978" cy="811885"/>
          </a:xfrm>
          <a:prstGeom prst="rect">
            <a:avLst/>
          </a:prstGeom>
        </p:spPr>
      </p:pic>
      <p:pic>
        <p:nvPicPr>
          <p:cNvPr id="35" name="Picture 34">
            <a:extLst>
              <a:ext uri="{FF2B5EF4-FFF2-40B4-BE49-F238E27FC236}">
                <a16:creationId xmlns:a16="http://schemas.microsoft.com/office/drawing/2014/main" id="{B2CE8A8B-B9ED-F740-8348-5FB5B937CF71}"/>
              </a:ext>
            </a:extLst>
          </p:cNvPr>
          <p:cNvPicPr>
            <a:picLocks noChangeAspect="1"/>
          </p:cNvPicPr>
          <p:nvPr/>
        </p:nvPicPr>
        <p:blipFill rotWithShape="1">
          <a:blip r:embed="rId4"/>
          <a:srcRect l="76078" t="38423"/>
          <a:stretch/>
        </p:blipFill>
        <p:spPr>
          <a:xfrm>
            <a:off x="8547574" y="5144833"/>
            <a:ext cx="1917012" cy="782029"/>
          </a:xfrm>
          <a:prstGeom prst="rect">
            <a:avLst/>
          </a:prstGeom>
        </p:spPr>
      </p:pic>
    </p:spTree>
    <p:extLst>
      <p:ext uri="{BB962C8B-B14F-4D97-AF65-F5344CB8AC3E}">
        <p14:creationId xmlns:p14="http://schemas.microsoft.com/office/powerpoint/2010/main" val="3104315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4006B-0DC4-1841-9311-18E437A5A577}"/>
              </a:ext>
            </a:extLst>
          </p:cNvPr>
          <p:cNvPicPr>
            <a:picLocks noChangeAspect="1"/>
          </p:cNvPicPr>
          <p:nvPr/>
        </p:nvPicPr>
        <p:blipFill>
          <a:blip r:embed="rId2"/>
          <a:stretch>
            <a:fillRect/>
          </a:stretch>
        </p:blipFill>
        <p:spPr>
          <a:xfrm>
            <a:off x="1524000" y="915101"/>
            <a:ext cx="9144000" cy="981906"/>
          </a:xfrm>
          <a:prstGeom prst="rect">
            <a:avLst/>
          </a:prstGeom>
        </p:spPr>
      </p:pic>
      <p:pic>
        <p:nvPicPr>
          <p:cNvPr id="14" name="Picture 13">
            <a:extLst>
              <a:ext uri="{FF2B5EF4-FFF2-40B4-BE49-F238E27FC236}">
                <a16:creationId xmlns:a16="http://schemas.microsoft.com/office/drawing/2014/main" id="{95648E8D-33DF-C242-8A30-210A975567DC}"/>
              </a:ext>
            </a:extLst>
          </p:cNvPr>
          <p:cNvPicPr>
            <a:picLocks noChangeAspect="1"/>
          </p:cNvPicPr>
          <p:nvPr/>
        </p:nvPicPr>
        <p:blipFill rotWithShape="1">
          <a:blip r:embed="rId3"/>
          <a:srcRect r="31083" b="4113"/>
          <a:stretch/>
        </p:blipFill>
        <p:spPr>
          <a:xfrm>
            <a:off x="1843316" y="2228041"/>
            <a:ext cx="6081706" cy="484537"/>
          </a:xfrm>
          <a:prstGeom prst="rect">
            <a:avLst/>
          </a:prstGeom>
        </p:spPr>
      </p:pic>
      <p:sp>
        <p:nvSpPr>
          <p:cNvPr id="17" name="Content Placeholder 2">
            <a:extLst>
              <a:ext uri="{FF2B5EF4-FFF2-40B4-BE49-F238E27FC236}">
                <a16:creationId xmlns:a16="http://schemas.microsoft.com/office/drawing/2014/main" id="{157B2D2B-9798-2749-A5A7-7875D00E5A77}"/>
              </a:ext>
            </a:extLst>
          </p:cNvPr>
          <p:cNvSpPr txBox="1">
            <a:spLocks/>
          </p:cNvSpPr>
          <p:nvPr/>
        </p:nvSpPr>
        <p:spPr>
          <a:xfrm>
            <a:off x="1524000" y="1678889"/>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Finished</a:t>
            </a: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8" name="Picture 17">
            <a:extLst>
              <a:ext uri="{FF2B5EF4-FFF2-40B4-BE49-F238E27FC236}">
                <a16:creationId xmlns:a16="http://schemas.microsoft.com/office/drawing/2014/main" id="{61276B56-24B7-6A43-B070-FD37637149DD}"/>
              </a:ext>
            </a:extLst>
          </p:cNvPr>
          <p:cNvPicPr>
            <a:picLocks noChangeAspect="1"/>
          </p:cNvPicPr>
          <p:nvPr/>
        </p:nvPicPr>
        <p:blipFill rotWithShape="1">
          <a:blip r:embed="rId4"/>
          <a:srcRect t="19061" r="83845" b="31696"/>
          <a:stretch/>
        </p:blipFill>
        <p:spPr>
          <a:xfrm>
            <a:off x="1524001" y="2766952"/>
            <a:ext cx="1613647" cy="1497977"/>
          </a:xfrm>
          <a:prstGeom prst="rect">
            <a:avLst/>
          </a:prstGeom>
        </p:spPr>
      </p:pic>
      <p:pic>
        <p:nvPicPr>
          <p:cNvPr id="19" name="Picture 18">
            <a:extLst>
              <a:ext uri="{FF2B5EF4-FFF2-40B4-BE49-F238E27FC236}">
                <a16:creationId xmlns:a16="http://schemas.microsoft.com/office/drawing/2014/main" id="{DB3E54FB-F1E1-5C4F-AAF9-E444DDA08316}"/>
              </a:ext>
            </a:extLst>
          </p:cNvPr>
          <p:cNvPicPr>
            <a:picLocks noChangeAspect="1"/>
          </p:cNvPicPr>
          <p:nvPr/>
        </p:nvPicPr>
        <p:blipFill rotWithShape="1">
          <a:blip r:embed="rId4"/>
          <a:srcRect l="49983" t="19060" r="35563" b="7823"/>
          <a:stretch/>
        </p:blipFill>
        <p:spPr>
          <a:xfrm>
            <a:off x="6481223" y="2750157"/>
            <a:ext cx="1443798" cy="2224185"/>
          </a:xfrm>
          <a:prstGeom prst="rect">
            <a:avLst/>
          </a:prstGeom>
        </p:spPr>
      </p:pic>
      <p:pic>
        <p:nvPicPr>
          <p:cNvPr id="20" name="Picture 19">
            <a:extLst>
              <a:ext uri="{FF2B5EF4-FFF2-40B4-BE49-F238E27FC236}">
                <a16:creationId xmlns:a16="http://schemas.microsoft.com/office/drawing/2014/main" id="{8D30A8AB-3442-8548-AF43-719AD0EC3DDE}"/>
              </a:ext>
            </a:extLst>
          </p:cNvPr>
          <p:cNvPicPr>
            <a:picLocks noChangeAspect="1"/>
          </p:cNvPicPr>
          <p:nvPr/>
        </p:nvPicPr>
        <p:blipFill rotWithShape="1">
          <a:blip r:embed="rId4"/>
          <a:srcRect l="18040" t="19060" r="67421" b="7823"/>
          <a:stretch/>
        </p:blipFill>
        <p:spPr>
          <a:xfrm>
            <a:off x="3442448" y="2766952"/>
            <a:ext cx="1452283" cy="2224185"/>
          </a:xfrm>
          <a:prstGeom prst="rect">
            <a:avLst/>
          </a:prstGeom>
        </p:spPr>
      </p:pic>
      <p:pic>
        <p:nvPicPr>
          <p:cNvPr id="21" name="Picture 20">
            <a:extLst>
              <a:ext uri="{FF2B5EF4-FFF2-40B4-BE49-F238E27FC236}">
                <a16:creationId xmlns:a16="http://schemas.microsoft.com/office/drawing/2014/main" id="{883820E9-76A9-A44E-8DAA-B483021E9AEF}"/>
              </a:ext>
            </a:extLst>
          </p:cNvPr>
          <p:cNvPicPr>
            <a:picLocks noChangeAspect="1"/>
          </p:cNvPicPr>
          <p:nvPr/>
        </p:nvPicPr>
        <p:blipFill rotWithShape="1">
          <a:blip r:embed="rId4"/>
          <a:srcRect l="34012" t="19061" r="51086" b="31696"/>
          <a:stretch/>
        </p:blipFill>
        <p:spPr>
          <a:xfrm>
            <a:off x="4894731" y="2766952"/>
            <a:ext cx="1488521" cy="1497977"/>
          </a:xfrm>
          <a:prstGeom prst="rect">
            <a:avLst/>
          </a:prstGeom>
        </p:spPr>
      </p:pic>
    </p:spTree>
    <p:extLst>
      <p:ext uri="{BB962C8B-B14F-4D97-AF65-F5344CB8AC3E}">
        <p14:creationId xmlns:p14="http://schemas.microsoft.com/office/powerpoint/2010/main" val="1262456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4006B-0DC4-1841-9311-18E437A5A577}"/>
              </a:ext>
            </a:extLst>
          </p:cNvPr>
          <p:cNvPicPr>
            <a:picLocks noChangeAspect="1"/>
          </p:cNvPicPr>
          <p:nvPr/>
        </p:nvPicPr>
        <p:blipFill>
          <a:blip r:embed="rId2"/>
          <a:stretch>
            <a:fillRect/>
          </a:stretch>
        </p:blipFill>
        <p:spPr>
          <a:xfrm>
            <a:off x="1524000" y="915101"/>
            <a:ext cx="9144000" cy="981906"/>
          </a:xfrm>
          <a:prstGeom prst="rect">
            <a:avLst/>
          </a:prstGeom>
        </p:spPr>
      </p:pic>
      <p:pic>
        <p:nvPicPr>
          <p:cNvPr id="14" name="Picture 13">
            <a:extLst>
              <a:ext uri="{FF2B5EF4-FFF2-40B4-BE49-F238E27FC236}">
                <a16:creationId xmlns:a16="http://schemas.microsoft.com/office/drawing/2014/main" id="{95648E8D-33DF-C242-8A30-210A975567DC}"/>
              </a:ext>
            </a:extLst>
          </p:cNvPr>
          <p:cNvPicPr>
            <a:picLocks noChangeAspect="1"/>
          </p:cNvPicPr>
          <p:nvPr/>
        </p:nvPicPr>
        <p:blipFill rotWithShape="1">
          <a:blip r:embed="rId3"/>
          <a:srcRect r="47204" b="-9796"/>
          <a:stretch/>
        </p:blipFill>
        <p:spPr>
          <a:xfrm>
            <a:off x="1808902" y="2360150"/>
            <a:ext cx="4659085" cy="554824"/>
          </a:xfrm>
          <a:prstGeom prst="rect">
            <a:avLst/>
          </a:prstGeom>
        </p:spPr>
      </p:pic>
      <p:pic>
        <p:nvPicPr>
          <p:cNvPr id="15" name="Picture 14">
            <a:extLst>
              <a:ext uri="{FF2B5EF4-FFF2-40B4-BE49-F238E27FC236}">
                <a16:creationId xmlns:a16="http://schemas.microsoft.com/office/drawing/2014/main" id="{862AA70F-2008-E748-A549-54EA66DA120D}"/>
              </a:ext>
            </a:extLst>
          </p:cNvPr>
          <p:cNvPicPr>
            <a:picLocks noChangeAspect="1"/>
          </p:cNvPicPr>
          <p:nvPr/>
        </p:nvPicPr>
        <p:blipFill rotWithShape="1">
          <a:blip r:embed="rId4"/>
          <a:srcRect l="66995" r="16195"/>
          <a:stretch/>
        </p:blipFill>
        <p:spPr>
          <a:xfrm>
            <a:off x="7352273" y="2728876"/>
            <a:ext cx="1581533" cy="2037212"/>
          </a:xfrm>
          <a:prstGeom prst="rect">
            <a:avLst/>
          </a:prstGeom>
        </p:spPr>
      </p:pic>
      <p:sp>
        <p:nvSpPr>
          <p:cNvPr id="17" name="Content Placeholder 2">
            <a:extLst>
              <a:ext uri="{FF2B5EF4-FFF2-40B4-BE49-F238E27FC236}">
                <a16:creationId xmlns:a16="http://schemas.microsoft.com/office/drawing/2014/main" id="{157B2D2B-9798-2749-A5A7-7875D00E5A77}"/>
              </a:ext>
            </a:extLst>
          </p:cNvPr>
          <p:cNvSpPr txBox="1">
            <a:spLocks/>
          </p:cNvSpPr>
          <p:nvPr/>
        </p:nvSpPr>
        <p:spPr>
          <a:xfrm>
            <a:off x="1524000" y="1897008"/>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In Progress</a:t>
            </a: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9" name="Picture 8">
            <a:extLst>
              <a:ext uri="{FF2B5EF4-FFF2-40B4-BE49-F238E27FC236}">
                <a16:creationId xmlns:a16="http://schemas.microsoft.com/office/drawing/2014/main" id="{CCCCB789-15CD-6746-A878-BC2AE81D487D}"/>
              </a:ext>
            </a:extLst>
          </p:cNvPr>
          <p:cNvPicPr>
            <a:picLocks noChangeAspect="1"/>
          </p:cNvPicPr>
          <p:nvPr/>
        </p:nvPicPr>
        <p:blipFill rotWithShape="1">
          <a:blip r:embed="rId3"/>
          <a:srcRect l="68674" b="34226"/>
          <a:stretch/>
        </p:blipFill>
        <p:spPr>
          <a:xfrm>
            <a:off x="7551582" y="2396506"/>
            <a:ext cx="2764446" cy="332370"/>
          </a:xfrm>
          <a:prstGeom prst="rect">
            <a:avLst/>
          </a:prstGeom>
        </p:spPr>
      </p:pic>
      <p:pic>
        <p:nvPicPr>
          <p:cNvPr id="10" name="Picture 9">
            <a:extLst>
              <a:ext uri="{FF2B5EF4-FFF2-40B4-BE49-F238E27FC236}">
                <a16:creationId xmlns:a16="http://schemas.microsoft.com/office/drawing/2014/main" id="{71CDE911-692C-F34D-8CA9-1674834EACA2}"/>
              </a:ext>
            </a:extLst>
          </p:cNvPr>
          <p:cNvPicPr>
            <a:picLocks noChangeAspect="1"/>
          </p:cNvPicPr>
          <p:nvPr/>
        </p:nvPicPr>
        <p:blipFill rotWithShape="1">
          <a:blip r:embed="rId4"/>
          <a:srcRect l="34578" r="50764"/>
          <a:stretch/>
        </p:blipFill>
        <p:spPr>
          <a:xfrm>
            <a:off x="4928810" y="2809832"/>
            <a:ext cx="1425391" cy="2105662"/>
          </a:xfrm>
          <a:prstGeom prst="rect">
            <a:avLst/>
          </a:prstGeom>
        </p:spPr>
      </p:pic>
      <p:pic>
        <p:nvPicPr>
          <p:cNvPr id="12" name="Picture 11">
            <a:extLst>
              <a:ext uri="{FF2B5EF4-FFF2-40B4-BE49-F238E27FC236}">
                <a16:creationId xmlns:a16="http://schemas.microsoft.com/office/drawing/2014/main" id="{EA4E3EC9-6C05-2F4A-834A-9EED9CED42BB}"/>
              </a:ext>
            </a:extLst>
          </p:cNvPr>
          <p:cNvPicPr>
            <a:picLocks noChangeAspect="1"/>
          </p:cNvPicPr>
          <p:nvPr/>
        </p:nvPicPr>
        <p:blipFill rotWithShape="1">
          <a:blip r:embed="rId4"/>
          <a:srcRect l="17483" r="67317"/>
          <a:stretch/>
        </p:blipFill>
        <p:spPr>
          <a:xfrm>
            <a:off x="3316590" y="2796411"/>
            <a:ext cx="1478071" cy="2105662"/>
          </a:xfrm>
          <a:prstGeom prst="rect">
            <a:avLst/>
          </a:prstGeom>
        </p:spPr>
      </p:pic>
      <p:pic>
        <p:nvPicPr>
          <p:cNvPr id="13" name="Picture 12">
            <a:extLst>
              <a:ext uri="{FF2B5EF4-FFF2-40B4-BE49-F238E27FC236}">
                <a16:creationId xmlns:a16="http://schemas.microsoft.com/office/drawing/2014/main" id="{0EA1667A-14C9-EB4B-B99B-69DF51F82886}"/>
              </a:ext>
            </a:extLst>
          </p:cNvPr>
          <p:cNvPicPr>
            <a:picLocks noChangeAspect="1"/>
          </p:cNvPicPr>
          <p:nvPr/>
        </p:nvPicPr>
        <p:blipFill rotWithShape="1">
          <a:blip r:embed="rId4"/>
          <a:srcRect r="83504"/>
          <a:stretch/>
        </p:blipFill>
        <p:spPr>
          <a:xfrm>
            <a:off x="1524001" y="2796411"/>
            <a:ext cx="1604139" cy="2105662"/>
          </a:xfrm>
          <a:prstGeom prst="rect">
            <a:avLst/>
          </a:prstGeom>
        </p:spPr>
      </p:pic>
      <p:pic>
        <p:nvPicPr>
          <p:cNvPr id="16" name="Picture 15">
            <a:extLst>
              <a:ext uri="{FF2B5EF4-FFF2-40B4-BE49-F238E27FC236}">
                <a16:creationId xmlns:a16="http://schemas.microsoft.com/office/drawing/2014/main" id="{2282F5C2-EA77-B047-973E-45F61F8C9957}"/>
              </a:ext>
            </a:extLst>
          </p:cNvPr>
          <p:cNvPicPr>
            <a:picLocks noChangeAspect="1"/>
          </p:cNvPicPr>
          <p:nvPr/>
        </p:nvPicPr>
        <p:blipFill rotWithShape="1">
          <a:blip r:embed="rId4"/>
          <a:srcRect l="84670" r="3622"/>
          <a:stretch/>
        </p:blipFill>
        <p:spPr>
          <a:xfrm>
            <a:off x="9267337" y="2728876"/>
            <a:ext cx="1101509" cy="2037212"/>
          </a:xfrm>
          <a:prstGeom prst="rect">
            <a:avLst/>
          </a:prstGeom>
        </p:spPr>
      </p:pic>
    </p:spTree>
    <p:extLst>
      <p:ext uri="{BB962C8B-B14F-4D97-AF65-F5344CB8AC3E}">
        <p14:creationId xmlns:p14="http://schemas.microsoft.com/office/powerpoint/2010/main" val="1028600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D116D-A426-B845-9DF1-A3ABDF6ECC44}"/>
              </a:ext>
            </a:extLst>
          </p:cNvPr>
          <p:cNvPicPr>
            <a:picLocks noChangeAspect="1"/>
          </p:cNvPicPr>
          <p:nvPr/>
        </p:nvPicPr>
        <p:blipFill>
          <a:blip r:embed="rId2"/>
          <a:stretch>
            <a:fillRect/>
          </a:stretch>
        </p:blipFill>
        <p:spPr>
          <a:xfrm>
            <a:off x="1524000" y="906943"/>
            <a:ext cx="9144000" cy="1076461"/>
          </a:xfrm>
          <a:prstGeom prst="rect">
            <a:avLst/>
          </a:prstGeom>
        </p:spPr>
      </p:pic>
      <p:pic>
        <p:nvPicPr>
          <p:cNvPr id="8" name="Picture 7">
            <a:extLst>
              <a:ext uri="{FF2B5EF4-FFF2-40B4-BE49-F238E27FC236}">
                <a16:creationId xmlns:a16="http://schemas.microsoft.com/office/drawing/2014/main" id="{69EC6F6C-6BC7-CB4C-9910-30AC243B05BD}"/>
              </a:ext>
            </a:extLst>
          </p:cNvPr>
          <p:cNvPicPr>
            <a:picLocks noChangeAspect="1"/>
          </p:cNvPicPr>
          <p:nvPr/>
        </p:nvPicPr>
        <p:blipFill rotWithShape="1">
          <a:blip r:embed="rId3"/>
          <a:srcRect l="38297" t="10710" b="23831"/>
          <a:stretch/>
        </p:blipFill>
        <p:spPr>
          <a:xfrm>
            <a:off x="5230586" y="2198914"/>
            <a:ext cx="5218996" cy="316182"/>
          </a:xfrm>
          <a:prstGeom prst="rect">
            <a:avLst/>
          </a:prstGeom>
        </p:spPr>
      </p:pic>
      <p:sp>
        <p:nvSpPr>
          <p:cNvPr id="10" name="Content Placeholder 2">
            <a:extLst>
              <a:ext uri="{FF2B5EF4-FFF2-40B4-BE49-F238E27FC236}">
                <a16:creationId xmlns:a16="http://schemas.microsoft.com/office/drawing/2014/main" id="{9393A7B3-7822-5B45-BAAF-8C7F172936EC}"/>
              </a:ext>
            </a:extLst>
          </p:cNvPr>
          <p:cNvSpPr txBox="1">
            <a:spLocks/>
          </p:cNvSpPr>
          <p:nvPr/>
        </p:nvSpPr>
        <p:spPr>
          <a:xfrm>
            <a:off x="1524000" y="1859325"/>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Finished</a:t>
            </a: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In Progress</a:t>
            </a: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3" name="Picture 12">
            <a:extLst>
              <a:ext uri="{FF2B5EF4-FFF2-40B4-BE49-F238E27FC236}">
                <a16:creationId xmlns:a16="http://schemas.microsoft.com/office/drawing/2014/main" id="{46AF628F-2212-9344-B556-7E8156BECC98}"/>
              </a:ext>
            </a:extLst>
          </p:cNvPr>
          <p:cNvPicPr>
            <a:picLocks noChangeAspect="1"/>
          </p:cNvPicPr>
          <p:nvPr/>
        </p:nvPicPr>
        <p:blipFill rotWithShape="1">
          <a:blip r:embed="rId4"/>
          <a:srcRect l="81258" t="6103" b="62207"/>
          <a:stretch/>
        </p:blipFill>
        <p:spPr>
          <a:xfrm>
            <a:off x="8856233" y="2515096"/>
            <a:ext cx="1713796" cy="680498"/>
          </a:xfrm>
          <a:prstGeom prst="rect">
            <a:avLst/>
          </a:prstGeom>
        </p:spPr>
      </p:pic>
      <p:pic>
        <p:nvPicPr>
          <p:cNvPr id="14" name="Picture 13">
            <a:extLst>
              <a:ext uri="{FF2B5EF4-FFF2-40B4-BE49-F238E27FC236}">
                <a16:creationId xmlns:a16="http://schemas.microsoft.com/office/drawing/2014/main" id="{DD042101-2563-6946-BA06-8ADB477B36C0}"/>
              </a:ext>
            </a:extLst>
          </p:cNvPr>
          <p:cNvPicPr>
            <a:picLocks noChangeAspect="1"/>
          </p:cNvPicPr>
          <p:nvPr/>
        </p:nvPicPr>
        <p:blipFill rotWithShape="1">
          <a:blip r:embed="rId4"/>
          <a:srcRect t="5649" r="81786" b="19788"/>
          <a:stretch/>
        </p:blipFill>
        <p:spPr>
          <a:xfrm>
            <a:off x="1991383" y="3646631"/>
            <a:ext cx="1665513" cy="1601130"/>
          </a:xfrm>
          <a:prstGeom prst="rect">
            <a:avLst/>
          </a:prstGeom>
        </p:spPr>
      </p:pic>
      <p:pic>
        <p:nvPicPr>
          <p:cNvPr id="15" name="Picture 14">
            <a:extLst>
              <a:ext uri="{FF2B5EF4-FFF2-40B4-BE49-F238E27FC236}">
                <a16:creationId xmlns:a16="http://schemas.microsoft.com/office/drawing/2014/main" id="{863F8C99-C40C-FB4C-BC05-F79E6F72465F}"/>
              </a:ext>
            </a:extLst>
          </p:cNvPr>
          <p:cNvPicPr>
            <a:picLocks noChangeAspect="1"/>
          </p:cNvPicPr>
          <p:nvPr/>
        </p:nvPicPr>
        <p:blipFill rotWithShape="1">
          <a:blip r:embed="rId4"/>
          <a:srcRect l="40544" t="5649" r="40528" b="6101"/>
          <a:stretch/>
        </p:blipFill>
        <p:spPr>
          <a:xfrm>
            <a:off x="5230586" y="3651991"/>
            <a:ext cx="1730828" cy="1895044"/>
          </a:xfrm>
          <a:prstGeom prst="rect">
            <a:avLst/>
          </a:prstGeom>
        </p:spPr>
      </p:pic>
      <p:pic>
        <p:nvPicPr>
          <p:cNvPr id="16" name="Picture 15">
            <a:extLst>
              <a:ext uri="{FF2B5EF4-FFF2-40B4-BE49-F238E27FC236}">
                <a16:creationId xmlns:a16="http://schemas.microsoft.com/office/drawing/2014/main" id="{7B3D9C30-8A4F-954D-9887-2D3CC5DC4B9A}"/>
              </a:ext>
            </a:extLst>
          </p:cNvPr>
          <p:cNvPicPr>
            <a:picLocks noChangeAspect="1"/>
          </p:cNvPicPr>
          <p:nvPr/>
        </p:nvPicPr>
        <p:blipFill rotWithShape="1">
          <a:blip r:embed="rId4"/>
          <a:srcRect l="60663" t="5649" r="21071" b="13307"/>
          <a:stretch/>
        </p:blipFill>
        <p:spPr>
          <a:xfrm>
            <a:off x="6961414" y="3701423"/>
            <a:ext cx="1670254" cy="1740289"/>
          </a:xfrm>
          <a:prstGeom prst="rect">
            <a:avLst/>
          </a:prstGeom>
        </p:spPr>
      </p:pic>
      <p:pic>
        <p:nvPicPr>
          <p:cNvPr id="17" name="Picture 16">
            <a:extLst>
              <a:ext uri="{FF2B5EF4-FFF2-40B4-BE49-F238E27FC236}">
                <a16:creationId xmlns:a16="http://schemas.microsoft.com/office/drawing/2014/main" id="{31B216D8-C3B0-8743-AC36-45019F09D4CC}"/>
              </a:ext>
            </a:extLst>
          </p:cNvPr>
          <p:cNvPicPr>
            <a:picLocks noChangeAspect="1"/>
          </p:cNvPicPr>
          <p:nvPr/>
        </p:nvPicPr>
        <p:blipFill rotWithShape="1">
          <a:blip r:embed="rId3"/>
          <a:srcRect t="1" r="80815" b="20480"/>
          <a:stretch/>
        </p:blipFill>
        <p:spPr>
          <a:xfrm>
            <a:off x="1991383" y="2131002"/>
            <a:ext cx="1622675" cy="384095"/>
          </a:xfrm>
          <a:prstGeom prst="rect">
            <a:avLst/>
          </a:prstGeom>
        </p:spPr>
      </p:pic>
    </p:spTree>
    <p:extLst>
      <p:ext uri="{BB962C8B-B14F-4D97-AF65-F5344CB8AC3E}">
        <p14:creationId xmlns:p14="http://schemas.microsoft.com/office/powerpoint/2010/main" val="243899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B9C32-D166-4A80-A299-CAE025F66F3F}"/>
              </a:ext>
            </a:extLst>
          </p:cNvPr>
          <p:cNvSpPr txBox="1"/>
          <p:nvPr/>
        </p:nvSpPr>
        <p:spPr>
          <a:xfrm>
            <a:off x="609600" y="806452"/>
            <a:ext cx="93618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The Mission of ASSIST</a:t>
            </a:r>
          </a:p>
        </p:txBody>
      </p:sp>
      <p:sp>
        <p:nvSpPr>
          <p:cNvPr id="4" name="TextBox 3">
            <a:extLst>
              <a:ext uri="{FF2B5EF4-FFF2-40B4-BE49-F238E27FC236}">
                <a16:creationId xmlns:a16="http://schemas.microsoft.com/office/drawing/2014/main" id="{B97A9E22-CD4E-4D91-A577-E3B630363CB1}"/>
              </a:ext>
            </a:extLst>
          </p:cNvPr>
          <p:cNvSpPr txBox="1"/>
          <p:nvPr/>
        </p:nvSpPr>
        <p:spPr>
          <a:xfrm>
            <a:off x="609600" y="1588883"/>
            <a:ext cx="10204580"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To facilitate the transfer of California Community College students to California public four-year universities by providing accurate articulation information.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4238628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D116D-A426-B845-9DF1-A3ABDF6ECC44}"/>
              </a:ext>
            </a:extLst>
          </p:cNvPr>
          <p:cNvPicPr>
            <a:picLocks noChangeAspect="1"/>
          </p:cNvPicPr>
          <p:nvPr/>
        </p:nvPicPr>
        <p:blipFill>
          <a:blip r:embed="rId2"/>
          <a:stretch>
            <a:fillRect/>
          </a:stretch>
        </p:blipFill>
        <p:spPr>
          <a:xfrm>
            <a:off x="1524000" y="906943"/>
            <a:ext cx="9144000" cy="1076461"/>
          </a:xfrm>
          <a:prstGeom prst="rect">
            <a:avLst/>
          </a:prstGeom>
        </p:spPr>
      </p:pic>
      <p:pic>
        <p:nvPicPr>
          <p:cNvPr id="8" name="Picture 7">
            <a:extLst>
              <a:ext uri="{FF2B5EF4-FFF2-40B4-BE49-F238E27FC236}">
                <a16:creationId xmlns:a16="http://schemas.microsoft.com/office/drawing/2014/main" id="{69EC6F6C-6BC7-CB4C-9910-30AC243B05BD}"/>
              </a:ext>
            </a:extLst>
          </p:cNvPr>
          <p:cNvPicPr>
            <a:picLocks noChangeAspect="1"/>
          </p:cNvPicPr>
          <p:nvPr/>
        </p:nvPicPr>
        <p:blipFill rotWithShape="1">
          <a:blip r:embed="rId3"/>
          <a:srcRect l="19833" t="15217" r="60609" b="23831"/>
          <a:stretch/>
        </p:blipFill>
        <p:spPr>
          <a:xfrm>
            <a:off x="3668894" y="2220686"/>
            <a:ext cx="1654221" cy="294410"/>
          </a:xfrm>
          <a:prstGeom prst="rect">
            <a:avLst/>
          </a:prstGeom>
        </p:spPr>
      </p:pic>
      <p:sp>
        <p:nvSpPr>
          <p:cNvPr id="9" name="Content Placeholder 2">
            <a:extLst>
              <a:ext uri="{FF2B5EF4-FFF2-40B4-BE49-F238E27FC236}">
                <a16:creationId xmlns:a16="http://schemas.microsoft.com/office/drawing/2014/main" id="{CB666A12-C68E-7C47-BD07-70EC9E78A964}"/>
              </a:ext>
            </a:extLst>
          </p:cNvPr>
          <p:cNvSpPr txBox="1">
            <a:spLocks/>
          </p:cNvSpPr>
          <p:nvPr/>
        </p:nvSpPr>
        <p:spPr>
          <a:xfrm>
            <a:off x="1643743" y="1866804"/>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To Do</a:t>
            </a: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1" name="Picture 10">
            <a:extLst>
              <a:ext uri="{FF2B5EF4-FFF2-40B4-BE49-F238E27FC236}">
                <a16:creationId xmlns:a16="http://schemas.microsoft.com/office/drawing/2014/main" id="{760863A6-9029-4E40-98E8-03DF5725F949}"/>
              </a:ext>
            </a:extLst>
          </p:cNvPr>
          <p:cNvPicPr>
            <a:picLocks noChangeAspect="1"/>
          </p:cNvPicPr>
          <p:nvPr/>
        </p:nvPicPr>
        <p:blipFill rotWithShape="1">
          <a:blip r:embed="rId4"/>
          <a:srcRect l="68602" t="26179"/>
          <a:stretch/>
        </p:blipFill>
        <p:spPr>
          <a:xfrm>
            <a:off x="7276397" y="2515096"/>
            <a:ext cx="1838278" cy="1181278"/>
          </a:xfrm>
          <a:prstGeom prst="rect">
            <a:avLst/>
          </a:prstGeom>
        </p:spPr>
      </p:pic>
      <p:pic>
        <p:nvPicPr>
          <p:cNvPr id="12" name="Picture 11">
            <a:extLst>
              <a:ext uri="{FF2B5EF4-FFF2-40B4-BE49-F238E27FC236}">
                <a16:creationId xmlns:a16="http://schemas.microsoft.com/office/drawing/2014/main" id="{1D6B2125-2A01-CC41-A284-E6A46BF8B66F}"/>
              </a:ext>
            </a:extLst>
          </p:cNvPr>
          <p:cNvPicPr>
            <a:picLocks noChangeAspect="1"/>
          </p:cNvPicPr>
          <p:nvPr/>
        </p:nvPicPr>
        <p:blipFill rotWithShape="1">
          <a:blip r:embed="rId4"/>
          <a:srcRect r="67841"/>
          <a:stretch/>
        </p:blipFill>
        <p:spPr>
          <a:xfrm>
            <a:off x="3668893" y="2515096"/>
            <a:ext cx="1882822" cy="1600200"/>
          </a:xfrm>
          <a:prstGeom prst="rect">
            <a:avLst/>
          </a:prstGeom>
        </p:spPr>
      </p:pic>
      <p:pic>
        <p:nvPicPr>
          <p:cNvPr id="17" name="Picture 16">
            <a:extLst>
              <a:ext uri="{FF2B5EF4-FFF2-40B4-BE49-F238E27FC236}">
                <a16:creationId xmlns:a16="http://schemas.microsoft.com/office/drawing/2014/main" id="{218E77C3-4F21-DE4D-875A-1BE8704948CC}"/>
              </a:ext>
            </a:extLst>
          </p:cNvPr>
          <p:cNvPicPr>
            <a:picLocks noChangeAspect="1"/>
          </p:cNvPicPr>
          <p:nvPr/>
        </p:nvPicPr>
        <p:blipFill rotWithShape="1">
          <a:blip r:embed="rId3"/>
          <a:srcRect l="58696" t="15218" r="22643" b="23830"/>
          <a:stretch/>
        </p:blipFill>
        <p:spPr>
          <a:xfrm>
            <a:off x="7047797" y="2220686"/>
            <a:ext cx="1578429" cy="294410"/>
          </a:xfrm>
          <a:prstGeom prst="rect">
            <a:avLst/>
          </a:prstGeom>
        </p:spPr>
      </p:pic>
    </p:spTree>
    <p:extLst>
      <p:ext uri="{BB962C8B-B14F-4D97-AF65-F5344CB8AC3E}">
        <p14:creationId xmlns:p14="http://schemas.microsoft.com/office/powerpoint/2010/main" val="279970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2A4EAA-5C43-324A-BBFD-D2F204EA73F8}"/>
              </a:ext>
            </a:extLst>
          </p:cNvPr>
          <p:cNvPicPr>
            <a:picLocks noChangeAspect="1"/>
          </p:cNvPicPr>
          <p:nvPr/>
        </p:nvPicPr>
        <p:blipFill>
          <a:blip r:embed="rId2"/>
          <a:stretch>
            <a:fillRect/>
          </a:stretch>
        </p:blipFill>
        <p:spPr>
          <a:xfrm>
            <a:off x="1524000" y="931914"/>
            <a:ext cx="9144000" cy="986345"/>
          </a:xfrm>
          <a:prstGeom prst="rect">
            <a:avLst/>
          </a:prstGeom>
        </p:spPr>
      </p:pic>
      <p:sp>
        <p:nvSpPr>
          <p:cNvPr id="12" name="Content Placeholder 2">
            <a:extLst>
              <a:ext uri="{FF2B5EF4-FFF2-40B4-BE49-F238E27FC236}">
                <a16:creationId xmlns:a16="http://schemas.microsoft.com/office/drawing/2014/main" id="{1F016A2C-C5E4-7146-984D-087C69E4BC88}"/>
              </a:ext>
            </a:extLst>
          </p:cNvPr>
          <p:cNvSpPr txBox="1">
            <a:spLocks/>
          </p:cNvSpPr>
          <p:nvPr/>
        </p:nvSpPr>
        <p:spPr>
          <a:xfrm>
            <a:off x="1621103" y="1962941"/>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In Progress</a:t>
            </a: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prstClr val="black"/>
              </a:solidFill>
              <a:latin typeface="Calibri"/>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1800" b="1" dirty="0">
              <a:solidFill>
                <a:srgbClr val="1F497D">
                  <a:lumMod val="75000"/>
                </a:srgbClr>
              </a:solidFill>
              <a:latin typeface="Noteworthy Light" panose="02000400000000000000" pitchFamily="2" charset="77"/>
              <a:ea typeface="Noteworthy Light" panose="02000400000000000000" pitchFamily="2" charset="77"/>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3" name="Picture 12">
            <a:extLst>
              <a:ext uri="{FF2B5EF4-FFF2-40B4-BE49-F238E27FC236}">
                <a16:creationId xmlns:a16="http://schemas.microsoft.com/office/drawing/2014/main" id="{DBDEC8F7-043C-8744-937D-36657BEE688C}"/>
              </a:ext>
            </a:extLst>
          </p:cNvPr>
          <p:cNvPicPr>
            <a:picLocks noChangeAspect="1"/>
          </p:cNvPicPr>
          <p:nvPr/>
        </p:nvPicPr>
        <p:blipFill rotWithShape="1">
          <a:blip r:embed="rId3"/>
          <a:srcRect r="51735"/>
          <a:stretch/>
        </p:blipFill>
        <p:spPr>
          <a:xfrm>
            <a:off x="3145064" y="2764814"/>
            <a:ext cx="1514022" cy="1358900"/>
          </a:xfrm>
          <a:prstGeom prst="rect">
            <a:avLst/>
          </a:prstGeom>
        </p:spPr>
      </p:pic>
      <p:pic>
        <p:nvPicPr>
          <p:cNvPr id="15" name="Picture 14">
            <a:extLst>
              <a:ext uri="{FF2B5EF4-FFF2-40B4-BE49-F238E27FC236}">
                <a16:creationId xmlns:a16="http://schemas.microsoft.com/office/drawing/2014/main" id="{766DE40B-040F-9741-B350-E4B1FA2A3509}"/>
              </a:ext>
            </a:extLst>
          </p:cNvPr>
          <p:cNvPicPr>
            <a:picLocks noChangeAspect="1"/>
          </p:cNvPicPr>
          <p:nvPr/>
        </p:nvPicPr>
        <p:blipFill rotWithShape="1">
          <a:blip r:embed="rId4"/>
          <a:srcRect l="17629" t="1" r="66776" b="-17222"/>
          <a:stretch/>
        </p:blipFill>
        <p:spPr>
          <a:xfrm>
            <a:off x="3233058" y="2247257"/>
            <a:ext cx="1426029" cy="593914"/>
          </a:xfrm>
          <a:prstGeom prst="rect">
            <a:avLst/>
          </a:prstGeom>
        </p:spPr>
      </p:pic>
      <p:pic>
        <p:nvPicPr>
          <p:cNvPr id="16" name="Picture 15">
            <a:extLst>
              <a:ext uri="{FF2B5EF4-FFF2-40B4-BE49-F238E27FC236}">
                <a16:creationId xmlns:a16="http://schemas.microsoft.com/office/drawing/2014/main" id="{B05F5BC4-C873-CF4D-839E-AC7F06FDF36F}"/>
              </a:ext>
            </a:extLst>
          </p:cNvPr>
          <p:cNvPicPr>
            <a:picLocks noChangeAspect="1"/>
          </p:cNvPicPr>
          <p:nvPr/>
        </p:nvPicPr>
        <p:blipFill rotWithShape="1">
          <a:blip r:embed="rId3"/>
          <a:srcRect l="53144"/>
          <a:stretch/>
        </p:blipFill>
        <p:spPr>
          <a:xfrm>
            <a:off x="4898571" y="2764814"/>
            <a:ext cx="1469814" cy="1358900"/>
          </a:xfrm>
          <a:prstGeom prst="rect">
            <a:avLst/>
          </a:prstGeom>
        </p:spPr>
      </p:pic>
      <p:pic>
        <p:nvPicPr>
          <p:cNvPr id="17" name="Picture 16">
            <a:extLst>
              <a:ext uri="{FF2B5EF4-FFF2-40B4-BE49-F238E27FC236}">
                <a16:creationId xmlns:a16="http://schemas.microsoft.com/office/drawing/2014/main" id="{9D8D4E29-DD91-4944-9EB5-B80632742E55}"/>
              </a:ext>
            </a:extLst>
          </p:cNvPr>
          <p:cNvPicPr>
            <a:picLocks noChangeAspect="1"/>
          </p:cNvPicPr>
          <p:nvPr/>
        </p:nvPicPr>
        <p:blipFill rotWithShape="1">
          <a:blip r:embed="rId4"/>
          <a:srcRect l="34432" t="1" r="49157" b="-17222"/>
          <a:stretch/>
        </p:blipFill>
        <p:spPr>
          <a:xfrm>
            <a:off x="4898571" y="2247257"/>
            <a:ext cx="1500656" cy="593914"/>
          </a:xfrm>
          <a:prstGeom prst="rect">
            <a:avLst/>
          </a:prstGeom>
        </p:spPr>
      </p:pic>
    </p:spTree>
    <p:extLst>
      <p:ext uri="{BB962C8B-B14F-4D97-AF65-F5344CB8AC3E}">
        <p14:creationId xmlns:p14="http://schemas.microsoft.com/office/powerpoint/2010/main" val="3633360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2A4EAA-5C43-324A-BBFD-D2F204EA73F8}"/>
              </a:ext>
            </a:extLst>
          </p:cNvPr>
          <p:cNvPicPr>
            <a:picLocks noChangeAspect="1"/>
          </p:cNvPicPr>
          <p:nvPr/>
        </p:nvPicPr>
        <p:blipFill>
          <a:blip r:embed="rId2"/>
          <a:stretch>
            <a:fillRect/>
          </a:stretch>
        </p:blipFill>
        <p:spPr>
          <a:xfrm>
            <a:off x="1524000" y="931914"/>
            <a:ext cx="9144000" cy="986345"/>
          </a:xfrm>
          <a:prstGeom prst="rect">
            <a:avLst/>
          </a:prstGeom>
        </p:spPr>
      </p:pic>
      <p:sp>
        <p:nvSpPr>
          <p:cNvPr id="12" name="Content Placeholder 2">
            <a:extLst>
              <a:ext uri="{FF2B5EF4-FFF2-40B4-BE49-F238E27FC236}">
                <a16:creationId xmlns:a16="http://schemas.microsoft.com/office/drawing/2014/main" id="{1F016A2C-C5E4-7146-984D-087C69E4BC88}"/>
              </a:ext>
            </a:extLst>
          </p:cNvPr>
          <p:cNvSpPr txBox="1">
            <a:spLocks/>
          </p:cNvSpPr>
          <p:nvPr/>
        </p:nvSpPr>
        <p:spPr>
          <a:xfrm>
            <a:off x="1621103" y="1962941"/>
            <a:ext cx="8707164" cy="2548461"/>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fontAlgn="auto" hangingPunct="1">
              <a:spcBef>
                <a:spcPts val="0"/>
              </a:spcBef>
              <a:spcAft>
                <a:spcPts val="0"/>
              </a:spcAft>
              <a:buNone/>
              <a:defRPr/>
            </a:pPr>
            <a:r>
              <a:rPr lang="en-US" sz="1800" b="1" dirty="0">
                <a:solidFill>
                  <a:srgbClr val="1F497D">
                    <a:lumMod val="75000"/>
                  </a:srgbClr>
                </a:solidFill>
                <a:latin typeface="Noteworthy Light" panose="02000400000000000000" pitchFamily="2" charset="77"/>
                <a:ea typeface="Noteworthy Light" panose="02000400000000000000" pitchFamily="2" charset="77"/>
              </a:rPr>
              <a:t>To Do</a:t>
            </a: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a:p>
            <a:pPr marL="0" indent="0" defTabSz="914400" eaLnBrk="1" fontAlgn="auto" hangingPunct="1">
              <a:spcBef>
                <a:spcPts val="0"/>
              </a:spcBef>
              <a:spcAft>
                <a:spcPts val="0"/>
              </a:spcAft>
              <a:buNone/>
              <a:defRPr/>
            </a:pPr>
            <a:endParaRPr lang="en-US" sz="2000" dirty="0">
              <a:solidFill>
                <a:prstClr val="black"/>
              </a:solidFill>
              <a:latin typeface="Calibri"/>
            </a:endParaRPr>
          </a:p>
        </p:txBody>
      </p:sp>
      <p:pic>
        <p:nvPicPr>
          <p:cNvPr id="14" name="Picture 13">
            <a:extLst>
              <a:ext uri="{FF2B5EF4-FFF2-40B4-BE49-F238E27FC236}">
                <a16:creationId xmlns:a16="http://schemas.microsoft.com/office/drawing/2014/main" id="{312CDFDD-E979-3E46-BE1A-3E9A405AC50B}"/>
              </a:ext>
            </a:extLst>
          </p:cNvPr>
          <p:cNvPicPr>
            <a:picLocks noChangeAspect="1"/>
          </p:cNvPicPr>
          <p:nvPr/>
        </p:nvPicPr>
        <p:blipFill rotWithShape="1">
          <a:blip r:embed="rId3"/>
          <a:srcRect r="3592" b="13947"/>
          <a:stretch/>
        </p:blipFill>
        <p:spPr>
          <a:xfrm>
            <a:off x="1731133" y="2791290"/>
            <a:ext cx="8815552" cy="2357485"/>
          </a:xfrm>
          <a:prstGeom prst="rect">
            <a:avLst/>
          </a:prstGeom>
        </p:spPr>
      </p:pic>
      <p:pic>
        <p:nvPicPr>
          <p:cNvPr id="15" name="Picture 14">
            <a:extLst>
              <a:ext uri="{FF2B5EF4-FFF2-40B4-BE49-F238E27FC236}">
                <a16:creationId xmlns:a16="http://schemas.microsoft.com/office/drawing/2014/main" id="{766DE40B-040F-9741-B350-E4B1FA2A3509}"/>
              </a:ext>
            </a:extLst>
          </p:cNvPr>
          <p:cNvPicPr>
            <a:picLocks noChangeAspect="1"/>
          </p:cNvPicPr>
          <p:nvPr/>
        </p:nvPicPr>
        <p:blipFill>
          <a:blip r:embed="rId4"/>
          <a:stretch>
            <a:fillRect/>
          </a:stretch>
        </p:blipFill>
        <p:spPr>
          <a:xfrm>
            <a:off x="1621103" y="2303273"/>
            <a:ext cx="9144000" cy="506660"/>
          </a:xfrm>
          <a:prstGeom prst="rect">
            <a:avLst/>
          </a:prstGeom>
        </p:spPr>
      </p:pic>
    </p:spTree>
    <p:extLst>
      <p:ext uri="{BB962C8B-B14F-4D97-AF65-F5344CB8AC3E}">
        <p14:creationId xmlns:p14="http://schemas.microsoft.com/office/powerpoint/2010/main" val="2208230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3C93-11FF-8446-9797-F044AAEAA5F9}"/>
              </a:ext>
            </a:extLst>
          </p:cNvPr>
          <p:cNvSpPr>
            <a:spLocks noGrp="1"/>
          </p:cNvSpPr>
          <p:nvPr>
            <p:ph type="title"/>
          </p:nvPr>
        </p:nvSpPr>
        <p:spPr/>
        <p:txBody>
          <a:bodyPr/>
          <a:lstStyle/>
          <a:p>
            <a:pPr algn="ctr"/>
            <a:r>
              <a:rPr lang="en-US" dirty="0"/>
              <a:t>Looking Ahead and Lessons Learned</a:t>
            </a:r>
          </a:p>
        </p:txBody>
      </p:sp>
      <p:sp>
        <p:nvSpPr>
          <p:cNvPr id="3" name="Content Placeholder 2">
            <a:extLst>
              <a:ext uri="{FF2B5EF4-FFF2-40B4-BE49-F238E27FC236}">
                <a16:creationId xmlns:a16="http://schemas.microsoft.com/office/drawing/2014/main" id="{F254CDAF-38FE-F64B-82A9-650D8F19B32E}"/>
              </a:ext>
            </a:extLst>
          </p:cNvPr>
          <p:cNvSpPr>
            <a:spLocks noGrp="1"/>
          </p:cNvSpPr>
          <p:nvPr>
            <p:ph idx="1"/>
          </p:nvPr>
        </p:nvSpPr>
        <p:spPr/>
        <p:txBody>
          <a:bodyPr/>
          <a:lstStyle/>
          <a:p>
            <a:r>
              <a:rPr lang="en-US" dirty="0"/>
              <a:t>None of these systems are fully functional yet, but every team has had previous discussions about possible integrations in the future.</a:t>
            </a:r>
          </a:p>
          <a:p>
            <a:r>
              <a:rPr lang="en-US" dirty="0"/>
              <a:t>Those discussions were premature because the most important requirement for a piece of technology is that it function as expected. </a:t>
            </a:r>
          </a:p>
          <a:p>
            <a:endParaRPr lang="en-US" dirty="0"/>
          </a:p>
          <a:p>
            <a:r>
              <a:rPr lang="en-US" dirty="0"/>
              <a:t>For example, right after the 2017 Curriculum Institute, meetings began about how to allow local curriculum management systems to directly upload information. While that is a wonderful goal, it can’t happen until COCI is fully functional!</a:t>
            </a:r>
          </a:p>
          <a:p>
            <a:r>
              <a:rPr lang="en-US" dirty="0"/>
              <a:t>The primary goal for all systems is to be fully functional as stand alone systems.</a:t>
            </a:r>
          </a:p>
        </p:txBody>
      </p:sp>
    </p:spTree>
    <p:extLst>
      <p:ext uri="{BB962C8B-B14F-4D97-AF65-F5344CB8AC3E}">
        <p14:creationId xmlns:p14="http://schemas.microsoft.com/office/powerpoint/2010/main" val="3781825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7ABB-5386-F845-B281-5A2CDF17154E}"/>
              </a:ext>
            </a:extLst>
          </p:cNvPr>
          <p:cNvSpPr>
            <a:spLocks noGrp="1"/>
          </p:cNvSpPr>
          <p:nvPr>
            <p:ph type="title"/>
          </p:nvPr>
        </p:nvSpPr>
        <p:spPr/>
        <p:txBody>
          <a:bodyPr/>
          <a:lstStyle/>
          <a:p>
            <a:pPr algn="ctr"/>
            <a:r>
              <a:rPr lang="en-US" dirty="0"/>
              <a:t>Is Integration Dead?</a:t>
            </a:r>
          </a:p>
        </p:txBody>
      </p:sp>
      <p:sp>
        <p:nvSpPr>
          <p:cNvPr id="3" name="Content Placeholder 2">
            <a:extLst>
              <a:ext uri="{FF2B5EF4-FFF2-40B4-BE49-F238E27FC236}">
                <a16:creationId xmlns:a16="http://schemas.microsoft.com/office/drawing/2014/main" id="{090A23FB-45D1-F744-82BD-8B973EB5C332}"/>
              </a:ext>
            </a:extLst>
          </p:cNvPr>
          <p:cNvSpPr>
            <a:spLocks noGrp="1"/>
          </p:cNvSpPr>
          <p:nvPr>
            <p:ph idx="1"/>
          </p:nvPr>
        </p:nvSpPr>
        <p:spPr/>
        <p:txBody>
          <a:bodyPr/>
          <a:lstStyle/>
          <a:p>
            <a:r>
              <a:rPr lang="en-US" dirty="0"/>
              <a:t>There are possibilities for integration between the three systems because of the need for articulation agreements and C-ID approvals when submitting ADTs, so those discussions could happen in the future.</a:t>
            </a:r>
          </a:p>
          <a:p>
            <a:r>
              <a:rPr lang="en-US" dirty="0"/>
              <a:t>There is communication between representatives from all three systems and everyone is open to discussing what might be possible.</a:t>
            </a:r>
          </a:p>
          <a:p>
            <a:r>
              <a:rPr lang="en-US" dirty="0"/>
              <a:t>But, anything you might have heard about how one system might link to another is not guaranteed.</a:t>
            </a:r>
          </a:p>
          <a:p>
            <a:r>
              <a:rPr lang="en-US" dirty="0"/>
              <a:t>We all want these systems to work as efficiently as possible, but we need them to work first and discuss efficiency afterwards.</a:t>
            </a:r>
          </a:p>
        </p:txBody>
      </p:sp>
    </p:spTree>
    <p:extLst>
      <p:ext uri="{BB962C8B-B14F-4D97-AF65-F5344CB8AC3E}">
        <p14:creationId xmlns:p14="http://schemas.microsoft.com/office/powerpoint/2010/main" val="2677893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80BA-606A-894E-B6A6-91FCFFB9FE0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91D9387-BAB9-0D4C-9EDF-3BC87BC32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60" y="533400"/>
            <a:ext cx="11935246" cy="5960390"/>
          </a:xfrm>
        </p:spPr>
      </p:pic>
    </p:spTree>
    <p:extLst>
      <p:ext uri="{BB962C8B-B14F-4D97-AF65-F5344CB8AC3E}">
        <p14:creationId xmlns:p14="http://schemas.microsoft.com/office/powerpoint/2010/main" val="353310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A Critical Tool for Transfer</a:t>
            </a:r>
            <a:endParaRPr lang="en-US" dirty="0"/>
          </a:p>
        </p:txBody>
      </p:sp>
      <p:sp>
        <p:nvSpPr>
          <p:cNvPr id="6" name="Content Placeholder 5"/>
          <p:cNvSpPr>
            <a:spLocks noGrp="1"/>
          </p:cNvSpPr>
          <p:nvPr>
            <p:ph idx="1"/>
          </p:nvPr>
        </p:nvSpPr>
        <p:spPr/>
        <p:txBody>
          <a:bodyPr/>
          <a:lstStyle/>
          <a:p>
            <a:r>
              <a:rPr lang="en-US" sz="3600" dirty="0">
                <a:latin typeface="Helvetica" panose="020B0604020202020204" pitchFamily="34" charset="0"/>
                <a:cs typeface="Helvetica" panose="020B0604020202020204" pitchFamily="34" charset="0"/>
              </a:rPr>
              <a:t>Nearly 16 million articulation agreements and transferability lists have been generated for more than 1 million unique users</a:t>
            </a:r>
          </a:p>
          <a:p>
            <a:r>
              <a:rPr lang="en-US" sz="3600" dirty="0">
                <a:latin typeface="Helvetica" panose="020B0604020202020204" pitchFamily="34" charset="0"/>
                <a:cs typeface="Helvetica" panose="020B0604020202020204" pitchFamily="34" charset="0"/>
              </a:rPr>
              <a:t>Number of successful transfers for Fall 2017</a:t>
            </a:r>
          </a:p>
          <a:p>
            <a:pPr lvl="1"/>
            <a:r>
              <a:rPr lang="en-US" sz="3200" dirty="0">
                <a:latin typeface="Helvetica" panose="020B0604020202020204" pitchFamily="34" charset="0"/>
                <a:cs typeface="Helvetica" panose="020B0604020202020204" pitchFamily="34" charset="0"/>
              </a:rPr>
              <a:t>More than 53,000 CCC students to CSU</a:t>
            </a:r>
          </a:p>
          <a:p>
            <a:pPr lvl="1"/>
            <a:r>
              <a:rPr lang="en-US" sz="3200" dirty="0">
                <a:latin typeface="Helvetica" panose="020B0604020202020204" pitchFamily="34" charset="0"/>
                <a:cs typeface="Helvetica" panose="020B0604020202020204" pitchFamily="34" charset="0"/>
              </a:rPr>
              <a:t>More than 18,000 CCC students to UC</a:t>
            </a:r>
          </a:p>
          <a:p>
            <a:endParaRPr lang="en-US" dirty="0"/>
          </a:p>
        </p:txBody>
      </p:sp>
    </p:spTree>
    <p:extLst>
      <p:ext uri="{BB962C8B-B14F-4D97-AF65-F5344CB8AC3E}">
        <p14:creationId xmlns:p14="http://schemas.microsoft.com/office/powerpoint/2010/main" val="10012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21596"/>
            <a:ext cx="10972800" cy="1143000"/>
          </a:xfrm>
        </p:spPr>
        <p:txBody>
          <a:bodyPr>
            <a:normAutofit/>
          </a:bodyPr>
          <a:lstStyle/>
          <a:p>
            <a:pPr lvl="0">
              <a:lnSpc>
                <a:spcPct val="100000"/>
              </a:lnSpc>
              <a:spcBef>
                <a:spcPts val="0"/>
              </a:spcBef>
            </a:pPr>
            <a:r>
              <a:rPr lang="en-US" sz="4000" b="1" dirty="0">
                <a:solidFill>
                  <a:prstClr val="black"/>
                </a:solidFill>
                <a:latin typeface="Helvetica" panose="020B0604020202020204" pitchFamily="34" charset="0"/>
                <a:ea typeface="+mn-ea"/>
                <a:cs typeface="Helvetica" panose="020B0604020202020204" pitchFamily="34" charset="0"/>
              </a:rPr>
              <a:t>Who uses ASSIST? </a:t>
            </a:r>
            <a:endParaRPr lang="en-US" dirty="0"/>
          </a:p>
        </p:txBody>
      </p:sp>
      <p:sp>
        <p:nvSpPr>
          <p:cNvPr id="4" name="Content Placeholder 3"/>
          <p:cNvSpPr>
            <a:spLocks noGrp="1"/>
          </p:cNvSpPr>
          <p:nvPr>
            <p:ph idx="1"/>
          </p:nvPr>
        </p:nvSpPr>
        <p:spPr>
          <a:xfrm>
            <a:off x="609600" y="1594306"/>
            <a:ext cx="10972800" cy="4117747"/>
          </a:xfrm>
        </p:spPr>
        <p:txBody>
          <a:bodyPr/>
          <a:lstStyle/>
          <a:p>
            <a:r>
              <a:rPr lang="en-US" sz="3600" dirty="0">
                <a:latin typeface="Helvetica" panose="020B0604020202020204" pitchFamily="34" charset="0"/>
                <a:cs typeface="Helvetica" panose="020B0604020202020204" pitchFamily="34" charset="0"/>
              </a:rPr>
              <a:t>CCC, CSU and UC Campuses</a:t>
            </a:r>
          </a:p>
          <a:p>
            <a:pPr lvl="1"/>
            <a:r>
              <a:rPr lang="en-US" sz="3200" dirty="0">
                <a:latin typeface="Helvetica" panose="020B0604020202020204" pitchFamily="34" charset="0"/>
                <a:cs typeface="Helvetica" panose="020B0604020202020204" pitchFamily="34" charset="0"/>
              </a:rPr>
              <a:t>Articulation officers</a:t>
            </a:r>
          </a:p>
          <a:p>
            <a:pPr lvl="1"/>
            <a:r>
              <a:rPr lang="en-US" sz="3200" dirty="0">
                <a:latin typeface="Helvetica" panose="020B0604020202020204" pitchFamily="34" charset="0"/>
                <a:cs typeface="Helvetica" panose="020B0604020202020204" pitchFamily="34" charset="0"/>
              </a:rPr>
              <a:t>Transfer center and campus staff </a:t>
            </a:r>
          </a:p>
          <a:p>
            <a:pPr lvl="1"/>
            <a:r>
              <a:rPr lang="en-US" sz="3200" dirty="0">
                <a:latin typeface="Helvetica" panose="020B0604020202020204" pitchFamily="34" charset="0"/>
                <a:cs typeface="Helvetica" panose="020B0604020202020204" pitchFamily="34" charset="0"/>
              </a:rPr>
              <a:t>Students</a:t>
            </a:r>
          </a:p>
          <a:p>
            <a:r>
              <a:rPr lang="en-US" sz="3600" dirty="0">
                <a:latin typeface="Helvetica" panose="020B0604020202020204" pitchFamily="34" charset="0"/>
                <a:cs typeface="Helvetica" panose="020B0604020202020204" pitchFamily="34" charset="0"/>
              </a:rPr>
              <a:t>System Offices</a:t>
            </a:r>
          </a:p>
          <a:p>
            <a:pPr lvl="1"/>
            <a:r>
              <a:rPr lang="en-US" sz="3200" dirty="0">
                <a:latin typeface="Helvetica" panose="020B0604020202020204" pitchFamily="34" charset="0"/>
                <a:cs typeface="Helvetica" panose="020B0604020202020204" pitchFamily="34" charset="0"/>
              </a:rPr>
              <a:t>Course review</a:t>
            </a:r>
          </a:p>
          <a:p>
            <a:pPr lvl="1"/>
            <a:r>
              <a:rPr lang="en-US" sz="3200" dirty="0">
                <a:latin typeface="Helvetica" panose="020B0604020202020204" pitchFamily="34" charset="0"/>
                <a:cs typeface="Helvetica" panose="020B0604020202020204" pitchFamily="34" charset="0"/>
              </a:rPr>
              <a:t>Application systems</a:t>
            </a:r>
          </a:p>
        </p:txBody>
      </p:sp>
    </p:spTree>
    <p:extLst>
      <p:ext uri="{BB962C8B-B14F-4D97-AF65-F5344CB8AC3E}">
        <p14:creationId xmlns:p14="http://schemas.microsoft.com/office/powerpoint/2010/main" val="186712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4BA3A-35F1-4191-A941-521B2CBC68D2}"/>
              </a:ext>
            </a:extLst>
          </p:cNvPr>
          <p:cNvSpPr txBox="1"/>
          <p:nvPr/>
        </p:nvSpPr>
        <p:spPr>
          <a:xfrm>
            <a:off x="531907" y="1021976"/>
            <a:ext cx="104313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Why the need for a new ASSIST system?</a:t>
            </a:r>
          </a:p>
        </p:txBody>
      </p:sp>
    </p:spTree>
    <p:extLst>
      <p:ext uri="{BB962C8B-B14F-4D97-AF65-F5344CB8AC3E}">
        <p14:creationId xmlns:p14="http://schemas.microsoft.com/office/powerpoint/2010/main" val="10580846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422100"/>
      </a:accent1>
      <a:accent2>
        <a:srgbClr val="ED7D31"/>
      </a:accent2>
      <a:accent3>
        <a:srgbClr val="C28446"/>
      </a:accent3>
      <a:accent4>
        <a:srgbClr val="FFC000"/>
      </a:accent4>
      <a:accent5>
        <a:srgbClr val="9F9F9F"/>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6C0C59A-314C-476A-9EA5-9BC28D9283A5}" vid="{6A25FF00-F3F4-435C-AC82-54739F77B3A6}"/>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22100"/>
      </a:accent1>
      <a:accent2>
        <a:srgbClr val="ED7D31"/>
      </a:accent2>
      <a:accent3>
        <a:srgbClr val="C28446"/>
      </a:accent3>
      <a:accent4>
        <a:srgbClr val="FFC000"/>
      </a:accent4>
      <a:accent5>
        <a:srgbClr val="9F9F9F"/>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8B9877-1A5F-4C8C-AE8B-A393F1B2205C}" vid="{6C1C3204-970A-4D19-960B-0C81057B61D5}"/>
    </a:ext>
  </a:ext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422100"/>
      </a:accent1>
      <a:accent2>
        <a:srgbClr val="ED7D31"/>
      </a:accent2>
      <a:accent3>
        <a:srgbClr val="C28446"/>
      </a:accent3>
      <a:accent4>
        <a:srgbClr val="FFC000"/>
      </a:accent4>
      <a:accent5>
        <a:srgbClr val="9F9F9F"/>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8B9877-1A5F-4C8C-AE8B-A393F1B2205C}" vid="{6C1C3204-970A-4D19-960B-0C81057B61D5}"/>
    </a:ext>
  </a:extLst>
</a:theme>
</file>

<file path=ppt/theme/theme4.xml><?xml version="1.0" encoding="utf-8"?>
<a:theme xmlns:a="http://schemas.openxmlformats.org/drawingml/2006/main" name="ASCCC">
  <a:themeElements>
    <a:clrScheme name="Custom 5">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0E20D2"/>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ASCCC" id="{582654A2-8F12-3146-83F7-BD9873F812BA}" vid="{58C9C3D4-CDC4-ED46-994E-B4971180DEA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PI_PowerPoint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637118A7-20AB-254D-B634-232A4C9474DC}" vid="{67BA8BF1-42FE-2445-B3C2-79CFD1417DE6}"/>
    </a:ext>
  </a:extLst>
</a:theme>
</file>

<file path=ppt/theme/theme7.xml><?xml version="1.0" encoding="utf-8"?>
<a:theme xmlns:a="http://schemas.openxmlformats.org/drawingml/2006/main" name="Education Planning Initiativ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637118A7-20AB-254D-B634-232A4C9474DC}" vid="{39AF79CB-CF8D-0249-9FA4-F2348E4807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5">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0E20D2"/>
    </a:hlink>
    <a:folHlink>
      <a:srgbClr val="D89243"/>
    </a:folHlink>
  </a:clrScheme>
</a:themeOverride>
</file>

<file path=docProps/app.xml><?xml version="1.0" encoding="utf-8"?>
<Properties xmlns="http://schemas.openxmlformats.org/officeDocument/2006/extended-properties" xmlns:vt="http://schemas.openxmlformats.org/officeDocument/2006/docPropsVTypes">
  <Template/>
  <TotalTime>1911</TotalTime>
  <Words>1851</Words>
  <Application>Microsoft Office PowerPoint</Application>
  <PresentationFormat>Widescreen</PresentationFormat>
  <Paragraphs>404</Paragraphs>
  <Slides>65</Slides>
  <Notes>32</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65</vt:i4>
      </vt:variant>
    </vt:vector>
  </HeadingPairs>
  <TitlesOfParts>
    <vt:vector size="89" baseType="lpstr">
      <vt:lpstr>ＭＳ Ｐゴシック</vt:lpstr>
      <vt:lpstr>Arial</vt:lpstr>
      <vt:lpstr>Calibri</vt:lpstr>
      <vt:lpstr>Calibri Light</vt:lpstr>
      <vt:lpstr>Candara</vt:lpstr>
      <vt:lpstr>Georgia</vt:lpstr>
      <vt:lpstr>Goudy Old Style</vt:lpstr>
      <vt:lpstr>Helvetica</vt:lpstr>
      <vt:lpstr>Mangal</vt:lpstr>
      <vt:lpstr>Montserrat</vt:lpstr>
      <vt:lpstr>Montserrat Light</vt:lpstr>
      <vt:lpstr>Montserrat Semi</vt:lpstr>
      <vt:lpstr>Montserrat Semi Bold</vt:lpstr>
      <vt:lpstr>Noteworthy Light</vt:lpstr>
      <vt:lpstr>Segoe UI</vt:lpstr>
      <vt:lpstr>Times New Roman</vt:lpstr>
      <vt:lpstr>Wingdings 2</vt:lpstr>
      <vt:lpstr>1_Office Theme</vt:lpstr>
      <vt:lpstr>Office Theme</vt:lpstr>
      <vt:lpstr>3_Office Theme</vt:lpstr>
      <vt:lpstr>ASCCC</vt:lpstr>
      <vt:lpstr>2_Office Theme</vt:lpstr>
      <vt:lpstr>EPI_PowerPoint_presentation</vt:lpstr>
      <vt:lpstr>Education Planning Initiative template</vt:lpstr>
      <vt:lpstr>Statewide technology systems</vt:lpstr>
      <vt:lpstr>ASSIST</vt:lpstr>
      <vt:lpstr>Today’s Topics</vt:lpstr>
      <vt:lpstr>PowerPoint Presentation</vt:lpstr>
      <vt:lpstr>ASSIST is…</vt:lpstr>
      <vt:lpstr>PowerPoint Presentation</vt:lpstr>
      <vt:lpstr>A Critical Tool for Transfer</vt:lpstr>
      <vt:lpstr>Who uses ASSIST? </vt:lpstr>
      <vt:lpstr>PowerPoint Presentation</vt:lpstr>
      <vt:lpstr>PowerPoint Presentation</vt:lpstr>
      <vt:lpstr>The Project Scope</vt:lpstr>
      <vt:lpstr>Challenges Developing New ASSIST</vt:lpstr>
      <vt:lpstr>Challenges Developing New ASSIST</vt:lpstr>
      <vt:lpstr>PowerPoint Presentation</vt:lpstr>
      <vt:lpstr>ASSIST Development: Partner Resources</vt:lpstr>
      <vt:lpstr>ASSIST Development Accomplishments</vt:lpstr>
      <vt:lpstr>PowerPoint Presentation</vt:lpstr>
      <vt:lpstr>PowerPoint Presentation</vt:lpstr>
      <vt:lpstr>PowerPoint Presentation</vt:lpstr>
      <vt:lpstr>ASSIST Development: Current Focus</vt:lpstr>
      <vt:lpstr>PowerPoint Presentation</vt:lpstr>
      <vt:lpstr>ASSIST Upcoming Activities</vt:lpstr>
      <vt:lpstr>PowerPoint Presentation</vt:lpstr>
      <vt:lpstr>PowerPoint Presentation</vt:lpstr>
      <vt:lpstr>PowerPoint Presentation</vt:lpstr>
      <vt:lpstr>PowerPoint Presentation</vt:lpstr>
      <vt:lpstr>C-ID 2.0</vt:lpstr>
      <vt:lpstr>What is C-ID?</vt:lpstr>
      <vt:lpstr>What does C-ID do?</vt:lpstr>
      <vt:lpstr>What does C-ID do?</vt:lpstr>
      <vt:lpstr>C-ID 2.o Technology</vt:lpstr>
      <vt:lpstr>Technology - Where are we Now?</vt:lpstr>
      <vt:lpstr>Approved Courses - Public</vt:lpstr>
      <vt:lpstr>College Approved Courses</vt:lpstr>
      <vt:lpstr>Descriptors</vt:lpstr>
      <vt:lpstr>AO New Course Submission</vt:lpstr>
      <vt:lpstr>AO New Course Submission</vt:lpstr>
      <vt:lpstr>AO Submitted Courses</vt:lpstr>
      <vt:lpstr>Technology - Where are we Now?</vt:lpstr>
      <vt:lpstr>Technology – What’s Next?</vt:lpstr>
      <vt:lpstr>The Chancellor's Office Curriculum Inventory System:  Summer 2018 Update</vt:lpstr>
      <vt:lpstr>Todays Topics</vt:lpstr>
      <vt:lpstr>PowerPoint Presentation</vt:lpstr>
      <vt:lpstr>COCI 2.0</vt:lpstr>
      <vt:lpstr>Who Owns Curriculum</vt:lpstr>
      <vt:lpstr>The Role of the CCCCO</vt:lpstr>
      <vt:lpstr>The Role of MIS</vt:lpstr>
      <vt:lpstr>PowerPoint Presentation</vt:lpstr>
      <vt:lpstr>Software Updates in Year 1</vt:lpstr>
      <vt:lpstr>Webinars and Trainings</vt:lpstr>
      <vt:lpstr>Submissions</vt:lpstr>
      <vt:lpstr>PowerPoint Presentation</vt:lpstr>
      <vt:lpstr>Challenges</vt:lpstr>
      <vt:lpstr>Process Improvements</vt:lpstr>
      <vt:lpstr>Process Improvements</vt:lpstr>
      <vt:lpstr>Application Improvements</vt:lpstr>
      <vt:lpstr>PowerPoint Presentation</vt:lpstr>
      <vt:lpstr>PowerPoint Presentation</vt:lpstr>
      <vt:lpstr>PowerPoint Presentation</vt:lpstr>
      <vt:lpstr>PowerPoint Presentation</vt:lpstr>
      <vt:lpstr>PowerPoint Presentation</vt:lpstr>
      <vt:lpstr>PowerPoint Presentation</vt:lpstr>
      <vt:lpstr>Looking Ahead and Lessons Learned</vt:lpstr>
      <vt:lpstr>Is Integration Dead?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Adams</dc:creator>
  <cp:lastModifiedBy>Holly Deme</cp:lastModifiedBy>
  <cp:revision>50</cp:revision>
  <cp:lastPrinted>2016-04-01T22:00:02Z</cp:lastPrinted>
  <dcterms:created xsi:type="dcterms:W3CDTF">2016-01-19T22:31:45Z</dcterms:created>
  <dcterms:modified xsi:type="dcterms:W3CDTF">2018-07-11T15:08:34Z</dcterms:modified>
</cp:coreProperties>
</file>