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289" r:id="rId14"/>
    <p:sldId id="301" r:id="rId15"/>
  </p:sldIdLst>
  <p:sldSz cx="9144000" cy="6858000" type="overhead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9"/>
    <p:restoredTop sz="83419" autoAdjust="0"/>
  </p:normalViewPr>
  <p:slideViewPr>
    <p:cSldViewPr snapToGrid="0" snapToObjects="1">
      <p:cViewPr varScale="1">
        <p:scale>
          <a:sx n="82" d="100"/>
          <a:sy n="82" d="100"/>
        </p:scale>
        <p:origin x="217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C9EEC53-FCEB-BA44-8403-BAA492F48AEE}" type="datetimeFigureOut">
              <a:rPr lang="en-US" smtClean="0"/>
              <a:t>4/11/18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FDB693-0342-544D-BBCA-E7193DBA2A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86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DB693-0342-544D-BBCA-E7193DBA2A8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3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1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1524"/>
            <a:ext cx="4114800" cy="329184"/>
          </a:xfrm>
        </p:spPr>
        <p:txBody>
          <a:bodyPr/>
          <a:lstStyle/>
          <a:p>
            <a:r>
              <a:rPr lang="en-US" dirty="0"/>
              <a:t>2017 ASCCC Curriculum Regionals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1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8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130555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8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2017 ASCCC Curriculum Regionals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2017 ASCCC Curriculum Regionals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D1E92A-3C10-0743-B93B-950DF699F2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rutan_craig@sccollege.edu" TargetMode="External"/><Relationship Id="rId2" Type="http://schemas.openxmlformats.org/officeDocument/2006/relationships/hyperlink" Target="mailto:davisondolores@foothil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Calibri" charset="0"/>
                <a:cs typeface="Calibri" charset="0"/>
              </a:rPr>
              <a:t>The New </a:t>
            </a:r>
            <a:r>
              <a:rPr lang="en-US" sz="4000" dirty="0" err="1">
                <a:latin typeface="Calibri" charset="0"/>
                <a:ea typeface="Calibri" charset="0"/>
                <a:cs typeface="Calibri" charset="0"/>
              </a:rPr>
              <a:t>asccc</a:t>
            </a:r>
            <a:r>
              <a:rPr lang="en-US" sz="4000" dirty="0">
                <a:latin typeface="Calibri" charset="0"/>
                <a:ea typeface="Calibri" charset="0"/>
                <a:cs typeface="Calibri" charset="0"/>
              </a:rPr>
              <a:t> strategic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505200"/>
            <a:ext cx="7948535" cy="1752600"/>
          </a:xfrm>
        </p:spPr>
        <p:txBody>
          <a:bodyPr/>
          <a:lstStyle/>
          <a:p>
            <a:r>
              <a:rPr lang="en-US" dirty="0"/>
              <a:t>Dolores Davison, ASCCC Secretary</a:t>
            </a:r>
          </a:p>
          <a:p>
            <a:endParaRPr lang="en-US" dirty="0"/>
          </a:p>
          <a:p>
            <a:r>
              <a:rPr lang="en-US" dirty="0"/>
              <a:t>Craig Rutan, ASCCC Area D Representative</a:t>
            </a:r>
          </a:p>
        </p:txBody>
      </p:sp>
      <p:pic>
        <p:nvPicPr>
          <p:cNvPr id="4" name="Picture 3" descr="ASCCC_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7666" y="444468"/>
            <a:ext cx="3173752" cy="7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94317" y="6152908"/>
            <a:ext cx="51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2018 ASCCC Spring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378339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A5582-3E79-B04A-82EE-E0E184E3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0C31D-2BDE-8747-B92F-03DC6943F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SUSTAIN, SUPPORT, AND EXPAND THE ASCCC COURSE IDENTIFICATION NUMBERING SYSTEM (C-ID) </a:t>
            </a:r>
          </a:p>
          <a:p>
            <a:pPr lvl="1"/>
            <a:r>
              <a:rPr lang="en-US" dirty="0"/>
              <a:t>New goal that reflects the increased importance of C-ID to our system</a:t>
            </a:r>
          </a:p>
          <a:p>
            <a:pPr lvl="1"/>
            <a:r>
              <a:rPr lang="en-US" dirty="0"/>
              <a:t>ASCCC was able to secure 1 million in funding for C-ID in 2017-18</a:t>
            </a:r>
          </a:p>
          <a:p>
            <a:pPr lvl="1"/>
            <a:r>
              <a:rPr lang="en-US" dirty="0"/>
              <a:t>C-ID funding is not guaranteed to be included in the 2018-19 budget</a:t>
            </a:r>
          </a:p>
          <a:p>
            <a:pPr lvl="1"/>
            <a:r>
              <a:rPr lang="en-US" dirty="0"/>
              <a:t>C-ID continues to be the backbone of ADT development and the expansion of C-ID into CTE was specifically mentioned in the recommendations from the Workforce Task Force</a:t>
            </a:r>
          </a:p>
          <a:p>
            <a:pPr lvl="1"/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0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60BE-CFA6-224A-9C61-4B1CB694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A7241-ABE7-CE47-870E-A8CD0F091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4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6B804-439B-4E41-87E9-FF6DC8C84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2EC6-E7A7-4141-8EB1-8CB08AC33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strategic plan is a three year plan</a:t>
            </a:r>
          </a:p>
          <a:p>
            <a:r>
              <a:rPr lang="en-US" dirty="0"/>
              <a:t>The proposed plan is a five year plan. This isn’t because ASCCC would like two additional years prior to starting this work, but a recognition that these long term goals are not likely to change very much over the next few years</a:t>
            </a:r>
          </a:p>
          <a:p>
            <a:r>
              <a:rPr lang="en-US" dirty="0"/>
              <a:t>ASCCC will continue to represent faculty in all statewide discussions, even if the specific item being discussed was not listed in the strategic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3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90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153A-AF69-DA4C-BE7F-DA4AC05D6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6D6B6-36A9-2B4A-8E22-4CE968237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Dolores </a:t>
            </a:r>
            <a:r>
              <a:rPr lang="en-US" dirty="0" err="1"/>
              <a:t>Davsion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davisondolores@foothill.edu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Craig Rutan – </a:t>
            </a:r>
            <a:r>
              <a:rPr lang="en-US" dirty="0">
                <a:hlinkClick r:id="rId3"/>
              </a:rPr>
              <a:t>rutan_craig@sccollege.edu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103DC-6E30-B34D-9896-0DEF0B5B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strategic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A7AA0-38E2-5645-910E-C5B1DB1078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8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5D1C-EE45-7646-98C9-9BACFDE1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Plan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9D990-D05B-9946-A924-FF3B04C78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strategic plan (expiring in spring 2018) was developed by the Executive Committee in 2014-15</a:t>
            </a:r>
          </a:p>
          <a:p>
            <a:r>
              <a:rPr lang="en-US" dirty="0"/>
              <a:t>The plan outlined the ASCCC’s goals to expand and improve relationships with system partners and the legislature, ensure the primacy of ASCCC in areas professional development related to the 10+1, and to obtain additional stable funding for all ASCCC work (including C-ID)</a:t>
            </a:r>
          </a:p>
          <a:p>
            <a:r>
              <a:rPr lang="en-US" dirty="0"/>
              <a:t>The current strategic plan was adopted at the Spring 2015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88016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7D1EA-1A7F-5740-938E-F4E286FC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revised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51257-A9C8-5D4A-AD85-4E81916C91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4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BB4B9-9B03-0E4D-A82F-EB5A3988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1392F-4C45-F245-BD7E-C5257B0BA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ASSERT THE FACULTY VOICE AND LEADERSHIP IN LOCAL, STATE, AND NATIONAL POLICY CONVERSATIONS. </a:t>
            </a:r>
          </a:p>
          <a:p>
            <a:pPr lvl="1"/>
            <a:r>
              <a:rPr lang="en-US" dirty="0"/>
              <a:t>Goal carries over from the current strategic plan (and will likely remain)</a:t>
            </a:r>
          </a:p>
          <a:p>
            <a:pPr lvl="1"/>
            <a:r>
              <a:rPr lang="en-US" dirty="0"/>
              <a:t>A lot of progress working with the California Legislature over the past three years.</a:t>
            </a:r>
          </a:p>
          <a:p>
            <a:pPr lvl="1"/>
            <a:r>
              <a:rPr lang="en-US" dirty="0"/>
              <a:t>ASCCC President and Vice President joined FACCC this year to meet with congressional representatives in Washington D.C.</a:t>
            </a:r>
          </a:p>
          <a:p>
            <a:pPr lvl="1"/>
            <a:r>
              <a:rPr lang="en-US" dirty="0"/>
              <a:t>Continues to be essential in these challenging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6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CE11A-7176-0C4C-BA04-90031A06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F2C5B-BFCE-5D45-AFDF-4B567A4B0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ENGAGE AND EMPOWER DIVERSE* GROUPS OF FACULTY AT ALL LEVELS OF STATE AND LOCAL LEADERSHIP. </a:t>
            </a:r>
          </a:p>
          <a:p>
            <a:pPr lvl="1"/>
            <a:r>
              <a:rPr lang="en-US" dirty="0"/>
              <a:t>Continued from previous strategic plan</a:t>
            </a:r>
          </a:p>
          <a:p>
            <a:pPr lvl="1"/>
            <a:r>
              <a:rPr lang="en-US" dirty="0"/>
              <a:t>Considerable efforts working with Chancellor’s Office EEO group to improve the diversity of faculty being hired</a:t>
            </a:r>
          </a:p>
          <a:p>
            <a:pPr lvl="1"/>
            <a:r>
              <a:rPr lang="en-US" dirty="0"/>
              <a:t>Hope to improve the diversity on local senates and within senate presidents coming to plenary sessions</a:t>
            </a:r>
          </a:p>
          <a:p>
            <a:pPr lvl="1"/>
            <a:r>
              <a:rPr lang="en-US" dirty="0"/>
              <a:t>*From the ASCCC Inclusivity Statement:  “This diversity includes but is not limited to race, ethnicity, sex, gender identity, sexual orientation, disability status, age, cultural background, veteran status, discipline or field, and experience.”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4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1B5FC-A980-E94A-B822-94D82FDE3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5AFE2-171C-634B-A553-D904B9822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ASSERT ASCCC LEADERSHIP IN ALL FACULTY PROFESSIONAL DEVELOPMENT FOR THE CALIFORNIA COMMUNITY COLLEGE SYSTEM REGARDING ACADEMIC AND PROFESSIONAL MATTERS. </a:t>
            </a:r>
          </a:p>
          <a:p>
            <a:pPr lvl="1"/>
            <a:r>
              <a:rPr lang="en-US" dirty="0"/>
              <a:t>Refined from previous goal to focus on professional development pertaining to academic and professional matters</a:t>
            </a:r>
          </a:p>
          <a:p>
            <a:pPr lvl="1"/>
            <a:r>
              <a:rPr lang="en-US" dirty="0"/>
              <a:t>Held two Instructional Design and Innovation (IDI) Institutes</a:t>
            </a:r>
          </a:p>
          <a:p>
            <a:pPr lvl="1"/>
            <a:r>
              <a:rPr lang="en-US" dirty="0"/>
              <a:t>Participated in professional development for other organizations (CCLC, CCCCIO, CCCAOE, IEPI, Veterans Summit, ACCJC, etc.)</a:t>
            </a:r>
          </a:p>
        </p:txBody>
      </p:sp>
    </p:spTree>
    <p:extLst>
      <p:ext uri="{BB962C8B-B14F-4D97-AF65-F5344CB8AC3E}">
        <p14:creationId xmlns:p14="http://schemas.microsoft.com/office/powerpoint/2010/main" val="65883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83626-BA74-5C45-8F4C-42CD25F9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7F764-107C-464E-B5E7-2103D2D06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ENHANCE ENGAGEMENT, COMMUNICATION, AND PARTNERSHIPS WITH LOCAL SENATES, SYSTEM PARTNERS, AND OTHER CONSTITUENT GROUPS. </a:t>
            </a:r>
          </a:p>
          <a:p>
            <a:pPr lvl="1"/>
            <a:r>
              <a:rPr lang="en-US" dirty="0"/>
              <a:t>Established liaison to ACCJC</a:t>
            </a:r>
          </a:p>
          <a:p>
            <a:pPr lvl="1"/>
            <a:r>
              <a:rPr lang="en-US" dirty="0"/>
              <a:t>Working more closely with constituent groups to facilitate a more inclusive consultation process with the Chancellor’s Office</a:t>
            </a:r>
          </a:p>
          <a:p>
            <a:pPr lvl="1"/>
            <a:r>
              <a:rPr lang="en-US" dirty="0"/>
              <a:t>Create liaison position from CCL to ASCCC</a:t>
            </a:r>
          </a:p>
          <a:p>
            <a:pPr lvl="1"/>
            <a:r>
              <a:rPr lang="en-US" dirty="0"/>
              <a:t>Continues to be vital at the state and local level as new statewide initiatives are created by the legislature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78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CC14C-53CE-8948-BDEF-BEE7D4C3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FE62D-7B1F-C345-8424-85590310F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SECURE RESOURCES TO SUSTAIN AND SUPPORT THE MISSION AND THE WORK OF THE ASCCC. </a:t>
            </a:r>
          </a:p>
          <a:p>
            <a:pPr lvl="1"/>
            <a:r>
              <a:rPr lang="en-US" dirty="0"/>
              <a:t>ASCCC was able to secure additional funding from the legislature, but that funding is not guaranteed to remain each year</a:t>
            </a:r>
          </a:p>
          <a:p>
            <a:pPr lvl="1"/>
            <a:r>
              <a:rPr lang="en-US" dirty="0"/>
              <a:t>Most of the funding for ASCCC activities is grant funded and those funds are not guaranteed to be available after the grant</a:t>
            </a:r>
          </a:p>
          <a:p>
            <a:pPr lvl="1"/>
            <a:r>
              <a:rPr lang="en-US" dirty="0"/>
              <a:t>Additional funding = more items that ASCCC can be actively involved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63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">
  <a:themeElements>
    <a:clrScheme name="Custom 5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E20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C" id="{582654A2-8F12-3146-83F7-BD9873F812BA}" vid="{58C9C3D4-CDC4-ED46-994E-B4971180DE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</Template>
  <TotalTime>2957</TotalTime>
  <Words>681</Words>
  <Application>Microsoft Macintosh PowerPoint</Application>
  <PresentationFormat>Overhead</PresentationFormat>
  <Paragraphs>56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ASCCC</vt:lpstr>
      <vt:lpstr>The New asccc strategic plan</vt:lpstr>
      <vt:lpstr>Current strategic plan</vt:lpstr>
      <vt:lpstr>Existing Plan </vt:lpstr>
      <vt:lpstr>Goals of revised plan</vt:lpstr>
      <vt:lpstr>Goal 1</vt:lpstr>
      <vt:lpstr>Goal 2</vt:lpstr>
      <vt:lpstr>Goal 3</vt:lpstr>
      <vt:lpstr>Goal 4</vt:lpstr>
      <vt:lpstr>Goal 5</vt:lpstr>
      <vt:lpstr>Goal 6</vt:lpstr>
      <vt:lpstr>Timeline change</vt:lpstr>
      <vt:lpstr>Other Changes</vt:lpstr>
      <vt:lpstr>Questions?</vt:lpstr>
      <vt:lpstr>Contact Information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proper placement of students</dc:title>
  <dc:creator>Craig Rutan</dc:creator>
  <cp:lastModifiedBy>Dolores Davison</cp:lastModifiedBy>
  <cp:revision>84</cp:revision>
  <cp:lastPrinted>2017-07-07T00:05:33Z</cp:lastPrinted>
  <dcterms:created xsi:type="dcterms:W3CDTF">2017-06-28T01:42:19Z</dcterms:created>
  <dcterms:modified xsi:type="dcterms:W3CDTF">2018-04-11T19:38:42Z</dcterms:modified>
</cp:coreProperties>
</file>