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showSpecialPlsOnTitleSld="0">
  <p:sldMasterIdLst>
    <p:sldMasterId id="2147483658" r:id="rId3"/>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8788"/>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8788"/>
          </a:xfrm>
          <a:prstGeom prst="rect">
            <a:avLst/>
          </a:prstGeom>
          <a:noFill/>
          <a:ln>
            <a:noFill/>
          </a:ln>
        </p:spPr>
        <p:txBody>
          <a:bodyPr anchorCtr="0" anchor="t" bIns="91425" lIns="91425" rIns="91425"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400550"/>
            <a:ext cx="5486399" cy="360045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8786"/>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79" name="Shape 79"/>
          <p:cNvSpPr txBox="1"/>
          <p:nvPr>
            <p:ph idx="1" type="body"/>
          </p:nvPr>
        </p:nvSpPr>
        <p:spPr>
          <a:xfrm>
            <a:off x="685800" y="4400550"/>
            <a:ext cx="5486400" cy="3600600"/>
          </a:xfrm>
          <a:prstGeom prst="rect">
            <a:avLst/>
          </a:prstGeom>
          <a:noFill/>
          <a:ln>
            <a:noFill/>
          </a:ln>
        </p:spPr>
        <p:txBody>
          <a:bodyPr anchorCtr="0" anchor="t" bIns="45700" lIns="91425" rIns="91425" tIns="45700">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80" name="Shape 80"/>
          <p:cNvSpPr txBox="1"/>
          <p:nvPr>
            <p:ph idx="12" type="sldNum"/>
          </p:nvPr>
        </p:nvSpPr>
        <p:spPr>
          <a:xfrm>
            <a:off x="3884612" y="8685213"/>
            <a:ext cx="2971799" cy="4587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txBox="1"/>
          <p:nvPr>
            <p:ph idx="1" type="body"/>
          </p:nvPr>
        </p:nvSpPr>
        <p:spPr>
          <a:xfrm>
            <a:off x="685800" y="4400550"/>
            <a:ext cx="5486400" cy="36006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150" name="Shape 150"/>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7" name="Shape 157"/>
        <p:cNvGrpSpPr/>
        <p:nvPr/>
      </p:nvGrpSpPr>
      <p:grpSpPr>
        <a:xfrm>
          <a:off x="0" y="0"/>
          <a:ext cx="0" cy="0"/>
          <a:chOff x="0" y="0"/>
          <a:chExt cx="0" cy="0"/>
        </a:xfrm>
      </p:grpSpPr>
      <p:sp>
        <p:nvSpPr>
          <p:cNvPr id="158" name="Shape 158"/>
          <p:cNvSpPr txBox="1"/>
          <p:nvPr>
            <p:ph idx="1" type="body"/>
          </p:nvPr>
        </p:nvSpPr>
        <p:spPr>
          <a:xfrm>
            <a:off x="685800" y="4400550"/>
            <a:ext cx="5486400" cy="36006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159" name="Shape 159"/>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6" name="Shape 166"/>
        <p:cNvGrpSpPr/>
        <p:nvPr/>
      </p:nvGrpSpPr>
      <p:grpSpPr>
        <a:xfrm>
          <a:off x="0" y="0"/>
          <a:ext cx="0" cy="0"/>
          <a:chOff x="0" y="0"/>
          <a:chExt cx="0" cy="0"/>
        </a:xfrm>
      </p:grpSpPr>
      <p:sp>
        <p:nvSpPr>
          <p:cNvPr id="167" name="Shape 167"/>
          <p:cNvSpPr txBox="1"/>
          <p:nvPr>
            <p:ph idx="1" type="body"/>
          </p:nvPr>
        </p:nvSpPr>
        <p:spPr>
          <a:xfrm>
            <a:off x="685800" y="4400550"/>
            <a:ext cx="5486400" cy="36006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168" name="Shape 168"/>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0" name="Shape 190"/>
        <p:cNvGrpSpPr/>
        <p:nvPr/>
      </p:nvGrpSpPr>
      <p:grpSpPr>
        <a:xfrm>
          <a:off x="0" y="0"/>
          <a:ext cx="0" cy="0"/>
          <a:chOff x="0" y="0"/>
          <a:chExt cx="0" cy="0"/>
        </a:xfrm>
      </p:grpSpPr>
      <p:sp>
        <p:nvSpPr>
          <p:cNvPr id="191" name="Shape 191"/>
          <p:cNvSpPr txBox="1"/>
          <p:nvPr>
            <p:ph idx="1" type="body"/>
          </p:nvPr>
        </p:nvSpPr>
        <p:spPr>
          <a:xfrm>
            <a:off x="685800" y="4400550"/>
            <a:ext cx="5486400" cy="36006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192" name="Shape 192"/>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8" name="Shape 198"/>
        <p:cNvGrpSpPr/>
        <p:nvPr/>
      </p:nvGrpSpPr>
      <p:grpSpPr>
        <a:xfrm>
          <a:off x="0" y="0"/>
          <a:ext cx="0" cy="0"/>
          <a:chOff x="0" y="0"/>
          <a:chExt cx="0" cy="0"/>
        </a:xfrm>
      </p:grpSpPr>
      <p:sp>
        <p:nvSpPr>
          <p:cNvPr id="199" name="Shape 199"/>
          <p:cNvSpPr txBox="1"/>
          <p:nvPr>
            <p:ph idx="1" type="body"/>
          </p:nvPr>
        </p:nvSpPr>
        <p:spPr>
          <a:xfrm>
            <a:off x="685800" y="4400550"/>
            <a:ext cx="5486400" cy="36006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200" name="Shape 200"/>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685800" y="4400550"/>
            <a:ext cx="5486400" cy="36006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209" name="Shape 209"/>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5" name="Shape 215"/>
        <p:cNvGrpSpPr/>
        <p:nvPr/>
      </p:nvGrpSpPr>
      <p:grpSpPr>
        <a:xfrm>
          <a:off x="0" y="0"/>
          <a:ext cx="0" cy="0"/>
          <a:chOff x="0" y="0"/>
          <a:chExt cx="0" cy="0"/>
        </a:xfrm>
      </p:grpSpPr>
      <p:sp>
        <p:nvSpPr>
          <p:cNvPr id="216" name="Shape 216"/>
          <p:cNvSpPr txBox="1"/>
          <p:nvPr>
            <p:ph idx="1" type="body"/>
          </p:nvPr>
        </p:nvSpPr>
        <p:spPr>
          <a:xfrm>
            <a:off x="685800" y="4400550"/>
            <a:ext cx="5486400" cy="36006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217" name="Shape 217"/>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3" name="Shape 223"/>
        <p:cNvGrpSpPr/>
        <p:nvPr/>
      </p:nvGrpSpPr>
      <p:grpSpPr>
        <a:xfrm>
          <a:off x="0" y="0"/>
          <a:ext cx="0" cy="0"/>
          <a:chOff x="0" y="0"/>
          <a:chExt cx="0" cy="0"/>
        </a:xfrm>
      </p:grpSpPr>
      <p:sp>
        <p:nvSpPr>
          <p:cNvPr id="224" name="Shape 224"/>
          <p:cNvSpPr txBox="1"/>
          <p:nvPr>
            <p:ph idx="1" type="body"/>
          </p:nvPr>
        </p:nvSpPr>
        <p:spPr>
          <a:xfrm>
            <a:off x="685800" y="4400550"/>
            <a:ext cx="5486400" cy="36006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225" name="Shape 225"/>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1" name="Shape 231"/>
        <p:cNvGrpSpPr/>
        <p:nvPr/>
      </p:nvGrpSpPr>
      <p:grpSpPr>
        <a:xfrm>
          <a:off x="0" y="0"/>
          <a:ext cx="0" cy="0"/>
          <a:chOff x="0" y="0"/>
          <a:chExt cx="0" cy="0"/>
        </a:xfrm>
      </p:grpSpPr>
      <p:sp>
        <p:nvSpPr>
          <p:cNvPr id="232" name="Shape 232"/>
          <p:cNvSpPr txBox="1"/>
          <p:nvPr>
            <p:ph idx="1" type="body"/>
          </p:nvPr>
        </p:nvSpPr>
        <p:spPr>
          <a:xfrm>
            <a:off x="685800" y="4400550"/>
            <a:ext cx="5486400" cy="36006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233" name="Shape 233"/>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1" name="Shape 241"/>
        <p:cNvGrpSpPr/>
        <p:nvPr/>
      </p:nvGrpSpPr>
      <p:grpSpPr>
        <a:xfrm>
          <a:off x="0" y="0"/>
          <a:ext cx="0" cy="0"/>
          <a:chOff x="0" y="0"/>
          <a:chExt cx="0" cy="0"/>
        </a:xfrm>
      </p:grpSpPr>
      <p:sp>
        <p:nvSpPr>
          <p:cNvPr id="242" name="Shape 242"/>
          <p:cNvSpPr txBox="1"/>
          <p:nvPr>
            <p:ph idx="1" type="body"/>
          </p:nvPr>
        </p:nvSpPr>
        <p:spPr>
          <a:xfrm>
            <a:off x="685800" y="4400550"/>
            <a:ext cx="5486400" cy="36006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243" name="Shape 243"/>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txBox="1"/>
          <p:nvPr>
            <p:ph idx="1" type="body"/>
          </p:nvPr>
        </p:nvSpPr>
        <p:spPr>
          <a:xfrm>
            <a:off x="685800" y="4400550"/>
            <a:ext cx="5486400" cy="36006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86" name="Shape 86"/>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9" name="Shape 249"/>
        <p:cNvGrpSpPr/>
        <p:nvPr/>
      </p:nvGrpSpPr>
      <p:grpSpPr>
        <a:xfrm>
          <a:off x="0" y="0"/>
          <a:ext cx="0" cy="0"/>
          <a:chOff x="0" y="0"/>
          <a:chExt cx="0" cy="0"/>
        </a:xfrm>
      </p:grpSpPr>
      <p:sp>
        <p:nvSpPr>
          <p:cNvPr id="250" name="Shape 250"/>
          <p:cNvSpPr txBox="1"/>
          <p:nvPr>
            <p:ph idx="1" type="body"/>
          </p:nvPr>
        </p:nvSpPr>
        <p:spPr>
          <a:xfrm>
            <a:off x="685800" y="4400550"/>
            <a:ext cx="5486400" cy="36006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251" name="Shape 251"/>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txBox="1"/>
          <p:nvPr>
            <p:ph idx="1" type="body"/>
          </p:nvPr>
        </p:nvSpPr>
        <p:spPr>
          <a:xfrm>
            <a:off x="685800" y="4400550"/>
            <a:ext cx="5486400" cy="36006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94" name="Shape 94"/>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txBox="1"/>
          <p:nvPr>
            <p:ph idx="1" type="body"/>
          </p:nvPr>
        </p:nvSpPr>
        <p:spPr>
          <a:xfrm>
            <a:off x="685800" y="4400550"/>
            <a:ext cx="5486400" cy="36006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102" name="Shape 102"/>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txBox="1"/>
          <p:nvPr>
            <p:ph idx="1" type="body"/>
          </p:nvPr>
        </p:nvSpPr>
        <p:spPr>
          <a:xfrm>
            <a:off x="685800" y="4400550"/>
            <a:ext cx="5486400" cy="36006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110" name="Shape 110"/>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txBox="1"/>
          <p:nvPr>
            <p:ph idx="1" type="body"/>
          </p:nvPr>
        </p:nvSpPr>
        <p:spPr>
          <a:xfrm>
            <a:off x="685800" y="4400550"/>
            <a:ext cx="5486400" cy="36006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118" name="Shape 118"/>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txBox="1"/>
          <p:nvPr>
            <p:ph idx="1" type="body"/>
          </p:nvPr>
        </p:nvSpPr>
        <p:spPr>
          <a:xfrm>
            <a:off x="685800" y="4400550"/>
            <a:ext cx="5486400" cy="36006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126" name="Shape 126"/>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txBox="1"/>
          <p:nvPr>
            <p:ph idx="1" type="body"/>
          </p:nvPr>
        </p:nvSpPr>
        <p:spPr>
          <a:xfrm>
            <a:off x="685800" y="4400550"/>
            <a:ext cx="5486400" cy="36006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134" name="Shape 134"/>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txBox="1"/>
          <p:nvPr>
            <p:ph idx="1" type="body"/>
          </p:nvPr>
        </p:nvSpPr>
        <p:spPr>
          <a:xfrm>
            <a:off x="685800" y="4400550"/>
            <a:ext cx="5486400" cy="36006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142" name="Shape 142"/>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Slide">
    <p:spTree>
      <p:nvGrpSpPr>
        <p:cNvPr id="15" name="Shape 15"/>
        <p:cNvGrpSpPr/>
        <p:nvPr/>
      </p:nvGrpSpPr>
      <p:grpSpPr>
        <a:xfrm>
          <a:off x="0" y="0"/>
          <a:ext cx="0" cy="0"/>
          <a:chOff x="0" y="0"/>
          <a:chExt cx="0" cy="0"/>
        </a:xfrm>
      </p:grpSpPr>
      <p:sp>
        <p:nvSpPr>
          <p:cNvPr id="16" name="Shape 16"/>
          <p:cNvSpPr txBox="1"/>
          <p:nvPr>
            <p:ph type="ctrTitle"/>
          </p:nvPr>
        </p:nvSpPr>
        <p:spPr>
          <a:xfrm>
            <a:off x="914400" y="1122362"/>
            <a:ext cx="10363200" cy="2387600"/>
          </a:xfrm>
          <a:prstGeom prst="rect">
            <a:avLst/>
          </a:prstGeom>
          <a:noFill/>
          <a:ln>
            <a:noFill/>
          </a:ln>
        </p:spPr>
        <p:txBody>
          <a:bodyPr anchorCtr="0" anchor="b" bIns="91425" lIns="91425" rIns="91425" tIns="91425"/>
          <a:lstStyle>
            <a:lvl1pPr indent="0" lvl="0" marL="0" marR="0" rtl="0" algn="ctr">
              <a:lnSpc>
                <a:spcPct val="90000"/>
              </a:lnSpc>
              <a:spcBef>
                <a:spcPts val="0"/>
              </a:spcBef>
              <a:buClr>
                <a:srgbClr val="261300"/>
              </a:buClr>
              <a:buFont typeface="Georgia"/>
              <a:buNone/>
              <a:defRPr b="1" i="1" sz="6000" u="none" cap="none" strike="noStrike">
                <a:solidFill>
                  <a:srgbClr val="261300"/>
                </a:solidFill>
                <a:latin typeface="Georgia"/>
                <a:ea typeface="Georgia"/>
                <a:cs typeface="Georgia"/>
                <a:sym typeface="Georg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7" name="Shape 17"/>
          <p:cNvSpPr txBox="1"/>
          <p:nvPr>
            <p:ph idx="1" type="subTitle"/>
          </p:nvPr>
        </p:nvSpPr>
        <p:spPr>
          <a:xfrm>
            <a:off x="1524000" y="3602037"/>
            <a:ext cx="9144000" cy="1655761"/>
          </a:xfrm>
          <a:prstGeom prst="rect">
            <a:avLst/>
          </a:prstGeom>
          <a:noFill/>
          <a:ln>
            <a:noFill/>
          </a:ln>
        </p:spPr>
        <p:txBody>
          <a:bodyPr anchorCtr="0" anchor="t" bIns="91425" lIns="91425" rIns="91425" tIns="91425"/>
          <a:lstStyle>
            <a:lvl1pPr indent="0" lvl="0" marL="0" marR="0" rtl="0" algn="ctr">
              <a:lnSpc>
                <a:spcPct val="90000"/>
              </a:lnSpc>
              <a:spcBef>
                <a:spcPts val="1000"/>
              </a:spcBef>
              <a:buClr>
                <a:srgbClr val="1A0D00"/>
              </a:buClr>
              <a:buFont typeface="Arial"/>
              <a:buNone/>
              <a:defRPr b="1" i="1" sz="2400" u="none" cap="none" strike="noStrike">
                <a:solidFill>
                  <a:srgbClr val="1A0D00"/>
                </a:solidFill>
                <a:latin typeface="Georgia"/>
                <a:ea typeface="Georgia"/>
                <a:cs typeface="Georgia"/>
                <a:sym typeface="Georgia"/>
              </a:defRPr>
            </a:lvl1pPr>
            <a:lvl2pPr indent="0" lvl="1" marL="457200" marR="0" rtl="0" algn="ctr">
              <a:lnSpc>
                <a:spcPct val="90000"/>
              </a:lnSpc>
              <a:spcBef>
                <a:spcPts val="500"/>
              </a:spcBef>
              <a:buClr>
                <a:srgbClr val="1A0D00"/>
              </a:buClr>
              <a:buFont typeface="Arial"/>
              <a:buNone/>
              <a:defRPr b="0" i="0" sz="2000" u="none" cap="none" strike="noStrike">
                <a:solidFill>
                  <a:srgbClr val="1A0D00"/>
                </a:solidFill>
                <a:latin typeface="Georgia"/>
                <a:ea typeface="Georgia"/>
                <a:cs typeface="Georgia"/>
                <a:sym typeface="Georgia"/>
              </a:defRPr>
            </a:lvl2pPr>
            <a:lvl3pPr indent="0" lvl="2" marL="914400" marR="0" rtl="0" algn="ctr">
              <a:lnSpc>
                <a:spcPct val="90000"/>
              </a:lnSpc>
              <a:spcBef>
                <a:spcPts val="500"/>
              </a:spcBef>
              <a:buClr>
                <a:srgbClr val="1A0D00"/>
              </a:buClr>
              <a:buFont typeface="Arial"/>
              <a:buNone/>
              <a:defRPr b="0" i="0" sz="1800" u="none" cap="none" strike="noStrike">
                <a:solidFill>
                  <a:srgbClr val="1A0D00"/>
                </a:solidFill>
                <a:latin typeface="Georgia"/>
                <a:ea typeface="Georgia"/>
                <a:cs typeface="Georgia"/>
                <a:sym typeface="Georgia"/>
              </a:defRPr>
            </a:lvl3pPr>
            <a:lvl4pPr indent="0" lvl="3" marL="1371600" marR="0" rtl="0" algn="ctr">
              <a:lnSpc>
                <a:spcPct val="90000"/>
              </a:lnSpc>
              <a:spcBef>
                <a:spcPts val="500"/>
              </a:spcBef>
              <a:buClr>
                <a:srgbClr val="1A0D00"/>
              </a:buClr>
              <a:buFont typeface="Arial"/>
              <a:buNone/>
              <a:defRPr b="0" i="0" sz="1600" u="none" cap="none" strike="noStrike">
                <a:solidFill>
                  <a:srgbClr val="1A0D00"/>
                </a:solidFill>
                <a:latin typeface="Georgia"/>
                <a:ea typeface="Georgia"/>
                <a:cs typeface="Georgia"/>
                <a:sym typeface="Georgia"/>
              </a:defRPr>
            </a:lvl4pPr>
            <a:lvl5pPr indent="0" lvl="4" marL="1828800" marR="0" rtl="0" algn="ctr">
              <a:lnSpc>
                <a:spcPct val="90000"/>
              </a:lnSpc>
              <a:spcBef>
                <a:spcPts val="500"/>
              </a:spcBef>
              <a:buClr>
                <a:srgbClr val="1A0D00"/>
              </a:buClr>
              <a:buFont typeface="Arial"/>
              <a:buNone/>
              <a:defRPr b="0" i="0" sz="1600" u="none" cap="none" strike="noStrike">
                <a:solidFill>
                  <a:srgbClr val="1A0D00"/>
                </a:solidFill>
                <a:latin typeface="Georgia"/>
                <a:ea typeface="Georgia"/>
                <a:cs typeface="Georgia"/>
                <a:sym typeface="Georgia"/>
              </a:defRPr>
            </a:lvl5pPr>
            <a:lvl6pPr indent="0" lvl="5" marL="22860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6pPr>
            <a:lvl7pPr indent="0" lvl="6" marL="27432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7pPr>
            <a:lvl8pPr indent="0" lvl="7" marL="32004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8pPr>
            <a:lvl9pPr indent="0" lvl="8" marL="36576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9pPr>
          </a:lstStyle>
          <a:p/>
        </p:txBody>
      </p:sp>
      <p:sp>
        <p:nvSpPr>
          <p:cNvPr id="18" name="Shape 18"/>
          <p:cNvSpPr txBox="1"/>
          <p:nvPr>
            <p:ph idx="10" type="dt"/>
          </p:nvPr>
        </p:nvSpPr>
        <p:spPr>
          <a:xfrm>
            <a:off x="838200" y="6356351"/>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9" name="Shape 19"/>
          <p:cNvSpPr txBox="1"/>
          <p:nvPr>
            <p:ph idx="11" type="ftr"/>
          </p:nvPr>
        </p:nvSpPr>
        <p:spPr>
          <a:xfrm>
            <a:off x="4038600" y="6356351"/>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0" name="Shape 20"/>
          <p:cNvSpPr txBox="1"/>
          <p:nvPr>
            <p:ph idx="12" type="sldNum"/>
          </p:nvPr>
        </p:nvSpPr>
        <p:spPr>
          <a:xfrm>
            <a:off x="8610600" y="6356351"/>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72" name="Shape 72"/>
        <p:cNvGrpSpPr/>
        <p:nvPr/>
      </p:nvGrpSpPr>
      <p:grpSpPr>
        <a:xfrm>
          <a:off x="0" y="0"/>
          <a:ext cx="0" cy="0"/>
          <a:chOff x="0" y="0"/>
          <a:chExt cx="0" cy="0"/>
        </a:xfrm>
      </p:grpSpPr>
      <p:sp>
        <p:nvSpPr>
          <p:cNvPr id="73" name="Shape 73"/>
          <p:cNvSpPr txBox="1"/>
          <p:nvPr>
            <p:ph type="title"/>
          </p:nvPr>
        </p:nvSpPr>
        <p:spPr>
          <a:xfrm>
            <a:off x="838200" y="904875"/>
            <a:ext cx="10515600" cy="914400"/>
          </a:xfrm>
          <a:prstGeom prst="rect">
            <a:avLst/>
          </a:prstGeom>
          <a:noFill/>
          <a:ln>
            <a:noFill/>
          </a:ln>
        </p:spPr>
        <p:txBody>
          <a:bodyPr anchorCtr="0" anchor="ctr" bIns="91425" lIns="91425" rIns="91425" tIns="91425"/>
          <a:lstStyle>
            <a:lvl1pPr indent="0" lvl="0" marL="0" marR="0" rtl="0" algn="l">
              <a:lnSpc>
                <a:spcPct val="90000"/>
              </a:lnSpc>
              <a:spcBef>
                <a:spcPts val="0"/>
              </a:spcBef>
              <a:spcAft>
                <a:spcPts val="0"/>
              </a:spcAft>
              <a:buClr>
                <a:srgbClr val="261300"/>
              </a:buClr>
              <a:buFont typeface="Georgia"/>
              <a:buNone/>
              <a:defRPr b="1" i="1" sz="3600" u="none" cap="none" strike="noStrike">
                <a:solidFill>
                  <a:srgbClr val="261300"/>
                </a:solidFill>
                <a:latin typeface="Georgia"/>
                <a:ea typeface="Georgia"/>
                <a:cs typeface="Georgia"/>
                <a:sym typeface="Georgia"/>
              </a:defRPr>
            </a:lvl1pPr>
            <a:lvl2pPr indent="0" lvl="1" rtl="0">
              <a:spcBef>
                <a:spcPts val="0"/>
              </a:spcBef>
              <a:buFont typeface="Arial"/>
              <a:buNone/>
              <a:defRPr sz="1800"/>
            </a:lvl2pPr>
            <a:lvl3pPr indent="0" lvl="2" rtl="0">
              <a:spcBef>
                <a:spcPts val="0"/>
              </a:spcBef>
              <a:buFont typeface="Arial"/>
              <a:buNone/>
              <a:defRPr sz="1800"/>
            </a:lvl3pPr>
            <a:lvl4pPr indent="0" lvl="3" rtl="0">
              <a:spcBef>
                <a:spcPts val="0"/>
              </a:spcBef>
              <a:buFont typeface="Arial"/>
              <a:buNone/>
              <a:defRPr sz="1800"/>
            </a:lvl4pPr>
            <a:lvl5pPr indent="0" lvl="4" rtl="0">
              <a:spcBef>
                <a:spcPts val="0"/>
              </a:spcBef>
              <a:buFont typeface="Arial"/>
              <a:buNone/>
              <a:defRPr sz="1800"/>
            </a:lvl5pPr>
            <a:lvl6pPr indent="0" lvl="5" rtl="0">
              <a:spcBef>
                <a:spcPts val="0"/>
              </a:spcBef>
              <a:buFont typeface="Arial"/>
              <a:buNone/>
              <a:defRPr sz="1800"/>
            </a:lvl6pPr>
            <a:lvl7pPr indent="0" lvl="6" rtl="0">
              <a:spcBef>
                <a:spcPts val="0"/>
              </a:spcBef>
              <a:buFont typeface="Arial"/>
              <a:buNone/>
              <a:defRPr sz="1800"/>
            </a:lvl7pPr>
            <a:lvl8pPr indent="0" lvl="7" rtl="0">
              <a:spcBef>
                <a:spcPts val="0"/>
              </a:spcBef>
              <a:buFont typeface="Arial"/>
              <a:buNone/>
              <a:defRPr sz="1800"/>
            </a:lvl8pPr>
            <a:lvl9pPr indent="0" lvl="8" rtl="0">
              <a:spcBef>
                <a:spcPts val="0"/>
              </a:spcBef>
              <a:buFont typeface="Arial"/>
              <a:buNone/>
              <a:defRPr sz="1800"/>
            </a:lvl9pPr>
          </a:lstStyle>
          <a:p/>
        </p:txBody>
      </p:sp>
      <p:sp>
        <p:nvSpPr>
          <p:cNvPr id="74" name="Shape 74"/>
          <p:cNvSpPr txBox="1"/>
          <p:nvPr>
            <p:ph idx="10" type="dt"/>
          </p:nvPr>
        </p:nvSpPr>
        <p:spPr>
          <a:xfrm>
            <a:off x="838200" y="6356351"/>
            <a:ext cx="2743200" cy="3650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5" name="Shape 75"/>
          <p:cNvSpPr txBox="1"/>
          <p:nvPr>
            <p:ph idx="11" type="ftr"/>
          </p:nvPr>
        </p:nvSpPr>
        <p:spPr>
          <a:xfrm>
            <a:off x="4038600" y="6356351"/>
            <a:ext cx="4114800" cy="3650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6" name="Shape 76"/>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1" name="Shape 21"/>
        <p:cNvGrpSpPr/>
        <p:nvPr/>
      </p:nvGrpSpPr>
      <p:grpSpPr>
        <a:xfrm>
          <a:off x="0" y="0"/>
          <a:ext cx="0" cy="0"/>
          <a:chOff x="0" y="0"/>
          <a:chExt cx="0" cy="0"/>
        </a:xfrm>
      </p:grpSpPr>
      <p:sp>
        <p:nvSpPr>
          <p:cNvPr id="22" name="Shape 22"/>
          <p:cNvSpPr txBox="1"/>
          <p:nvPr>
            <p:ph type="title"/>
          </p:nvPr>
        </p:nvSpPr>
        <p:spPr>
          <a:xfrm>
            <a:off x="838200" y="904875"/>
            <a:ext cx="10515599" cy="914400"/>
          </a:xfrm>
          <a:prstGeom prst="rect">
            <a:avLst/>
          </a:prstGeom>
          <a:noFill/>
          <a:ln>
            <a:noFill/>
          </a:ln>
        </p:spPr>
        <p:txBody>
          <a:bodyPr anchorCtr="0" anchor="ctr" bIns="91425" lIns="91425" rIns="91425" tIns="91425"/>
          <a:lstStyle>
            <a:lvl1pPr indent="0" lvl="0" marL="0" marR="0" rtl="0" algn="l">
              <a:lnSpc>
                <a:spcPct val="90000"/>
              </a:lnSpc>
              <a:spcBef>
                <a:spcPts val="0"/>
              </a:spcBef>
              <a:buClr>
                <a:srgbClr val="261300"/>
              </a:buClr>
              <a:buFont typeface="Georgia"/>
              <a:buNone/>
              <a:defRPr b="1" i="1" sz="3600" u="none" cap="none" strike="noStrike">
                <a:solidFill>
                  <a:srgbClr val="261300"/>
                </a:solidFill>
                <a:latin typeface="Georgia"/>
                <a:ea typeface="Georgia"/>
                <a:cs typeface="Georgia"/>
                <a:sym typeface="Georg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3" name="Shape 23"/>
          <p:cNvSpPr txBox="1"/>
          <p:nvPr>
            <p:ph idx="1" type="body"/>
          </p:nvPr>
        </p:nvSpPr>
        <p:spPr>
          <a:xfrm>
            <a:off x="838200" y="1825625"/>
            <a:ext cx="10515599" cy="4351338"/>
          </a:xfrm>
          <a:prstGeom prst="rect">
            <a:avLst/>
          </a:prstGeom>
          <a:noFill/>
          <a:ln>
            <a:noFill/>
          </a:ln>
        </p:spPr>
        <p:txBody>
          <a:bodyPr anchorCtr="0" anchor="t" bIns="91425" lIns="91425" rIns="91425" tIns="91425"/>
          <a:lstStyle>
            <a:lvl1pPr indent="-76200" lvl="0" marL="228600" marR="0" rtl="0" algn="l">
              <a:lnSpc>
                <a:spcPct val="90000"/>
              </a:lnSpc>
              <a:spcBef>
                <a:spcPts val="1000"/>
              </a:spcBef>
              <a:buClr>
                <a:srgbClr val="1A0D00"/>
              </a:buClr>
              <a:buSzPct val="100000"/>
              <a:buFont typeface="Arial"/>
              <a:buChar char="•"/>
              <a:defRPr b="1" i="1" sz="2400" u="none" cap="none" strike="noStrike">
                <a:solidFill>
                  <a:srgbClr val="1A0D00"/>
                </a:solidFill>
                <a:latin typeface="Georgia"/>
                <a:ea typeface="Georgia"/>
                <a:cs typeface="Georgia"/>
                <a:sym typeface="Georgia"/>
              </a:defRPr>
            </a:lvl1pPr>
            <a:lvl2pPr indent="-76200" lvl="1" marL="685800" marR="0" rtl="0" algn="l">
              <a:lnSpc>
                <a:spcPct val="90000"/>
              </a:lnSpc>
              <a:spcBef>
                <a:spcPts val="500"/>
              </a:spcBef>
              <a:buClr>
                <a:srgbClr val="1A0D00"/>
              </a:buClr>
              <a:buSzPct val="100000"/>
              <a:buFont typeface="Arial"/>
              <a:buChar char="•"/>
              <a:defRPr b="0" i="0" sz="2400" u="none" cap="none" strike="noStrike">
                <a:solidFill>
                  <a:srgbClr val="1A0D00"/>
                </a:solidFill>
                <a:latin typeface="Georgia"/>
                <a:ea typeface="Georgia"/>
                <a:cs typeface="Georgia"/>
                <a:sym typeface="Georgia"/>
              </a:defRPr>
            </a:lvl2pPr>
            <a:lvl3pPr indent="-101600" lvl="2" marL="1143000" marR="0" rtl="0" algn="l">
              <a:lnSpc>
                <a:spcPct val="90000"/>
              </a:lnSpc>
              <a:spcBef>
                <a:spcPts val="500"/>
              </a:spcBef>
              <a:buClr>
                <a:srgbClr val="1A0D00"/>
              </a:buClr>
              <a:buSzPct val="100000"/>
              <a:buFont typeface="Arial"/>
              <a:buChar char="•"/>
              <a:defRPr b="0" i="0" sz="2000" u="none" cap="none" strike="noStrike">
                <a:solidFill>
                  <a:srgbClr val="1A0D00"/>
                </a:solidFill>
                <a:latin typeface="Georgia"/>
                <a:ea typeface="Georgia"/>
                <a:cs typeface="Georgia"/>
                <a:sym typeface="Georgia"/>
              </a:defRPr>
            </a:lvl3pPr>
            <a:lvl4pPr indent="-114300" lvl="3" marL="1600200" marR="0" rtl="0" algn="l">
              <a:lnSpc>
                <a:spcPct val="90000"/>
              </a:lnSpc>
              <a:spcBef>
                <a:spcPts val="500"/>
              </a:spcBef>
              <a:buClr>
                <a:srgbClr val="1A0D00"/>
              </a:buClr>
              <a:buSzPct val="100000"/>
              <a:buFont typeface="Arial"/>
              <a:buChar char="•"/>
              <a:defRPr b="0" i="0" sz="1800" u="none" cap="none" strike="noStrike">
                <a:solidFill>
                  <a:srgbClr val="1A0D00"/>
                </a:solidFill>
                <a:latin typeface="Georgia"/>
                <a:ea typeface="Georgia"/>
                <a:cs typeface="Georgia"/>
                <a:sym typeface="Georgia"/>
              </a:defRPr>
            </a:lvl4pPr>
            <a:lvl5pPr indent="-114300" lvl="4" marL="2057400" marR="0" rtl="0" algn="l">
              <a:lnSpc>
                <a:spcPct val="90000"/>
              </a:lnSpc>
              <a:spcBef>
                <a:spcPts val="500"/>
              </a:spcBef>
              <a:buClr>
                <a:srgbClr val="1A0D00"/>
              </a:buClr>
              <a:buSzPct val="100000"/>
              <a:buFont typeface="Arial"/>
              <a:buChar char="•"/>
              <a:defRPr b="0" i="0" sz="1800" u="none" cap="none" strike="noStrike">
                <a:solidFill>
                  <a:srgbClr val="1A0D00"/>
                </a:solidFill>
                <a:latin typeface="Georgia"/>
                <a:ea typeface="Georgia"/>
                <a:cs typeface="Georgia"/>
                <a:sym typeface="Georgia"/>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24" name="Shape 24"/>
          <p:cNvSpPr txBox="1"/>
          <p:nvPr>
            <p:ph idx="10" type="dt"/>
          </p:nvPr>
        </p:nvSpPr>
        <p:spPr>
          <a:xfrm>
            <a:off x="838200" y="6356351"/>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5" name="Shape 25"/>
          <p:cNvSpPr txBox="1"/>
          <p:nvPr>
            <p:ph idx="11" type="ftr"/>
          </p:nvPr>
        </p:nvSpPr>
        <p:spPr>
          <a:xfrm>
            <a:off x="4038600" y="6356351"/>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6" name="Shape 26"/>
          <p:cNvSpPr txBox="1"/>
          <p:nvPr>
            <p:ph idx="12" type="sldNum"/>
          </p:nvPr>
        </p:nvSpPr>
        <p:spPr>
          <a:xfrm>
            <a:off x="8610600" y="6356351"/>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x="0" y="0"/>
          <a:ext cx="0" cy="0"/>
          <a:chOff x="0" y="0"/>
          <a:chExt cx="0" cy="0"/>
        </a:xfrm>
      </p:grpSpPr>
      <p:sp>
        <p:nvSpPr>
          <p:cNvPr id="28" name="Shape 28"/>
          <p:cNvSpPr txBox="1"/>
          <p:nvPr>
            <p:ph idx="10" type="dt"/>
          </p:nvPr>
        </p:nvSpPr>
        <p:spPr>
          <a:xfrm>
            <a:off x="838200" y="6356351"/>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9" name="Shape 29"/>
          <p:cNvSpPr txBox="1"/>
          <p:nvPr>
            <p:ph idx="11" type="ftr"/>
          </p:nvPr>
        </p:nvSpPr>
        <p:spPr>
          <a:xfrm>
            <a:off x="4038600" y="6356351"/>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0" name="Shape 30"/>
          <p:cNvSpPr txBox="1"/>
          <p:nvPr>
            <p:ph idx="12" type="sldNum"/>
          </p:nvPr>
        </p:nvSpPr>
        <p:spPr>
          <a:xfrm>
            <a:off x="8610600" y="6356351"/>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1" name="Shape 31"/>
        <p:cNvGrpSpPr/>
        <p:nvPr/>
      </p:nvGrpSpPr>
      <p:grpSpPr>
        <a:xfrm>
          <a:off x="0" y="0"/>
          <a:ext cx="0" cy="0"/>
          <a:chOff x="0" y="0"/>
          <a:chExt cx="0" cy="0"/>
        </a:xfrm>
      </p:grpSpPr>
      <p:sp>
        <p:nvSpPr>
          <p:cNvPr id="32" name="Shape 32"/>
          <p:cNvSpPr txBox="1"/>
          <p:nvPr>
            <p:ph type="title"/>
          </p:nvPr>
        </p:nvSpPr>
        <p:spPr>
          <a:xfrm>
            <a:off x="838200" y="904875"/>
            <a:ext cx="10515599" cy="914400"/>
          </a:xfrm>
          <a:prstGeom prst="rect">
            <a:avLst/>
          </a:prstGeom>
          <a:noFill/>
          <a:ln>
            <a:noFill/>
          </a:ln>
        </p:spPr>
        <p:txBody>
          <a:bodyPr anchorCtr="0" anchor="ctr" bIns="91425" lIns="91425" rIns="91425" tIns="91425"/>
          <a:lstStyle>
            <a:lvl1pPr indent="0" lvl="0" marL="0" marR="0" rtl="0" algn="l">
              <a:lnSpc>
                <a:spcPct val="90000"/>
              </a:lnSpc>
              <a:spcBef>
                <a:spcPts val="0"/>
              </a:spcBef>
              <a:buClr>
                <a:srgbClr val="261300"/>
              </a:buClr>
              <a:buFont typeface="Georgia"/>
              <a:buNone/>
              <a:defRPr b="1" i="1" sz="3600" u="none" cap="none" strike="noStrike">
                <a:solidFill>
                  <a:srgbClr val="261300"/>
                </a:solidFill>
                <a:latin typeface="Georgia"/>
                <a:ea typeface="Georgia"/>
                <a:cs typeface="Georgia"/>
                <a:sym typeface="Georg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3" name="Shape 33"/>
          <p:cNvSpPr txBox="1"/>
          <p:nvPr>
            <p:ph idx="1" type="body"/>
          </p:nvPr>
        </p:nvSpPr>
        <p:spPr>
          <a:xfrm>
            <a:off x="838200" y="1825625"/>
            <a:ext cx="5181600" cy="4351338"/>
          </a:xfrm>
          <a:prstGeom prst="rect">
            <a:avLst/>
          </a:prstGeom>
          <a:noFill/>
          <a:ln>
            <a:noFill/>
          </a:ln>
        </p:spPr>
        <p:txBody>
          <a:bodyPr anchorCtr="0" anchor="t" bIns="91425" lIns="91425" rIns="91425" tIns="91425"/>
          <a:lstStyle>
            <a:lvl1pPr indent="-76200" lvl="0" marL="228600" marR="0" rtl="0" algn="l">
              <a:lnSpc>
                <a:spcPct val="90000"/>
              </a:lnSpc>
              <a:spcBef>
                <a:spcPts val="1000"/>
              </a:spcBef>
              <a:buClr>
                <a:srgbClr val="1A0D00"/>
              </a:buClr>
              <a:buSzPct val="100000"/>
              <a:buFont typeface="Arial"/>
              <a:buChar char="•"/>
              <a:defRPr b="1" i="1" sz="2400" u="none" cap="none" strike="noStrike">
                <a:solidFill>
                  <a:srgbClr val="1A0D00"/>
                </a:solidFill>
                <a:latin typeface="Georgia"/>
                <a:ea typeface="Georgia"/>
                <a:cs typeface="Georgia"/>
                <a:sym typeface="Georgia"/>
              </a:defRPr>
            </a:lvl1pPr>
            <a:lvl2pPr indent="-76200" lvl="1" marL="685800" marR="0" rtl="0" algn="l">
              <a:lnSpc>
                <a:spcPct val="90000"/>
              </a:lnSpc>
              <a:spcBef>
                <a:spcPts val="500"/>
              </a:spcBef>
              <a:buClr>
                <a:srgbClr val="1A0D00"/>
              </a:buClr>
              <a:buSzPct val="100000"/>
              <a:buFont typeface="Arial"/>
              <a:buChar char="•"/>
              <a:defRPr b="0" i="0" sz="2400" u="none" cap="none" strike="noStrike">
                <a:solidFill>
                  <a:srgbClr val="1A0D00"/>
                </a:solidFill>
                <a:latin typeface="Georgia"/>
                <a:ea typeface="Georgia"/>
                <a:cs typeface="Georgia"/>
                <a:sym typeface="Georgia"/>
              </a:defRPr>
            </a:lvl2pPr>
            <a:lvl3pPr indent="-101600" lvl="2" marL="1143000" marR="0" rtl="0" algn="l">
              <a:lnSpc>
                <a:spcPct val="90000"/>
              </a:lnSpc>
              <a:spcBef>
                <a:spcPts val="500"/>
              </a:spcBef>
              <a:buClr>
                <a:srgbClr val="1A0D00"/>
              </a:buClr>
              <a:buSzPct val="100000"/>
              <a:buFont typeface="Arial"/>
              <a:buChar char="•"/>
              <a:defRPr b="0" i="0" sz="2000" u="none" cap="none" strike="noStrike">
                <a:solidFill>
                  <a:srgbClr val="1A0D00"/>
                </a:solidFill>
                <a:latin typeface="Georgia"/>
                <a:ea typeface="Georgia"/>
                <a:cs typeface="Georgia"/>
                <a:sym typeface="Georgia"/>
              </a:defRPr>
            </a:lvl3pPr>
            <a:lvl4pPr indent="-114300" lvl="3" marL="1600200" marR="0" rtl="0" algn="l">
              <a:lnSpc>
                <a:spcPct val="90000"/>
              </a:lnSpc>
              <a:spcBef>
                <a:spcPts val="500"/>
              </a:spcBef>
              <a:buClr>
                <a:srgbClr val="1A0D00"/>
              </a:buClr>
              <a:buSzPct val="100000"/>
              <a:buFont typeface="Arial"/>
              <a:buChar char="•"/>
              <a:defRPr b="0" i="0" sz="1800" u="none" cap="none" strike="noStrike">
                <a:solidFill>
                  <a:srgbClr val="1A0D00"/>
                </a:solidFill>
                <a:latin typeface="Georgia"/>
                <a:ea typeface="Georgia"/>
                <a:cs typeface="Georgia"/>
                <a:sym typeface="Georgia"/>
              </a:defRPr>
            </a:lvl4pPr>
            <a:lvl5pPr indent="-114300" lvl="4" marL="2057400" marR="0" rtl="0" algn="l">
              <a:lnSpc>
                <a:spcPct val="90000"/>
              </a:lnSpc>
              <a:spcBef>
                <a:spcPts val="500"/>
              </a:spcBef>
              <a:buClr>
                <a:srgbClr val="1A0D00"/>
              </a:buClr>
              <a:buSzPct val="100000"/>
              <a:buFont typeface="Arial"/>
              <a:buChar char="•"/>
              <a:defRPr b="0" i="0" sz="1800" u="none" cap="none" strike="noStrike">
                <a:solidFill>
                  <a:srgbClr val="1A0D00"/>
                </a:solidFill>
                <a:latin typeface="Georgia"/>
                <a:ea typeface="Georgia"/>
                <a:cs typeface="Georgia"/>
                <a:sym typeface="Georgia"/>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4" name="Shape 34"/>
          <p:cNvSpPr txBox="1"/>
          <p:nvPr>
            <p:ph idx="2" type="body"/>
          </p:nvPr>
        </p:nvSpPr>
        <p:spPr>
          <a:xfrm>
            <a:off x="6172200" y="1825625"/>
            <a:ext cx="5181600" cy="4351338"/>
          </a:xfrm>
          <a:prstGeom prst="rect">
            <a:avLst/>
          </a:prstGeom>
          <a:noFill/>
          <a:ln>
            <a:noFill/>
          </a:ln>
        </p:spPr>
        <p:txBody>
          <a:bodyPr anchorCtr="0" anchor="t" bIns="91425" lIns="91425" rIns="91425" tIns="91425"/>
          <a:lstStyle>
            <a:lvl1pPr indent="-76200" lvl="0" marL="228600" marR="0" rtl="0" algn="l">
              <a:lnSpc>
                <a:spcPct val="90000"/>
              </a:lnSpc>
              <a:spcBef>
                <a:spcPts val="1000"/>
              </a:spcBef>
              <a:buClr>
                <a:srgbClr val="1A0D00"/>
              </a:buClr>
              <a:buSzPct val="100000"/>
              <a:buFont typeface="Arial"/>
              <a:buChar char="•"/>
              <a:defRPr b="1" i="1" sz="2400" u="none" cap="none" strike="noStrike">
                <a:solidFill>
                  <a:srgbClr val="1A0D00"/>
                </a:solidFill>
                <a:latin typeface="Georgia"/>
                <a:ea typeface="Georgia"/>
                <a:cs typeface="Georgia"/>
                <a:sym typeface="Georgia"/>
              </a:defRPr>
            </a:lvl1pPr>
            <a:lvl2pPr indent="-76200" lvl="1" marL="685800" marR="0" rtl="0" algn="l">
              <a:lnSpc>
                <a:spcPct val="90000"/>
              </a:lnSpc>
              <a:spcBef>
                <a:spcPts val="500"/>
              </a:spcBef>
              <a:buClr>
                <a:srgbClr val="1A0D00"/>
              </a:buClr>
              <a:buSzPct val="100000"/>
              <a:buFont typeface="Arial"/>
              <a:buChar char="•"/>
              <a:defRPr b="0" i="0" sz="2400" u="none" cap="none" strike="noStrike">
                <a:solidFill>
                  <a:srgbClr val="1A0D00"/>
                </a:solidFill>
                <a:latin typeface="Georgia"/>
                <a:ea typeface="Georgia"/>
                <a:cs typeface="Georgia"/>
                <a:sym typeface="Georgia"/>
              </a:defRPr>
            </a:lvl2pPr>
            <a:lvl3pPr indent="-101600" lvl="2" marL="1143000" marR="0" rtl="0" algn="l">
              <a:lnSpc>
                <a:spcPct val="90000"/>
              </a:lnSpc>
              <a:spcBef>
                <a:spcPts val="500"/>
              </a:spcBef>
              <a:buClr>
                <a:srgbClr val="1A0D00"/>
              </a:buClr>
              <a:buSzPct val="100000"/>
              <a:buFont typeface="Arial"/>
              <a:buChar char="•"/>
              <a:defRPr b="0" i="0" sz="2000" u="none" cap="none" strike="noStrike">
                <a:solidFill>
                  <a:srgbClr val="1A0D00"/>
                </a:solidFill>
                <a:latin typeface="Georgia"/>
                <a:ea typeface="Georgia"/>
                <a:cs typeface="Georgia"/>
                <a:sym typeface="Georgia"/>
              </a:defRPr>
            </a:lvl3pPr>
            <a:lvl4pPr indent="-114300" lvl="3" marL="1600200" marR="0" rtl="0" algn="l">
              <a:lnSpc>
                <a:spcPct val="90000"/>
              </a:lnSpc>
              <a:spcBef>
                <a:spcPts val="500"/>
              </a:spcBef>
              <a:buClr>
                <a:srgbClr val="1A0D00"/>
              </a:buClr>
              <a:buSzPct val="100000"/>
              <a:buFont typeface="Arial"/>
              <a:buChar char="•"/>
              <a:defRPr b="0" i="0" sz="1800" u="none" cap="none" strike="noStrike">
                <a:solidFill>
                  <a:srgbClr val="1A0D00"/>
                </a:solidFill>
                <a:latin typeface="Georgia"/>
                <a:ea typeface="Georgia"/>
                <a:cs typeface="Georgia"/>
                <a:sym typeface="Georgia"/>
              </a:defRPr>
            </a:lvl4pPr>
            <a:lvl5pPr indent="-114300" lvl="4" marL="2057400" marR="0" rtl="0" algn="l">
              <a:lnSpc>
                <a:spcPct val="90000"/>
              </a:lnSpc>
              <a:spcBef>
                <a:spcPts val="500"/>
              </a:spcBef>
              <a:buClr>
                <a:srgbClr val="1A0D00"/>
              </a:buClr>
              <a:buSzPct val="100000"/>
              <a:buFont typeface="Arial"/>
              <a:buChar char="•"/>
              <a:defRPr b="0" i="0" sz="1800" u="none" cap="none" strike="noStrike">
                <a:solidFill>
                  <a:srgbClr val="1A0D00"/>
                </a:solidFill>
                <a:latin typeface="Georgia"/>
                <a:ea typeface="Georgia"/>
                <a:cs typeface="Georgia"/>
                <a:sym typeface="Georgia"/>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0" type="dt"/>
          </p:nvPr>
        </p:nvSpPr>
        <p:spPr>
          <a:xfrm>
            <a:off x="838200" y="6356351"/>
            <a:ext cx="27431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11" type="ftr"/>
          </p:nvPr>
        </p:nvSpPr>
        <p:spPr>
          <a:xfrm>
            <a:off x="4038600" y="6356351"/>
            <a:ext cx="41148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7" name="Shape 37"/>
          <p:cNvSpPr txBox="1"/>
          <p:nvPr>
            <p:ph idx="12" type="sldNum"/>
          </p:nvPr>
        </p:nvSpPr>
        <p:spPr>
          <a:xfrm>
            <a:off x="8610600" y="6356351"/>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8" name="Shape 38"/>
        <p:cNvGrpSpPr/>
        <p:nvPr/>
      </p:nvGrpSpPr>
      <p:grpSpPr>
        <a:xfrm>
          <a:off x="0" y="0"/>
          <a:ext cx="0" cy="0"/>
          <a:chOff x="0" y="0"/>
          <a:chExt cx="0" cy="0"/>
        </a:xfrm>
      </p:grpSpPr>
      <p:sp>
        <p:nvSpPr>
          <p:cNvPr id="39" name="Shape 39"/>
          <p:cNvSpPr txBox="1"/>
          <p:nvPr>
            <p:ph type="title"/>
          </p:nvPr>
        </p:nvSpPr>
        <p:spPr>
          <a:xfrm>
            <a:off x="838200" y="904875"/>
            <a:ext cx="10515599" cy="914400"/>
          </a:xfrm>
          <a:prstGeom prst="rect">
            <a:avLst/>
          </a:prstGeom>
          <a:noFill/>
          <a:ln>
            <a:noFill/>
          </a:ln>
        </p:spPr>
        <p:txBody>
          <a:bodyPr anchorCtr="0" anchor="ctr" bIns="91425" lIns="91425" rIns="91425" tIns="91425"/>
          <a:lstStyle>
            <a:lvl1pPr indent="0" lvl="0" marL="0" marR="0" rtl="0" algn="l">
              <a:lnSpc>
                <a:spcPct val="90000"/>
              </a:lnSpc>
              <a:spcBef>
                <a:spcPts val="0"/>
              </a:spcBef>
              <a:buClr>
                <a:srgbClr val="261300"/>
              </a:buClr>
              <a:buFont typeface="Georgia"/>
              <a:buNone/>
              <a:defRPr b="1" i="1" sz="3600" u="none" cap="none" strike="noStrike">
                <a:solidFill>
                  <a:srgbClr val="261300"/>
                </a:solidFill>
                <a:latin typeface="Georgia"/>
                <a:ea typeface="Georgia"/>
                <a:cs typeface="Georgia"/>
                <a:sym typeface="Georg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0" name="Shape 40"/>
          <p:cNvSpPr txBox="1"/>
          <p:nvPr>
            <p:ph idx="10" type="dt"/>
          </p:nvPr>
        </p:nvSpPr>
        <p:spPr>
          <a:xfrm>
            <a:off x="838200" y="6356351"/>
            <a:ext cx="27431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1" name="Shape 41"/>
          <p:cNvSpPr txBox="1"/>
          <p:nvPr>
            <p:ph idx="11" type="ftr"/>
          </p:nvPr>
        </p:nvSpPr>
        <p:spPr>
          <a:xfrm>
            <a:off x="4038600" y="6356351"/>
            <a:ext cx="41148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2" name="Shape 42"/>
          <p:cNvSpPr txBox="1"/>
          <p:nvPr>
            <p:ph idx="12" type="sldNum"/>
          </p:nvPr>
        </p:nvSpPr>
        <p:spPr>
          <a:xfrm>
            <a:off x="8610600" y="6356351"/>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Slide">
    <p:spTree>
      <p:nvGrpSpPr>
        <p:cNvPr id="49" name="Shape 49"/>
        <p:cNvGrpSpPr/>
        <p:nvPr/>
      </p:nvGrpSpPr>
      <p:grpSpPr>
        <a:xfrm>
          <a:off x="0" y="0"/>
          <a:ext cx="0" cy="0"/>
          <a:chOff x="0" y="0"/>
          <a:chExt cx="0" cy="0"/>
        </a:xfrm>
      </p:grpSpPr>
      <p:sp>
        <p:nvSpPr>
          <p:cNvPr id="50" name="Shape 50"/>
          <p:cNvSpPr txBox="1"/>
          <p:nvPr>
            <p:ph type="ctrTitle"/>
          </p:nvPr>
        </p:nvSpPr>
        <p:spPr>
          <a:xfrm>
            <a:off x="914400" y="1122362"/>
            <a:ext cx="10363200" cy="2387700"/>
          </a:xfrm>
          <a:prstGeom prst="rect">
            <a:avLst/>
          </a:prstGeom>
          <a:noFill/>
          <a:ln>
            <a:noFill/>
          </a:ln>
        </p:spPr>
        <p:txBody>
          <a:bodyPr anchorCtr="0" anchor="b" bIns="91425" lIns="91425" rIns="91425" tIns="91425"/>
          <a:lstStyle>
            <a:lvl1pPr indent="0" lvl="0" marL="0" marR="0" rtl="0" algn="ctr">
              <a:lnSpc>
                <a:spcPct val="90000"/>
              </a:lnSpc>
              <a:spcBef>
                <a:spcPts val="0"/>
              </a:spcBef>
              <a:spcAft>
                <a:spcPts val="0"/>
              </a:spcAft>
              <a:buClr>
                <a:srgbClr val="261300"/>
              </a:buClr>
              <a:buFont typeface="Georgia"/>
              <a:buNone/>
              <a:defRPr b="1" i="1" sz="6000" u="none" cap="none" strike="noStrike">
                <a:solidFill>
                  <a:srgbClr val="261300"/>
                </a:solidFill>
                <a:latin typeface="Georgia"/>
                <a:ea typeface="Georgia"/>
                <a:cs typeface="Georgia"/>
                <a:sym typeface="Georgia"/>
              </a:defRPr>
            </a:lvl1pPr>
            <a:lvl2pPr indent="0" lvl="1" rtl="0">
              <a:spcBef>
                <a:spcPts val="0"/>
              </a:spcBef>
              <a:buFont typeface="Arial"/>
              <a:buNone/>
              <a:defRPr sz="1800"/>
            </a:lvl2pPr>
            <a:lvl3pPr indent="0" lvl="2" rtl="0">
              <a:spcBef>
                <a:spcPts val="0"/>
              </a:spcBef>
              <a:buFont typeface="Arial"/>
              <a:buNone/>
              <a:defRPr sz="1800"/>
            </a:lvl3pPr>
            <a:lvl4pPr indent="0" lvl="3" rtl="0">
              <a:spcBef>
                <a:spcPts val="0"/>
              </a:spcBef>
              <a:buFont typeface="Arial"/>
              <a:buNone/>
              <a:defRPr sz="1800"/>
            </a:lvl4pPr>
            <a:lvl5pPr indent="0" lvl="4" rtl="0">
              <a:spcBef>
                <a:spcPts val="0"/>
              </a:spcBef>
              <a:buFont typeface="Arial"/>
              <a:buNone/>
              <a:defRPr sz="1800"/>
            </a:lvl5pPr>
            <a:lvl6pPr indent="0" lvl="5" rtl="0">
              <a:spcBef>
                <a:spcPts val="0"/>
              </a:spcBef>
              <a:buFont typeface="Arial"/>
              <a:buNone/>
              <a:defRPr sz="1800"/>
            </a:lvl6pPr>
            <a:lvl7pPr indent="0" lvl="6" rtl="0">
              <a:spcBef>
                <a:spcPts val="0"/>
              </a:spcBef>
              <a:buFont typeface="Arial"/>
              <a:buNone/>
              <a:defRPr sz="1800"/>
            </a:lvl7pPr>
            <a:lvl8pPr indent="0" lvl="7" rtl="0">
              <a:spcBef>
                <a:spcPts val="0"/>
              </a:spcBef>
              <a:buFont typeface="Arial"/>
              <a:buNone/>
              <a:defRPr sz="1800"/>
            </a:lvl8pPr>
            <a:lvl9pPr indent="0" lvl="8" rtl="0">
              <a:spcBef>
                <a:spcPts val="0"/>
              </a:spcBef>
              <a:buFont typeface="Arial"/>
              <a:buNone/>
              <a:defRPr sz="1800"/>
            </a:lvl9pPr>
          </a:lstStyle>
          <a:p/>
        </p:txBody>
      </p:sp>
      <p:sp>
        <p:nvSpPr>
          <p:cNvPr id="51" name="Shape 51"/>
          <p:cNvSpPr txBox="1"/>
          <p:nvPr>
            <p:ph idx="1" type="subTitle"/>
          </p:nvPr>
        </p:nvSpPr>
        <p:spPr>
          <a:xfrm>
            <a:off x="1524000" y="3602037"/>
            <a:ext cx="9144000" cy="1655700"/>
          </a:xfrm>
          <a:prstGeom prst="rect">
            <a:avLst/>
          </a:prstGeom>
          <a:noFill/>
          <a:ln>
            <a:noFill/>
          </a:ln>
        </p:spPr>
        <p:txBody>
          <a:bodyPr anchorCtr="0" anchor="t" bIns="91425" lIns="91425" rIns="91425" tIns="91425"/>
          <a:lstStyle>
            <a:lvl1pPr indent="0" lvl="0" marL="0" marR="0" rtl="0" algn="ctr">
              <a:lnSpc>
                <a:spcPct val="90000"/>
              </a:lnSpc>
              <a:spcBef>
                <a:spcPts val="1000"/>
              </a:spcBef>
              <a:spcAft>
                <a:spcPts val="0"/>
              </a:spcAft>
              <a:buClr>
                <a:srgbClr val="1A0D00"/>
              </a:buClr>
              <a:buFont typeface="Arial"/>
              <a:buNone/>
              <a:defRPr b="1" i="1" sz="2400" u="none" cap="none" strike="noStrike">
                <a:solidFill>
                  <a:srgbClr val="1A0D00"/>
                </a:solidFill>
                <a:latin typeface="Georgia"/>
                <a:ea typeface="Georgia"/>
                <a:cs typeface="Georgia"/>
                <a:sym typeface="Georgia"/>
              </a:defRPr>
            </a:lvl1pPr>
            <a:lvl2pPr indent="0" lvl="1" marL="457200" marR="0" rtl="0" algn="ctr">
              <a:lnSpc>
                <a:spcPct val="90000"/>
              </a:lnSpc>
              <a:spcBef>
                <a:spcPts val="500"/>
              </a:spcBef>
              <a:spcAft>
                <a:spcPts val="0"/>
              </a:spcAft>
              <a:buClr>
                <a:srgbClr val="1A0D00"/>
              </a:buClr>
              <a:buFont typeface="Arial"/>
              <a:buNone/>
              <a:defRPr b="0" i="0" sz="2000" u="none" cap="none" strike="noStrike">
                <a:solidFill>
                  <a:srgbClr val="1A0D00"/>
                </a:solidFill>
                <a:latin typeface="Georgia"/>
                <a:ea typeface="Georgia"/>
                <a:cs typeface="Georgia"/>
                <a:sym typeface="Georgia"/>
              </a:defRPr>
            </a:lvl2pPr>
            <a:lvl3pPr indent="0" lvl="2" marL="914400" marR="0" rtl="0" algn="ctr">
              <a:lnSpc>
                <a:spcPct val="90000"/>
              </a:lnSpc>
              <a:spcBef>
                <a:spcPts val="500"/>
              </a:spcBef>
              <a:spcAft>
                <a:spcPts val="0"/>
              </a:spcAft>
              <a:buClr>
                <a:srgbClr val="1A0D00"/>
              </a:buClr>
              <a:buFont typeface="Arial"/>
              <a:buNone/>
              <a:defRPr b="0" i="0" sz="1800" u="none" cap="none" strike="noStrike">
                <a:solidFill>
                  <a:srgbClr val="1A0D00"/>
                </a:solidFill>
                <a:latin typeface="Georgia"/>
                <a:ea typeface="Georgia"/>
                <a:cs typeface="Georgia"/>
                <a:sym typeface="Georgia"/>
              </a:defRPr>
            </a:lvl3pPr>
            <a:lvl4pPr indent="0" lvl="3" marL="1371600" marR="0" rtl="0" algn="ctr">
              <a:lnSpc>
                <a:spcPct val="90000"/>
              </a:lnSpc>
              <a:spcBef>
                <a:spcPts val="500"/>
              </a:spcBef>
              <a:spcAft>
                <a:spcPts val="0"/>
              </a:spcAft>
              <a:buClr>
                <a:srgbClr val="1A0D00"/>
              </a:buClr>
              <a:buFont typeface="Arial"/>
              <a:buNone/>
              <a:defRPr b="0" i="0" sz="1600" u="none" cap="none" strike="noStrike">
                <a:solidFill>
                  <a:srgbClr val="1A0D00"/>
                </a:solidFill>
                <a:latin typeface="Georgia"/>
                <a:ea typeface="Georgia"/>
                <a:cs typeface="Georgia"/>
                <a:sym typeface="Georgia"/>
              </a:defRPr>
            </a:lvl4pPr>
            <a:lvl5pPr indent="0" lvl="4" marL="1828800" marR="0" rtl="0" algn="ctr">
              <a:lnSpc>
                <a:spcPct val="90000"/>
              </a:lnSpc>
              <a:spcBef>
                <a:spcPts val="500"/>
              </a:spcBef>
              <a:spcAft>
                <a:spcPts val="0"/>
              </a:spcAft>
              <a:buClr>
                <a:srgbClr val="1A0D00"/>
              </a:buClr>
              <a:buFont typeface="Arial"/>
              <a:buNone/>
              <a:defRPr b="0" i="0" sz="1600" u="none" cap="none" strike="noStrike">
                <a:solidFill>
                  <a:srgbClr val="1A0D00"/>
                </a:solidFill>
                <a:latin typeface="Georgia"/>
                <a:ea typeface="Georgia"/>
                <a:cs typeface="Georgia"/>
                <a:sym typeface="Georgia"/>
              </a:defRPr>
            </a:lvl5pPr>
            <a:lvl6pPr indent="0" lvl="5" marL="2286000" marR="0" rtl="0" algn="ctr">
              <a:lnSpc>
                <a:spcPct val="90000"/>
              </a:lnSpc>
              <a:spcBef>
                <a:spcPts val="500"/>
              </a:spcBef>
              <a:spcAft>
                <a:spcPts val="0"/>
              </a:spcAft>
              <a:buClr>
                <a:schemeClr val="dk1"/>
              </a:buClr>
              <a:buFont typeface="Arial"/>
              <a:buNone/>
              <a:defRPr b="0" i="0" sz="1600" u="none" cap="none" strike="noStrike">
                <a:solidFill>
                  <a:schemeClr val="dk1"/>
                </a:solidFill>
                <a:latin typeface="Calibri"/>
                <a:ea typeface="Calibri"/>
                <a:cs typeface="Calibri"/>
                <a:sym typeface="Calibri"/>
              </a:defRPr>
            </a:lvl6pPr>
            <a:lvl7pPr indent="0" lvl="6" marL="2743200" marR="0" rtl="0" algn="ctr">
              <a:lnSpc>
                <a:spcPct val="90000"/>
              </a:lnSpc>
              <a:spcBef>
                <a:spcPts val="500"/>
              </a:spcBef>
              <a:spcAft>
                <a:spcPts val="0"/>
              </a:spcAft>
              <a:buClr>
                <a:schemeClr val="dk1"/>
              </a:buClr>
              <a:buFont typeface="Arial"/>
              <a:buNone/>
              <a:defRPr b="0" i="0" sz="1600" u="none" cap="none" strike="noStrike">
                <a:solidFill>
                  <a:schemeClr val="dk1"/>
                </a:solidFill>
                <a:latin typeface="Calibri"/>
                <a:ea typeface="Calibri"/>
                <a:cs typeface="Calibri"/>
                <a:sym typeface="Calibri"/>
              </a:defRPr>
            </a:lvl7pPr>
            <a:lvl8pPr indent="0" lvl="7" marL="3200400" marR="0" rtl="0" algn="ctr">
              <a:lnSpc>
                <a:spcPct val="90000"/>
              </a:lnSpc>
              <a:spcBef>
                <a:spcPts val="500"/>
              </a:spcBef>
              <a:spcAft>
                <a:spcPts val="0"/>
              </a:spcAft>
              <a:buClr>
                <a:schemeClr val="dk1"/>
              </a:buClr>
              <a:buFont typeface="Arial"/>
              <a:buNone/>
              <a:defRPr b="0" i="0" sz="1600" u="none" cap="none" strike="noStrike">
                <a:solidFill>
                  <a:schemeClr val="dk1"/>
                </a:solidFill>
                <a:latin typeface="Calibri"/>
                <a:ea typeface="Calibri"/>
                <a:cs typeface="Calibri"/>
                <a:sym typeface="Calibri"/>
              </a:defRPr>
            </a:lvl8pPr>
            <a:lvl9pPr indent="0" lvl="8" marL="3657600" marR="0" rtl="0" algn="ctr">
              <a:lnSpc>
                <a:spcPct val="90000"/>
              </a:lnSpc>
              <a:spcBef>
                <a:spcPts val="500"/>
              </a:spcBef>
              <a:spcAft>
                <a:spcPts val="0"/>
              </a:spcAft>
              <a:buClr>
                <a:schemeClr val="dk1"/>
              </a:buClr>
              <a:buFont typeface="Arial"/>
              <a:buNone/>
              <a:defRPr b="0" i="0" sz="1600" u="none" cap="none" strike="noStrike">
                <a:solidFill>
                  <a:schemeClr val="dk1"/>
                </a:solidFill>
                <a:latin typeface="Calibri"/>
                <a:ea typeface="Calibri"/>
                <a:cs typeface="Calibri"/>
                <a:sym typeface="Calibri"/>
              </a:defRPr>
            </a:lvl9pPr>
          </a:lstStyle>
          <a:p/>
        </p:txBody>
      </p:sp>
      <p:sp>
        <p:nvSpPr>
          <p:cNvPr id="52" name="Shape 52"/>
          <p:cNvSpPr txBox="1"/>
          <p:nvPr>
            <p:ph idx="10" type="dt"/>
          </p:nvPr>
        </p:nvSpPr>
        <p:spPr>
          <a:xfrm>
            <a:off x="838200" y="6356351"/>
            <a:ext cx="2743200" cy="3650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1" type="ftr"/>
          </p:nvPr>
        </p:nvSpPr>
        <p:spPr>
          <a:xfrm>
            <a:off x="4038600" y="6356351"/>
            <a:ext cx="4114800" cy="3650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54" name="Shape 54"/>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55" name="Shape 55"/>
        <p:cNvGrpSpPr/>
        <p:nvPr/>
      </p:nvGrpSpPr>
      <p:grpSpPr>
        <a:xfrm>
          <a:off x="0" y="0"/>
          <a:ext cx="0" cy="0"/>
          <a:chOff x="0" y="0"/>
          <a:chExt cx="0" cy="0"/>
        </a:xfrm>
      </p:grpSpPr>
      <p:sp>
        <p:nvSpPr>
          <p:cNvPr id="56" name="Shape 56"/>
          <p:cNvSpPr txBox="1"/>
          <p:nvPr>
            <p:ph type="title"/>
          </p:nvPr>
        </p:nvSpPr>
        <p:spPr>
          <a:xfrm>
            <a:off x="838200" y="904875"/>
            <a:ext cx="10515600" cy="914400"/>
          </a:xfrm>
          <a:prstGeom prst="rect">
            <a:avLst/>
          </a:prstGeom>
          <a:noFill/>
          <a:ln>
            <a:noFill/>
          </a:ln>
        </p:spPr>
        <p:txBody>
          <a:bodyPr anchorCtr="0" anchor="ctr" bIns="91425" lIns="91425" rIns="91425" tIns="91425"/>
          <a:lstStyle>
            <a:lvl1pPr indent="0" lvl="0" marL="0" marR="0" rtl="0" algn="l">
              <a:lnSpc>
                <a:spcPct val="90000"/>
              </a:lnSpc>
              <a:spcBef>
                <a:spcPts val="0"/>
              </a:spcBef>
              <a:spcAft>
                <a:spcPts val="0"/>
              </a:spcAft>
              <a:buClr>
                <a:srgbClr val="261300"/>
              </a:buClr>
              <a:buFont typeface="Georgia"/>
              <a:buNone/>
              <a:defRPr b="1" i="1" sz="3600" u="none" cap="none" strike="noStrike">
                <a:solidFill>
                  <a:srgbClr val="261300"/>
                </a:solidFill>
                <a:latin typeface="Georgia"/>
                <a:ea typeface="Georgia"/>
                <a:cs typeface="Georgia"/>
                <a:sym typeface="Georgia"/>
              </a:defRPr>
            </a:lvl1pPr>
            <a:lvl2pPr indent="0" lvl="1" rtl="0">
              <a:spcBef>
                <a:spcPts val="0"/>
              </a:spcBef>
              <a:buFont typeface="Arial"/>
              <a:buNone/>
              <a:defRPr sz="1800"/>
            </a:lvl2pPr>
            <a:lvl3pPr indent="0" lvl="2" rtl="0">
              <a:spcBef>
                <a:spcPts val="0"/>
              </a:spcBef>
              <a:buFont typeface="Arial"/>
              <a:buNone/>
              <a:defRPr sz="1800"/>
            </a:lvl3pPr>
            <a:lvl4pPr indent="0" lvl="3" rtl="0">
              <a:spcBef>
                <a:spcPts val="0"/>
              </a:spcBef>
              <a:buFont typeface="Arial"/>
              <a:buNone/>
              <a:defRPr sz="1800"/>
            </a:lvl4pPr>
            <a:lvl5pPr indent="0" lvl="4" rtl="0">
              <a:spcBef>
                <a:spcPts val="0"/>
              </a:spcBef>
              <a:buFont typeface="Arial"/>
              <a:buNone/>
              <a:defRPr sz="1800"/>
            </a:lvl5pPr>
            <a:lvl6pPr indent="0" lvl="5" rtl="0">
              <a:spcBef>
                <a:spcPts val="0"/>
              </a:spcBef>
              <a:buFont typeface="Arial"/>
              <a:buNone/>
              <a:defRPr sz="1800"/>
            </a:lvl6pPr>
            <a:lvl7pPr indent="0" lvl="6" rtl="0">
              <a:spcBef>
                <a:spcPts val="0"/>
              </a:spcBef>
              <a:buFont typeface="Arial"/>
              <a:buNone/>
              <a:defRPr sz="1800"/>
            </a:lvl7pPr>
            <a:lvl8pPr indent="0" lvl="7" rtl="0">
              <a:spcBef>
                <a:spcPts val="0"/>
              </a:spcBef>
              <a:buFont typeface="Arial"/>
              <a:buNone/>
              <a:defRPr sz="1800"/>
            </a:lvl8pPr>
            <a:lvl9pPr indent="0" lvl="8" rtl="0">
              <a:spcBef>
                <a:spcPts val="0"/>
              </a:spcBef>
              <a:buFont typeface="Arial"/>
              <a:buNone/>
              <a:defRPr sz="1800"/>
            </a:lvl9pPr>
          </a:lstStyle>
          <a:p/>
        </p:txBody>
      </p:sp>
      <p:sp>
        <p:nvSpPr>
          <p:cNvPr id="57" name="Shape 57"/>
          <p:cNvSpPr txBox="1"/>
          <p:nvPr>
            <p:ph idx="1" type="body"/>
          </p:nvPr>
        </p:nvSpPr>
        <p:spPr>
          <a:xfrm>
            <a:off x="838200" y="1825625"/>
            <a:ext cx="10515600" cy="4351200"/>
          </a:xfrm>
          <a:prstGeom prst="rect">
            <a:avLst/>
          </a:prstGeom>
          <a:noFill/>
          <a:ln>
            <a:noFill/>
          </a:ln>
        </p:spPr>
        <p:txBody>
          <a:bodyPr anchorCtr="0" anchor="t" bIns="91425" lIns="91425" rIns="91425" tIns="91425"/>
          <a:lstStyle>
            <a:lvl1pPr indent="76200" lvl="0" marL="228600" marR="0" rtl="0" algn="l">
              <a:lnSpc>
                <a:spcPct val="90000"/>
              </a:lnSpc>
              <a:spcBef>
                <a:spcPts val="1000"/>
              </a:spcBef>
              <a:spcAft>
                <a:spcPts val="0"/>
              </a:spcAft>
              <a:buClr>
                <a:srgbClr val="1A0D00"/>
              </a:buClr>
              <a:buSzPct val="100000"/>
              <a:buFont typeface="Arial"/>
              <a:buChar char="•"/>
              <a:defRPr b="1" i="1" sz="2400" u="none" cap="none" strike="noStrike">
                <a:solidFill>
                  <a:srgbClr val="1A0D00"/>
                </a:solidFill>
                <a:latin typeface="Georgia"/>
                <a:ea typeface="Georgia"/>
                <a:cs typeface="Georgia"/>
                <a:sym typeface="Georgia"/>
              </a:defRPr>
            </a:lvl1pPr>
            <a:lvl2pPr indent="76200" lvl="1" marL="685800" marR="0" rtl="0" algn="l">
              <a:lnSpc>
                <a:spcPct val="90000"/>
              </a:lnSpc>
              <a:spcBef>
                <a:spcPts val="500"/>
              </a:spcBef>
              <a:spcAft>
                <a:spcPts val="0"/>
              </a:spcAft>
              <a:buClr>
                <a:srgbClr val="1A0D00"/>
              </a:buClr>
              <a:buSzPct val="100000"/>
              <a:buFont typeface="Arial"/>
              <a:buChar char="•"/>
              <a:defRPr b="0" i="0" sz="2400" u="none" cap="none" strike="noStrike">
                <a:solidFill>
                  <a:srgbClr val="1A0D00"/>
                </a:solidFill>
                <a:latin typeface="Georgia"/>
                <a:ea typeface="Georgia"/>
                <a:cs typeface="Georgia"/>
                <a:sym typeface="Georgia"/>
              </a:defRPr>
            </a:lvl2pPr>
            <a:lvl3pPr indent="25400" lvl="2" marL="1143000" marR="0" rtl="0" algn="l">
              <a:lnSpc>
                <a:spcPct val="90000"/>
              </a:lnSpc>
              <a:spcBef>
                <a:spcPts val="500"/>
              </a:spcBef>
              <a:spcAft>
                <a:spcPts val="0"/>
              </a:spcAft>
              <a:buClr>
                <a:srgbClr val="1A0D00"/>
              </a:buClr>
              <a:buSzPct val="100000"/>
              <a:buFont typeface="Arial"/>
              <a:buChar char="•"/>
              <a:defRPr b="0" i="0" sz="2000" u="none" cap="none" strike="noStrike">
                <a:solidFill>
                  <a:srgbClr val="1A0D00"/>
                </a:solidFill>
                <a:latin typeface="Georgia"/>
                <a:ea typeface="Georgia"/>
                <a:cs typeface="Georgia"/>
                <a:sym typeface="Georgia"/>
              </a:defRPr>
            </a:lvl3pPr>
            <a:lvl4pPr indent="0" lvl="3" marL="1600200" marR="0" rtl="0" algn="l">
              <a:lnSpc>
                <a:spcPct val="90000"/>
              </a:lnSpc>
              <a:spcBef>
                <a:spcPts val="500"/>
              </a:spcBef>
              <a:spcAft>
                <a:spcPts val="0"/>
              </a:spcAft>
              <a:buClr>
                <a:srgbClr val="1A0D00"/>
              </a:buClr>
              <a:buSzPct val="100000"/>
              <a:buFont typeface="Arial"/>
              <a:buChar char="•"/>
              <a:defRPr b="0" i="0" sz="1800" u="none" cap="none" strike="noStrike">
                <a:solidFill>
                  <a:srgbClr val="1A0D00"/>
                </a:solidFill>
                <a:latin typeface="Georgia"/>
                <a:ea typeface="Georgia"/>
                <a:cs typeface="Georgia"/>
                <a:sym typeface="Georgia"/>
              </a:defRPr>
            </a:lvl4pPr>
            <a:lvl5pPr indent="0" lvl="4" marL="2057400" marR="0" rtl="0" algn="l">
              <a:lnSpc>
                <a:spcPct val="90000"/>
              </a:lnSpc>
              <a:spcBef>
                <a:spcPts val="500"/>
              </a:spcBef>
              <a:spcAft>
                <a:spcPts val="0"/>
              </a:spcAft>
              <a:buClr>
                <a:srgbClr val="1A0D00"/>
              </a:buClr>
              <a:buSzPct val="100000"/>
              <a:buFont typeface="Arial"/>
              <a:buChar char="•"/>
              <a:defRPr b="0" i="0" sz="1800" u="none" cap="none" strike="noStrike">
                <a:solidFill>
                  <a:srgbClr val="1A0D00"/>
                </a:solidFill>
                <a:latin typeface="Georgia"/>
                <a:ea typeface="Georgia"/>
                <a:cs typeface="Georgia"/>
                <a:sym typeface="Georgia"/>
              </a:defRPr>
            </a:lvl5pPr>
            <a:lvl6pPr indent="0" lvl="5" marL="2514600" marR="0" rtl="0" algn="l">
              <a:lnSpc>
                <a:spcPct val="90000"/>
              </a:lnSpc>
              <a:spcBef>
                <a:spcPts val="5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0" lvl="6" marL="2971800" marR="0" rtl="0" algn="l">
              <a:lnSpc>
                <a:spcPct val="90000"/>
              </a:lnSpc>
              <a:spcBef>
                <a:spcPts val="5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0" lvl="7" marL="3429000" marR="0" rtl="0" algn="l">
              <a:lnSpc>
                <a:spcPct val="90000"/>
              </a:lnSpc>
              <a:spcBef>
                <a:spcPts val="5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0" lvl="8" marL="3886200" marR="0" rtl="0" algn="l">
              <a:lnSpc>
                <a:spcPct val="90000"/>
              </a:lnSpc>
              <a:spcBef>
                <a:spcPts val="5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58" name="Shape 58"/>
          <p:cNvSpPr txBox="1"/>
          <p:nvPr>
            <p:ph idx="10" type="dt"/>
          </p:nvPr>
        </p:nvSpPr>
        <p:spPr>
          <a:xfrm>
            <a:off x="838200" y="6356351"/>
            <a:ext cx="2743200" cy="3650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4038600" y="6356351"/>
            <a:ext cx="4114800" cy="3650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1" name="Shape 61"/>
        <p:cNvGrpSpPr/>
        <p:nvPr/>
      </p:nvGrpSpPr>
      <p:grpSpPr>
        <a:xfrm>
          <a:off x="0" y="0"/>
          <a:ext cx="0" cy="0"/>
          <a:chOff x="0" y="0"/>
          <a:chExt cx="0" cy="0"/>
        </a:xfrm>
      </p:grpSpPr>
      <p:sp>
        <p:nvSpPr>
          <p:cNvPr id="62" name="Shape 62"/>
          <p:cNvSpPr txBox="1"/>
          <p:nvPr>
            <p:ph idx="10" type="dt"/>
          </p:nvPr>
        </p:nvSpPr>
        <p:spPr>
          <a:xfrm>
            <a:off x="838200" y="6356351"/>
            <a:ext cx="2743200" cy="3650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4038600" y="6356351"/>
            <a:ext cx="4114800" cy="3650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65" name="Shape 65"/>
        <p:cNvGrpSpPr/>
        <p:nvPr/>
      </p:nvGrpSpPr>
      <p:grpSpPr>
        <a:xfrm>
          <a:off x="0" y="0"/>
          <a:ext cx="0" cy="0"/>
          <a:chOff x="0" y="0"/>
          <a:chExt cx="0" cy="0"/>
        </a:xfrm>
      </p:grpSpPr>
      <p:sp>
        <p:nvSpPr>
          <p:cNvPr id="66" name="Shape 66"/>
          <p:cNvSpPr txBox="1"/>
          <p:nvPr>
            <p:ph type="title"/>
          </p:nvPr>
        </p:nvSpPr>
        <p:spPr>
          <a:xfrm>
            <a:off x="838200" y="904875"/>
            <a:ext cx="10515600" cy="914400"/>
          </a:xfrm>
          <a:prstGeom prst="rect">
            <a:avLst/>
          </a:prstGeom>
          <a:noFill/>
          <a:ln>
            <a:noFill/>
          </a:ln>
        </p:spPr>
        <p:txBody>
          <a:bodyPr anchorCtr="0" anchor="ctr" bIns="91425" lIns="91425" rIns="91425" tIns="91425"/>
          <a:lstStyle>
            <a:lvl1pPr indent="0" lvl="0" marL="0" marR="0" rtl="0" algn="l">
              <a:lnSpc>
                <a:spcPct val="90000"/>
              </a:lnSpc>
              <a:spcBef>
                <a:spcPts val="0"/>
              </a:spcBef>
              <a:spcAft>
                <a:spcPts val="0"/>
              </a:spcAft>
              <a:buClr>
                <a:srgbClr val="261300"/>
              </a:buClr>
              <a:buFont typeface="Georgia"/>
              <a:buNone/>
              <a:defRPr b="1" i="1" sz="3600" u="none" cap="none" strike="noStrike">
                <a:solidFill>
                  <a:srgbClr val="261300"/>
                </a:solidFill>
                <a:latin typeface="Georgia"/>
                <a:ea typeface="Georgia"/>
                <a:cs typeface="Georgia"/>
                <a:sym typeface="Georgia"/>
              </a:defRPr>
            </a:lvl1pPr>
            <a:lvl2pPr indent="0" lvl="1" rtl="0">
              <a:spcBef>
                <a:spcPts val="0"/>
              </a:spcBef>
              <a:buFont typeface="Arial"/>
              <a:buNone/>
              <a:defRPr sz="1800"/>
            </a:lvl2pPr>
            <a:lvl3pPr indent="0" lvl="2" rtl="0">
              <a:spcBef>
                <a:spcPts val="0"/>
              </a:spcBef>
              <a:buFont typeface="Arial"/>
              <a:buNone/>
              <a:defRPr sz="1800"/>
            </a:lvl3pPr>
            <a:lvl4pPr indent="0" lvl="3" rtl="0">
              <a:spcBef>
                <a:spcPts val="0"/>
              </a:spcBef>
              <a:buFont typeface="Arial"/>
              <a:buNone/>
              <a:defRPr sz="1800"/>
            </a:lvl4pPr>
            <a:lvl5pPr indent="0" lvl="4" rtl="0">
              <a:spcBef>
                <a:spcPts val="0"/>
              </a:spcBef>
              <a:buFont typeface="Arial"/>
              <a:buNone/>
              <a:defRPr sz="1800"/>
            </a:lvl5pPr>
            <a:lvl6pPr indent="0" lvl="5" rtl="0">
              <a:spcBef>
                <a:spcPts val="0"/>
              </a:spcBef>
              <a:buFont typeface="Arial"/>
              <a:buNone/>
              <a:defRPr sz="1800"/>
            </a:lvl6pPr>
            <a:lvl7pPr indent="0" lvl="6" rtl="0">
              <a:spcBef>
                <a:spcPts val="0"/>
              </a:spcBef>
              <a:buFont typeface="Arial"/>
              <a:buNone/>
              <a:defRPr sz="1800"/>
            </a:lvl7pPr>
            <a:lvl8pPr indent="0" lvl="7" rtl="0">
              <a:spcBef>
                <a:spcPts val="0"/>
              </a:spcBef>
              <a:buFont typeface="Arial"/>
              <a:buNone/>
              <a:defRPr sz="1800"/>
            </a:lvl8pPr>
            <a:lvl9pPr indent="0" lvl="8" rtl="0">
              <a:spcBef>
                <a:spcPts val="0"/>
              </a:spcBef>
              <a:buFont typeface="Arial"/>
              <a:buNone/>
              <a:defRPr sz="1800"/>
            </a:lvl9pPr>
          </a:lstStyle>
          <a:p/>
        </p:txBody>
      </p:sp>
      <p:sp>
        <p:nvSpPr>
          <p:cNvPr id="67" name="Shape 67"/>
          <p:cNvSpPr txBox="1"/>
          <p:nvPr>
            <p:ph idx="1" type="body"/>
          </p:nvPr>
        </p:nvSpPr>
        <p:spPr>
          <a:xfrm>
            <a:off x="838200" y="1825625"/>
            <a:ext cx="5181600" cy="4351200"/>
          </a:xfrm>
          <a:prstGeom prst="rect">
            <a:avLst/>
          </a:prstGeom>
          <a:noFill/>
          <a:ln>
            <a:noFill/>
          </a:ln>
        </p:spPr>
        <p:txBody>
          <a:bodyPr anchorCtr="0" anchor="t" bIns="91425" lIns="91425" rIns="91425" tIns="91425"/>
          <a:lstStyle>
            <a:lvl1pPr indent="76200" lvl="0" marL="228600" marR="0" rtl="0" algn="l">
              <a:lnSpc>
                <a:spcPct val="90000"/>
              </a:lnSpc>
              <a:spcBef>
                <a:spcPts val="1000"/>
              </a:spcBef>
              <a:spcAft>
                <a:spcPts val="0"/>
              </a:spcAft>
              <a:buClr>
                <a:srgbClr val="1A0D00"/>
              </a:buClr>
              <a:buSzPct val="100000"/>
              <a:buFont typeface="Arial"/>
              <a:buChar char="•"/>
              <a:defRPr b="1" i="1" sz="2400" u="none" cap="none" strike="noStrike">
                <a:solidFill>
                  <a:srgbClr val="1A0D00"/>
                </a:solidFill>
                <a:latin typeface="Georgia"/>
                <a:ea typeface="Georgia"/>
                <a:cs typeface="Georgia"/>
                <a:sym typeface="Georgia"/>
              </a:defRPr>
            </a:lvl1pPr>
            <a:lvl2pPr indent="76200" lvl="1" marL="685800" marR="0" rtl="0" algn="l">
              <a:lnSpc>
                <a:spcPct val="90000"/>
              </a:lnSpc>
              <a:spcBef>
                <a:spcPts val="500"/>
              </a:spcBef>
              <a:spcAft>
                <a:spcPts val="0"/>
              </a:spcAft>
              <a:buClr>
                <a:srgbClr val="1A0D00"/>
              </a:buClr>
              <a:buSzPct val="100000"/>
              <a:buFont typeface="Arial"/>
              <a:buChar char="•"/>
              <a:defRPr b="0" i="0" sz="2400" u="none" cap="none" strike="noStrike">
                <a:solidFill>
                  <a:srgbClr val="1A0D00"/>
                </a:solidFill>
                <a:latin typeface="Georgia"/>
                <a:ea typeface="Georgia"/>
                <a:cs typeface="Georgia"/>
                <a:sym typeface="Georgia"/>
              </a:defRPr>
            </a:lvl2pPr>
            <a:lvl3pPr indent="25400" lvl="2" marL="1143000" marR="0" rtl="0" algn="l">
              <a:lnSpc>
                <a:spcPct val="90000"/>
              </a:lnSpc>
              <a:spcBef>
                <a:spcPts val="500"/>
              </a:spcBef>
              <a:spcAft>
                <a:spcPts val="0"/>
              </a:spcAft>
              <a:buClr>
                <a:srgbClr val="1A0D00"/>
              </a:buClr>
              <a:buSzPct val="100000"/>
              <a:buFont typeface="Arial"/>
              <a:buChar char="•"/>
              <a:defRPr b="0" i="0" sz="2000" u="none" cap="none" strike="noStrike">
                <a:solidFill>
                  <a:srgbClr val="1A0D00"/>
                </a:solidFill>
                <a:latin typeface="Georgia"/>
                <a:ea typeface="Georgia"/>
                <a:cs typeface="Georgia"/>
                <a:sym typeface="Georgia"/>
              </a:defRPr>
            </a:lvl3pPr>
            <a:lvl4pPr indent="0" lvl="3" marL="1600200" marR="0" rtl="0" algn="l">
              <a:lnSpc>
                <a:spcPct val="90000"/>
              </a:lnSpc>
              <a:spcBef>
                <a:spcPts val="500"/>
              </a:spcBef>
              <a:spcAft>
                <a:spcPts val="0"/>
              </a:spcAft>
              <a:buClr>
                <a:srgbClr val="1A0D00"/>
              </a:buClr>
              <a:buSzPct val="100000"/>
              <a:buFont typeface="Arial"/>
              <a:buChar char="•"/>
              <a:defRPr b="0" i="0" sz="1800" u="none" cap="none" strike="noStrike">
                <a:solidFill>
                  <a:srgbClr val="1A0D00"/>
                </a:solidFill>
                <a:latin typeface="Georgia"/>
                <a:ea typeface="Georgia"/>
                <a:cs typeface="Georgia"/>
                <a:sym typeface="Georgia"/>
              </a:defRPr>
            </a:lvl4pPr>
            <a:lvl5pPr indent="0" lvl="4" marL="2057400" marR="0" rtl="0" algn="l">
              <a:lnSpc>
                <a:spcPct val="90000"/>
              </a:lnSpc>
              <a:spcBef>
                <a:spcPts val="500"/>
              </a:spcBef>
              <a:spcAft>
                <a:spcPts val="0"/>
              </a:spcAft>
              <a:buClr>
                <a:srgbClr val="1A0D00"/>
              </a:buClr>
              <a:buSzPct val="100000"/>
              <a:buFont typeface="Arial"/>
              <a:buChar char="•"/>
              <a:defRPr b="0" i="0" sz="1800" u="none" cap="none" strike="noStrike">
                <a:solidFill>
                  <a:srgbClr val="1A0D00"/>
                </a:solidFill>
                <a:latin typeface="Georgia"/>
                <a:ea typeface="Georgia"/>
                <a:cs typeface="Georgia"/>
                <a:sym typeface="Georgia"/>
              </a:defRPr>
            </a:lvl5pPr>
            <a:lvl6pPr indent="0" lvl="5" marL="2514600" marR="0" rtl="0" algn="l">
              <a:lnSpc>
                <a:spcPct val="90000"/>
              </a:lnSpc>
              <a:spcBef>
                <a:spcPts val="5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0" lvl="6" marL="2971800" marR="0" rtl="0" algn="l">
              <a:lnSpc>
                <a:spcPct val="90000"/>
              </a:lnSpc>
              <a:spcBef>
                <a:spcPts val="5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0" lvl="7" marL="3429000" marR="0" rtl="0" algn="l">
              <a:lnSpc>
                <a:spcPct val="90000"/>
              </a:lnSpc>
              <a:spcBef>
                <a:spcPts val="5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0" lvl="8" marL="3886200" marR="0" rtl="0" algn="l">
              <a:lnSpc>
                <a:spcPct val="90000"/>
              </a:lnSpc>
              <a:spcBef>
                <a:spcPts val="5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68" name="Shape 68"/>
          <p:cNvSpPr txBox="1"/>
          <p:nvPr>
            <p:ph idx="2" type="body"/>
          </p:nvPr>
        </p:nvSpPr>
        <p:spPr>
          <a:xfrm>
            <a:off x="6172200" y="1825625"/>
            <a:ext cx="5181600" cy="4351200"/>
          </a:xfrm>
          <a:prstGeom prst="rect">
            <a:avLst/>
          </a:prstGeom>
          <a:noFill/>
          <a:ln>
            <a:noFill/>
          </a:ln>
        </p:spPr>
        <p:txBody>
          <a:bodyPr anchorCtr="0" anchor="t" bIns="91425" lIns="91425" rIns="91425" tIns="91425"/>
          <a:lstStyle>
            <a:lvl1pPr indent="76200" lvl="0" marL="228600" marR="0" rtl="0" algn="l">
              <a:lnSpc>
                <a:spcPct val="90000"/>
              </a:lnSpc>
              <a:spcBef>
                <a:spcPts val="1000"/>
              </a:spcBef>
              <a:spcAft>
                <a:spcPts val="0"/>
              </a:spcAft>
              <a:buClr>
                <a:srgbClr val="1A0D00"/>
              </a:buClr>
              <a:buSzPct val="100000"/>
              <a:buFont typeface="Arial"/>
              <a:buChar char="•"/>
              <a:defRPr b="1" i="1" sz="2400" u="none" cap="none" strike="noStrike">
                <a:solidFill>
                  <a:srgbClr val="1A0D00"/>
                </a:solidFill>
                <a:latin typeface="Georgia"/>
                <a:ea typeface="Georgia"/>
                <a:cs typeface="Georgia"/>
                <a:sym typeface="Georgia"/>
              </a:defRPr>
            </a:lvl1pPr>
            <a:lvl2pPr indent="76200" lvl="1" marL="685800" marR="0" rtl="0" algn="l">
              <a:lnSpc>
                <a:spcPct val="90000"/>
              </a:lnSpc>
              <a:spcBef>
                <a:spcPts val="500"/>
              </a:spcBef>
              <a:spcAft>
                <a:spcPts val="0"/>
              </a:spcAft>
              <a:buClr>
                <a:srgbClr val="1A0D00"/>
              </a:buClr>
              <a:buSzPct val="100000"/>
              <a:buFont typeface="Arial"/>
              <a:buChar char="•"/>
              <a:defRPr b="0" i="0" sz="2400" u="none" cap="none" strike="noStrike">
                <a:solidFill>
                  <a:srgbClr val="1A0D00"/>
                </a:solidFill>
                <a:latin typeface="Georgia"/>
                <a:ea typeface="Georgia"/>
                <a:cs typeface="Georgia"/>
                <a:sym typeface="Georgia"/>
              </a:defRPr>
            </a:lvl2pPr>
            <a:lvl3pPr indent="25400" lvl="2" marL="1143000" marR="0" rtl="0" algn="l">
              <a:lnSpc>
                <a:spcPct val="90000"/>
              </a:lnSpc>
              <a:spcBef>
                <a:spcPts val="500"/>
              </a:spcBef>
              <a:spcAft>
                <a:spcPts val="0"/>
              </a:spcAft>
              <a:buClr>
                <a:srgbClr val="1A0D00"/>
              </a:buClr>
              <a:buSzPct val="100000"/>
              <a:buFont typeface="Arial"/>
              <a:buChar char="•"/>
              <a:defRPr b="0" i="0" sz="2000" u="none" cap="none" strike="noStrike">
                <a:solidFill>
                  <a:srgbClr val="1A0D00"/>
                </a:solidFill>
                <a:latin typeface="Georgia"/>
                <a:ea typeface="Georgia"/>
                <a:cs typeface="Georgia"/>
                <a:sym typeface="Georgia"/>
              </a:defRPr>
            </a:lvl3pPr>
            <a:lvl4pPr indent="0" lvl="3" marL="1600200" marR="0" rtl="0" algn="l">
              <a:lnSpc>
                <a:spcPct val="90000"/>
              </a:lnSpc>
              <a:spcBef>
                <a:spcPts val="500"/>
              </a:spcBef>
              <a:spcAft>
                <a:spcPts val="0"/>
              </a:spcAft>
              <a:buClr>
                <a:srgbClr val="1A0D00"/>
              </a:buClr>
              <a:buSzPct val="100000"/>
              <a:buFont typeface="Arial"/>
              <a:buChar char="•"/>
              <a:defRPr b="0" i="0" sz="1800" u="none" cap="none" strike="noStrike">
                <a:solidFill>
                  <a:srgbClr val="1A0D00"/>
                </a:solidFill>
                <a:latin typeface="Georgia"/>
                <a:ea typeface="Georgia"/>
                <a:cs typeface="Georgia"/>
                <a:sym typeface="Georgia"/>
              </a:defRPr>
            </a:lvl4pPr>
            <a:lvl5pPr indent="0" lvl="4" marL="2057400" marR="0" rtl="0" algn="l">
              <a:lnSpc>
                <a:spcPct val="90000"/>
              </a:lnSpc>
              <a:spcBef>
                <a:spcPts val="500"/>
              </a:spcBef>
              <a:spcAft>
                <a:spcPts val="0"/>
              </a:spcAft>
              <a:buClr>
                <a:srgbClr val="1A0D00"/>
              </a:buClr>
              <a:buSzPct val="100000"/>
              <a:buFont typeface="Arial"/>
              <a:buChar char="•"/>
              <a:defRPr b="0" i="0" sz="1800" u="none" cap="none" strike="noStrike">
                <a:solidFill>
                  <a:srgbClr val="1A0D00"/>
                </a:solidFill>
                <a:latin typeface="Georgia"/>
                <a:ea typeface="Georgia"/>
                <a:cs typeface="Georgia"/>
                <a:sym typeface="Georgia"/>
              </a:defRPr>
            </a:lvl5pPr>
            <a:lvl6pPr indent="0" lvl="5" marL="2514600" marR="0" rtl="0" algn="l">
              <a:lnSpc>
                <a:spcPct val="90000"/>
              </a:lnSpc>
              <a:spcBef>
                <a:spcPts val="5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0" lvl="6" marL="2971800" marR="0" rtl="0" algn="l">
              <a:lnSpc>
                <a:spcPct val="90000"/>
              </a:lnSpc>
              <a:spcBef>
                <a:spcPts val="5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0" lvl="7" marL="3429000" marR="0" rtl="0" algn="l">
              <a:lnSpc>
                <a:spcPct val="90000"/>
              </a:lnSpc>
              <a:spcBef>
                <a:spcPts val="5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0" lvl="8" marL="3886200" marR="0" rtl="0" algn="l">
              <a:lnSpc>
                <a:spcPct val="90000"/>
              </a:lnSpc>
              <a:spcBef>
                <a:spcPts val="5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838200" y="6356351"/>
            <a:ext cx="2743200" cy="3650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4038600" y="6356351"/>
            <a:ext cx="4114800" cy="3650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slideLayout" Target="../slideLayouts/slideLayout6.xml"/><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slideLayout" Target="../slideLayouts/slideLayout9.xml"/><Relationship Id="rId6" Type="http://schemas.openxmlformats.org/officeDocument/2006/relationships/slideLayout" Target="../slideLayouts/slideLayout10.xml"/><Relationship Id="rId7"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b="0" l="0" r="0" t="0"/>
          </a:stretch>
        </a:blipFill>
      </p:bgPr>
    </p:bg>
    <p:spTree>
      <p:nvGrpSpPr>
        <p:cNvPr id="9" name="Shape 9"/>
        <p:cNvGrpSpPr/>
        <p:nvPr/>
      </p:nvGrpSpPr>
      <p:grpSpPr>
        <a:xfrm>
          <a:off x="0" y="0"/>
          <a:ext cx="0" cy="0"/>
          <a:chOff x="0" y="0"/>
          <a:chExt cx="0" cy="0"/>
        </a:xfrm>
      </p:grpSpPr>
      <p:sp>
        <p:nvSpPr>
          <p:cNvPr id="10" name="Shape 10"/>
          <p:cNvSpPr txBox="1"/>
          <p:nvPr>
            <p:ph type="title"/>
          </p:nvPr>
        </p:nvSpPr>
        <p:spPr>
          <a:xfrm>
            <a:off x="838200" y="904875"/>
            <a:ext cx="10515599" cy="914400"/>
          </a:xfrm>
          <a:prstGeom prst="rect">
            <a:avLst/>
          </a:prstGeom>
          <a:noFill/>
          <a:ln>
            <a:noFill/>
          </a:ln>
        </p:spPr>
        <p:txBody>
          <a:bodyPr anchorCtr="0" anchor="ctr" bIns="91425" lIns="91425" rIns="91425" tIns="91425"/>
          <a:lstStyle>
            <a:lvl1pPr indent="0" lvl="0" marL="0" marR="0" rtl="0" algn="l">
              <a:lnSpc>
                <a:spcPct val="90000"/>
              </a:lnSpc>
              <a:spcBef>
                <a:spcPts val="0"/>
              </a:spcBef>
              <a:buClr>
                <a:srgbClr val="261300"/>
              </a:buClr>
              <a:buFont typeface="Georgia"/>
              <a:buNone/>
              <a:defRPr b="1" i="1" sz="3600" u="none" cap="none" strike="noStrike">
                <a:solidFill>
                  <a:srgbClr val="261300"/>
                </a:solidFill>
                <a:latin typeface="Georgia"/>
                <a:ea typeface="Georgia"/>
                <a:cs typeface="Georgia"/>
                <a:sym typeface="Georg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 name="Shape 11"/>
          <p:cNvSpPr txBox="1"/>
          <p:nvPr>
            <p:ph idx="1" type="body"/>
          </p:nvPr>
        </p:nvSpPr>
        <p:spPr>
          <a:xfrm>
            <a:off x="838200" y="1825625"/>
            <a:ext cx="10515599" cy="4351338"/>
          </a:xfrm>
          <a:prstGeom prst="rect">
            <a:avLst/>
          </a:prstGeom>
          <a:noFill/>
          <a:ln>
            <a:noFill/>
          </a:ln>
        </p:spPr>
        <p:txBody>
          <a:bodyPr anchorCtr="0" anchor="t" bIns="91425" lIns="91425" rIns="91425" tIns="91425"/>
          <a:lstStyle>
            <a:lvl1pPr indent="-76200" lvl="0" marL="228600" marR="0" rtl="0" algn="l">
              <a:lnSpc>
                <a:spcPct val="90000"/>
              </a:lnSpc>
              <a:spcBef>
                <a:spcPts val="1000"/>
              </a:spcBef>
              <a:buClr>
                <a:srgbClr val="1A0D00"/>
              </a:buClr>
              <a:buSzPct val="100000"/>
              <a:buFont typeface="Arial"/>
              <a:buChar char="•"/>
              <a:defRPr b="1" i="1" sz="2400" u="none" cap="none" strike="noStrike">
                <a:solidFill>
                  <a:srgbClr val="1A0D00"/>
                </a:solidFill>
                <a:latin typeface="Georgia"/>
                <a:ea typeface="Georgia"/>
                <a:cs typeface="Georgia"/>
                <a:sym typeface="Georgia"/>
              </a:defRPr>
            </a:lvl1pPr>
            <a:lvl2pPr indent="-76200" lvl="1" marL="685800" marR="0" rtl="0" algn="l">
              <a:lnSpc>
                <a:spcPct val="90000"/>
              </a:lnSpc>
              <a:spcBef>
                <a:spcPts val="500"/>
              </a:spcBef>
              <a:buClr>
                <a:srgbClr val="1A0D00"/>
              </a:buClr>
              <a:buSzPct val="100000"/>
              <a:buFont typeface="Arial"/>
              <a:buChar char="•"/>
              <a:defRPr b="0" i="0" sz="2400" u="none" cap="none" strike="noStrike">
                <a:solidFill>
                  <a:srgbClr val="1A0D00"/>
                </a:solidFill>
                <a:latin typeface="Georgia"/>
                <a:ea typeface="Georgia"/>
                <a:cs typeface="Georgia"/>
                <a:sym typeface="Georgia"/>
              </a:defRPr>
            </a:lvl2pPr>
            <a:lvl3pPr indent="-101600" lvl="2" marL="1143000" marR="0" rtl="0" algn="l">
              <a:lnSpc>
                <a:spcPct val="90000"/>
              </a:lnSpc>
              <a:spcBef>
                <a:spcPts val="500"/>
              </a:spcBef>
              <a:buClr>
                <a:srgbClr val="1A0D00"/>
              </a:buClr>
              <a:buSzPct val="100000"/>
              <a:buFont typeface="Arial"/>
              <a:buChar char="•"/>
              <a:defRPr b="0" i="0" sz="2000" u="none" cap="none" strike="noStrike">
                <a:solidFill>
                  <a:srgbClr val="1A0D00"/>
                </a:solidFill>
                <a:latin typeface="Georgia"/>
                <a:ea typeface="Georgia"/>
                <a:cs typeface="Georgia"/>
                <a:sym typeface="Georgia"/>
              </a:defRPr>
            </a:lvl3pPr>
            <a:lvl4pPr indent="-114300" lvl="3" marL="1600200" marR="0" rtl="0" algn="l">
              <a:lnSpc>
                <a:spcPct val="90000"/>
              </a:lnSpc>
              <a:spcBef>
                <a:spcPts val="500"/>
              </a:spcBef>
              <a:buClr>
                <a:srgbClr val="1A0D00"/>
              </a:buClr>
              <a:buSzPct val="100000"/>
              <a:buFont typeface="Arial"/>
              <a:buChar char="•"/>
              <a:defRPr b="0" i="0" sz="1800" u="none" cap="none" strike="noStrike">
                <a:solidFill>
                  <a:srgbClr val="1A0D00"/>
                </a:solidFill>
                <a:latin typeface="Georgia"/>
                <a:ea typeface="Georgia"/>
                <a:cs typeface="Georgia"/>
                <a:sym typeface="Georgia"/>
              </a:defRPr>
            </a:lvl4pPr>
            <a:lvl5pPr indent="-114300" lvl="4" marL="2057400" marR="0" rtl="0" algn="l">
              <a:lnSpc>
                <a:spcPct val="90000"/>
              </a:lnSpc>
              <a:spcBef>
                <a:spcPts val="500"/>
              </a:spcBef>
              <a:buClr>
                <a:srgbClr val="1A0D00"/>
              </a:buClr>
              <a:buSzPct val="100000"/>
              <a:buFont typeface="Arial"/>
              <a:buChar char="•"/>
              <a:defRPr b="0" i="0" sz="1800" u="none" cap="none" strike="noStrike">
                <a:solidFill>
                  <a:srgbClr val="1A0D00"/>
                </a:solidFill>
                <a:latin typeface="Georgia"/>
                <a:ea typeface="Georgia"/>
                <a:cs typeface="Georgia"/>
                <a:sym typeface="Georgia"/>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838200" y="6356351"/>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4038600" y="6356351"/>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8610600" y="6356351"/>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b="0" l="0" r="0" t="0"/>
          </a:stretch>
        </a:blipFill>
      </p:bgPr>
    </p:bg>
    <p:spTree>
      <p:nvGrpSpPr>
        <p:cNvPr id="43" name="Shape 43"/>
        <p:cNvGrpSpPr/>
        <p:nvPr/>
      </p:nvGrpSpPr>
      <p:grpSpPr>
        <a:xfrm>
          <a:off x="0" y="0"/>
          <a:ext cx="0" cy="0"/>
          <a:chOff x="0" y="0"/>
          <a:chExt cx="0" cy="0"/>
        </a:xfrm>
      </p:grpSpPr>
      <p:sp>
        <p:nvSpPr>
          <p:cNvPr id="44" name="Shape 44"/>
          <p:cNvSpPr txBox="1"/>
          <p:nvPr>
            <p:ph type="title"/>
          </p:nvPr>
        </p:nvSpPr>
        <p:spPr>
          <a:xfrm>
            <a:off x="838200" y="904875"/>
            <a:ext cx="10515600" cy="914400"/>
          </a:xfrm>
          <a:prstGeom prst="rect">
            <a:avLst/>
          </a:prstGeom>
          <a:noFill/>
          <a:ln>
            <a:noFill/>
          </a:ln>
        </p:spPr>
        <p:txBody>
          <a:bodyPr anchorCtr="0" anchor="ctr" bIns="91425" lIns="91425" rIns="91425" tIns="91425"/>
          <a:lstStyle>
            <a:lvl1pPr indent="0" lvl="0" marL="0" marR="0" rtl="0" algn="l">
              <a:lnSpc>
                <a:spcPct val="90000"/>
              </a:lnSpc>
              <a:spcBef>
                <a:spcPts val="0"/>
              </a:spcBef>
              <a:spcAft>
                <a:spcPts val="0"/>
              </a:spcAft>
              <a:buClr>
                <a:srgbClr val="261300"/>
              </a:buClr>
              <a:buFont typeface="Georgia"/>
              <a:buNone/>
              <a:defRPr b="1" i="1" sz="3600" u="none" cap="none" strike="noStrike">
                <a:solidFill>
                  <a:srgbClr val="261300"/>
                </a:solidFill>
                <a:latin typeface="Georgia"/>
                <a:ea typeface="Georgia"/>
                <a:cs typeface="Georgia"/>
                <a:sym typeface="Georgia"/>
              </a:defRPr>
            </a:lvl1pPr>
            <a:lvl2pPr indent="0" lvl="1" rtl="0">
              <a:spcBef>
                <a:spcPts val="0"/>
              </a:spcBef>
              <a:buFont typeface="Arial"/>
              <a:buNone/>
              <a:defRPr sz="1800"/>
            </a:lvl2pPr>
            <a:lvl3pPr indent="0" lvl="2" rtl="0">
              <a:spcBef>
                <a:spcPts val="0"/>
              </a:spcBef>
              <a:buFont typeface="Arial"/>
              <a:buNone/>
              <a:defRPr sz="1800"/>
            </a:lvl3pPr>
            <a:lvl4pPr indent="0" lvl="3" rtl="0">
              <a:spcBef>
                <a:spcPts val="0"/>
              </a:spcBef>
              <a:buFont typeface="Arial"/>
              <a:buNone/>
              <a:defRPr sz="1800"/>
            </a:lvl4pPr>
            <a:lvl5pPr indent="0" lvl="4" rtl="0">
              <a:spcBef>
                <a:spcPts val="0"/>
              </a:spcBef>
              <a:buFont typeface="Arial"/>
              <a:buNone/>
              <a:defRPr sz="1800"/>
            </a:lvl5pPr>
            <a:lvl6pPr indent="0" lvl="5" rtl="0">
              <a:spcBef>
                <a:spcPts val="0"/>
              </a:spcBef>
              <a:buFont typeface="Arial"/>
              <a:buNone/>
              <a:defRPr sz="1800"/>
            </a:lvl6pPr>
            <a:lvl7pPr indent="0" lvl="6" rtl="0">
              <a:spcBef>
                <a:spcPts val="0"/>
              </a:spcBef>
              <a:buFont typeface="Arial"/>
              <a:buNone/>
              <a:defRPr sz="1800"/>
            </a:lvl7pPr>
            <a:lvl8pPr indent="0" lvl="7" rtl="0">
              <a:spcBef>
                <a:spcPts val="0"/>
              </a:spcBef>
              <a:buFont typeface="Arial"/>
              <a:buNone/>
              <a:defRPr sz="1800"/>
            </a:lvl8pPr>
            <a:lvl9pPr indent="0" lvl="8" rtl="0">
              <a:spcBef>
                <a:spcPts val="0"/>
              </a:spcBef>
              <a:buFont typeface="Arial"/>
              <a:buNone/>
              <a:defRPr sz="1800"/>
            </a:lvl9pPr>
          </a:lstStyle>
          <a:p/>
        </p:txBody>
      </p:sp>
      <p:sp>
        <p:nvSpPr>
          <p:cNvPr id="45" name="Shape 45"/>
          <p:cNvSpPr txBox="1"/>
          <p:nvPr>
            <p:ph idx="1" type="body"/>
          </p:nvPr>
        </p:nvSpPr>
        <p:spPr>
          <a:xfrm>
            <a:off x="838200" y="1825625"/>
            <a:ext cx="10515600" cy="4351200"/>
          </a:xfrm>
          <a:prstGeom prst="rect">
            <a:avLst/>
          </a:prstGeom>
          <a:noFill/>
          <a:ln>
            <a:noFill/>
          </a:ln>
        </p:spPr>
        <p:txBody>
          <a:bodyPr anchorCtr="0" anchor="t" bIns="91425" lIns="91425" rIns="91425" tIns="91425"/>
          <a:lstStyle>
            <a:lvl1pPr indent="76200" lvl="0" marL="228600" marR="0" rtl="0" algn="l">
              <a:lnSpc>
                <a:spcPct val="90000"/>
              </a:lnSpc>
              <a:spcBef>
                <a:spcPts val="1000"/>
              </a:spcBef>
              <a:spcAft>
                <a:spcPts val="0"/>
              </a:spcAft>
              <a:buClr>
                <a:srgbClr val="1A0D00"/>
              </a:buClr>
              <a:buSzPct val="100000"/>
              <a:buFont typeface="Arial"/>
              <a:buChar char="•"/>
              <a:defRPr b="1" i="1" sz="2400" u="none" cap="none" strike="noStrike">
                <a:solidFill>
                  <a:srgbClr val="1A0D00"/>
                </a:solidFill>
                <a:latin typeface="Georgia"/>
                <a:ea typeface="Georgia"/>
                <a:cs typeface="Georgia"/>
                <a:sym typeface="Georgia"/>
              </a:defRPr>
            </a:lvl1pPr>
            <a:lvl2pPr indent="76200" lvl="1" marL="685800" marR="0" rtl="0" algn="l">
              <a:lnSpc>
                <a:spcPct val="90000"/>
              </a:lnSpc>
              <a:spcBef>
                <a:spcPts val="500"/>
              </a:spcBef>
              <a:spcAft>
                <a:spcPts val="0"/>
              </a:spcAft>
              <a:buClr>
                <a:srgbClr val="1A0D00"/>
              </a:buClr>
              <a:buSzPct val="100000"/>
              <a:buFont typeface="Arial"/>
              <a:buChar char="•"/>
              <a:defRPr b="0" i="0" sz="2400" u="none" cap="none" strike="noStrike">
                <a:solidFill>
                  <a:srgbClr val="1A0D00"/>
                </a:solidFill>
                <a:latin typeface="Georgia"/>
                <a:ea typeface="Georgia"/>
                <a:cs typeface="Georgia"/>
                <a:sym typeface="Georgia"/>
              </a:defRPr>
            </a:lvl2pPr>
            <a:lvl3pPr indent="25400" lvl="2" marL="1143000" marR="0" rtl="0" algn="l">
              <a:lnSpc>
                <a:spcPct val="90000"/>
              </a:lnSpc>
              <a:spcBef>
                <a:spcPts val="500"/>
              </a:spcBef>
              <a:spcAft>
                <a:spcPts val="0"/>
              </a:spcAft>
              <a:buClr>
                <a:srgbClr val="1A0D00"/>
              </a:buClr>
              <a:buSzPct val="100000"/>
              <a:buFont typeface="Arial"/>
              <a:buChar char="•"/>
              <a:defRPr b="0" i="0" sz="2000" u="none" cap="none" strike="noStrike">
                <a:solidFill>
                  <a:srgbClr val="1A0D00"/>
                </a:solidFill>
                <a:latin typeface="Georgia"/>
                <a:ea typeface="Georgia"/>
                <a:cs typeface="Georgia"/>
                <a:sym typeface="Georgia"/>
              </a:defRPr>
            </a:lvl3pPr>
            <a:lvl4pPr indent="0" lvl="3" marL="1600200" marR="0" rtl="0" algn="l">
              <a:lnSpc>
                <a:spcPct val="90000"/>
              </a:lnSpc>
              <a:spcBef>
                <a:spcPts val="500"/>
              </a:spcBef>
              <a:spcAft>
                <a:spcPts val="0"/>
              </a:spcAft>
              <a:buClr>
                <a:srgbClr val="1A0D00"/>
              </a:buClr>
              <a:buSzPct val="100000"/>
              <a:buFont typeface="Arial"/>
              <a:buChar char="•"/>
              <a:defRPr b="0" i="0" sz="1800" u="none" cap="none" strike="noStrike">
                <a:solidFill>
                  <a:srgbClr val="1A0D00"/>
                </a:solidFill>
                <a:latin typeface="Georgia"/>
                <a:ea typeface="Georgia"/>
                <a:cs typeface="Georgia"/>
                <a:sym typeface="Georgia"/>
              </a:defRPr>
            </a:lvl4pPr>
            <a:lvl5pPr indent="0" lvl="4" marL="2057400" marR="0" rtl="0" algn="l">
              <a:lnSpc>
                <a:spcPct val="90000"/>
              </a:lnSpc>
              <a:spcBef>
                <a:spcPts val="500"/>
              </a:spcBef>
              <a:spcAft>
                <a:spcPts val="0"/>
              </a:spcAft>
              <a:buClr>
                <a:srgbClr val="1A0D00"/>
              </a:buClr>
              <a:buSzPct val="100000"/>
              <a:buFont typeface="Arial"/>
              <a:buChar char="•"/>
              <a:defRPr b="0" i="0" sz="1800" u="none" cap="none" strike="noStrike">
                <a:solidFill>
                  <a:srgbClr val="1A0D00"/>
                </a:solidFill>
                <a:latin typeface="Georgia"/>
                <a:ea typeface="Georgia"/>
                <a:cs typeface="Georgia"/>
                <a:sym typeface="Georgia"/>
              </a:defRPr>
            </a:lvl5pPr>
            <a:lvl6pPr indent="0" lvl="5" marL="2514600" marR="0" rtl="0" algn="l">
              <a:lnSpc>
                <a:spcPct val="90000"/>
              </a:lnSpc>
              <a:spcBef>
                <a:spcPts val="5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0" lvl="6" marL="2971800" marR="0" rtl="0" algn="l">
              <a:lnSpc>
                <a:spcPct val="90000"/>
              </a:lnSpc>
              <a:spcBef>
                <a:spcPts val="5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0" lvl="7" marL="3429000" marR="0" rtl="0" algn="l">
              <a:lnSpc>
                <a:spcPct val="90000"/>
              </a:lnSpc>
              <a:spcBef>
                <a:spcPts val="5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0" lvl="8" marL="3886200" marR="0" rtl="0" algn="l">
              <a:lnSpc>
                <a:spcPct val="90000"/>
              </a:lnSpc>
              <a:spcBef>
                <a:spcPts val="50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46" name="Shape 46"/>
          <p:cNvSpPr txBox="1"/>
          <p:nvPr>
            <p:ph idx="10" type="dt"/>
          </p:nvPr>
        </p:nvSpPr>
        <p:spPr>
          <a:xfrm>
            <a:off x="838200" y="6356351"/>
            <a:ext cx="2743200" cy="3650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47" name="Shape 47"/>
          <p:cNvSpPr txBox="1"/>
          <p:nvPr>
            <p:ph idx="11" type="ftr"/>
          </p:nvPr>
        </p:nvSpPr>
        <p:spPr>
          <a:xfrm>
            <a:off x="4038600" y="6356351"/>
            <a:ext cx="4114800" cy="3650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53" r:id="rId2"/>
    <p:sldLayoutId id="2147483654" r:id="rId3"/>
    <p:sldLayoutId id="2147483655" r:id="rId4"/>
    <p:sldLayoutId id="2147483656" r:id="rId5"/>
    <p:sldLayoutId id="2147483657"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0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0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hyperlink" Target="http://irsurvey.chaffey.edu/06167/06167.as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www.aacu.org/value-rubric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ctrTitle"/>
          </p:nvPr>
        </p:nvSpPr>
        <p:spPr>
          <a:xfrm>
            <a:off x="914400" y="1122362"/>
            <a:ext cx="10363200" cy="2387700"/>
          </a:xfrm>
          <a:prstGeom prst="rect">
            <a:avLst/>
          </a:prstGeom>
          <a:noFill/>
          <a:ln>
            <a:noFill/>
          </a:ln>
        </p:spPr>
        <p:txBody>
          <a:bodyPr anchorCtr="0" anchor="b" bIns="45700" lIns="91425" rIns="91425" tIns="45700">
            <a:noAutofit/>
          </a:bodyPr>
          <a:lstStyle/>
          <a:p>
            <a:pPr indent="0" lvl="0" marL="0" marR="0" rtl="0" algn="ctr">
              <a:lnSpc>
                <a:spcPct val="90000"/>
              </a:lnSpc>
              <a:spcBef>
                <a:spcPts val="0"/>
              </a:spcBef>
              <a:spcAft>
                <a:spcPts val="0"/>
              </a:spcAft>
              <a:buClr>
                <a:srgbClr val="261300"/>
              </a:buClr>
              <a:buSzPct val="25000"/>
              <a:buFont typeface="Georgia"/>
              <a:buNone/>
            </a:pPr>
            <a:r>
              <a:rPr b="1" i="1" lang="en-US" sz="4800" u="none" cap="none" strike="noStrike">
                <a:solidFill>
                  <a:srgbClr val="261300"/>
                </a:solidFill>
                <a:latin typeface="Georgia"/>
                <a:ea typeface="Georgia"/>
                <a:cs typeface="Georgia"/>
                <a:sym typeface="Georgia"/>
              </a:rPr>
              <a:t>The Forgotten Ones– General Education and Institutional Learning Outcomes</a:t>
            </a:r>
          </a:p>
        </p:txBody>
      </p:sp>
      <p:sp>
        <p:nvSpPr>
          <p:cNvPr id="83" name="Shape 83"/>
          <p:cNvSpPr txBox="1"/>
          <p:nvPr>
            <p:ph idx="1" type="subTitle"/>
          </p:nvPr>
        </p:nvSpPr>
        <p:spPr>
          <a:xfrm>
            <a:off x="1524000" y="3602037"/>
            <a:ext cx="9144000" cy="165570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rgbClr val="1A0D00"/>
              </a:buClr>
              <a:buSzPct val="25000"/>
              <a:buFont typeface="Arial"/>
              <a:buNone/>
            </a:pPr>
            <a:r>
              <a:rPr b="1" i="1" lang="en-US" sz="2400" u="none" cap="none" strike="noStrike">
                <a:solidFill>
                  <a:srgbClr val="1A0D00"/>
                </a:solidFill>
                <a:latin typeface="Georgia"/>
                <a:ea typeface="Georgia"/>
                <a:cs typeface="Georgia"/>
                <a:sym typeface="Georgia"/>
              </a:rPr>
              <a:t>Randy Beach, South Representative</a:t>
            </a:r>
          </a:p>
          <a:p>
            <a:pPr indent="0" lvl="0" marL="0" marR="0" rtl="0" algn="ctr">
              <a:lnSpc>
                <a:spcPct val="90000"/>
              </a:lnSpc>
              <a:spcBef>
                <a:spcPts val="0"/>
              </a:spcBef>
              <a:spcAft>
                <a:spcPts val="0"/>
              </a:spcAft>
              <a:buClr>
                <a:srgbClr val="1A0D00"/>
              </a:buClr>
              <a:buSzPct val="25000"/>
              <a:buFont typeface="Arial"/>
              <a:buNone/>
            </a:pPr>
            <a:r>
              <a:rPr b="1" i="1" lang="en-US" sz="2400" u="none" cap="none" strike="noStrike">
                <a:solidFill>
                  <a:srgbClr val="1A0D00"/>
                </a:solidFill>
                <a:latin typeface="Georgia"/>
                <a:ea typeface="Georgia"/>
                <a:cs typeface="Georgia"/>
                <a:sym typeface="Georgia"/>
              </a:rPr>
              <a:t>Marie Boyd, Chaffey College</a:t>
            </a:r>
          </a:p>
          <a:p>
            <a:pPr indent="0" lvl="0" marL="0" marR="0" rtl="0" algn="ctr">
              <a:lnSpc>
                <a:spcPct val="90000"/>
              </a:lnSpc>
              <a:spcBef>
                <a:spcPts val="1000"/>
              </a:spcBef>
              <a:spcAft>
                <a:spcPts val="0"/>
              </a:spcAft>
              <a:buClr>
                <a:srgbClr val="1A0D00"/>
              </a:buClr>
              <a:buSzPct val="25000"/>
              <a:buFont typeface="Arial"/>
              <a:buNone/>
            </a:pPr>
            <a:r>
              <a:rPr b="1" i="1" lang="en-US" sz="2400" u="none" cap="none" strike="noStrike">
                <a:solidFill>
                  <a:srgbClr val="1A0D00"/>
                </a:solidFill>
                <a:latin typeface="Georgia"/>
                <a:ea typeface="Georgia"/>
                <a:cs typeface="Georgia"/>
                <a:sym typeface="Georgia"/>
              </a:rPr>
              <a:t>ASCCC Curriculum Institute, July </a:t>
            </a:r>
            <a:r>
              <a:rPr lang="en-US"/>
              <a:t>6-</a:t>
            </a:r>
            <a:r>
              <a:rPr b="1" i="1" lang="en-US" sz="2400" u="none" cap="none" strike="noStrike">
                <a:solidFill>
                  <a:srgbClr val="1A0D00"/>
                </a:solidFill>
                <a:latin typeface="Georgia"/>
                <a:ea typeface="Georgia"/>
                <a:cs typeface="Georgia"/>
                <a:sym typeface="Georgia"/>
              </a:rPr>
              <a:t>9, 2016</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type="title"/>
          </p:nvPr>
        </p:nvSpPr>
        <p:spPr>
          <a:xfrm>
            <a:off x="838200" y="904875"/>
            <a:ext cx="10515600" cy="914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rgbClr val="261300"/>
              </a:buClr>
              <a:buSzPct val="25000"/>
              <a:buFont typeface="Georgia"/>
              <a:buNone/>
            </a:pPr>
            <a:r>
              <a:rPr b="1" i="1" lang="en-US" sz="3600" u="none" cap="none" strike="noStrike">
                <a:solidFill>
                  <a:srgbClr val="261300"/>
                </a:solidFill>
                <a:latin typeface="Georgia"/>
                <a:ea typeface="Georgia"/>
                <a:cs typeface="Georgia"/>
                <a:sym typeface="Georgia"/>
              </a:rPr>
              <a:t>ACCJC Compliance</a:t>
            </a:r>
          </a:p>
        </p:txBody>
      </p:sp>
      <p:sp>
        <p:nvSpPr>
          <p:cNvPr id="153" name="Shape 153"/>
          <p:cNvSpPr txBox="1"/>
          <p:nvPr>
            <p:ph idx="1" type="body"/>
          </p:nvPr>
        </p:nvSpPr>
        <p:spPr>
          <a:xfrm>
            <a:off x="838200" y="1825625"/>
            <a:ext cx="10515600" cy="4351200"/>
          </a:xfrm>
          <a:prstGeom prst="rect">
            <a:avLst/>
          </a:prstGeom>
          <a:noFill/>
          <a:ln>
            <a:noFill/>
          </a:ln>
        </p:spPr>
        <p:txBody>
          <a:bodyPr anchorCtr="0" anchor="t" bIns="45700" lIns="91425" rIns="91425" tIns="45700">
            <a:noAutofit/>
          </a:bodyPr>
          <a:lstStyle/>
          <a:p>
            <a:pPr indent="0" lvl="0" marL="152400" marR="0" rtl="0" algn="l">
              <a:lnSpc>
                <a:spcPct val="90000"/>
              </a:lnSpc>
              <a:spcBef>
                <a:spcPts val="0"/>
              </a:spcBef>
              <a:spcAft>
                <a:spcPts val="0"/>
              </a:spcAft>
              <a:buClr>
                <a:srgbClr val="1A0D00"/>
              </a:buClr>
              <a:buSzPct val="25000"/>
              <a:buFont typeface="Arial"/>
              <a:buNone/>
            </a:pPr>
            <a:r>
              <a:t/>
            </a:r>
            <a:endParaRPr b="1" i="1" sz="2400" u="none" cap="none" strike="noStrike">
              <a:solidFill>
                <a:srgbClr val="1A0D00"/>
              </a:solidFill>
              <a:latin typeface="Georgia"/>
              <a:ea typeface="Georgia"/>
              <a:cs typeface="Georgia"/>
              <a:sym typeface="Georgia"/>
            </a:endParaRPr>
          </a:p>
        </p:txBody>
      </p:sp>
      <p:sp>
        <p:nvSpPr>
          <p:cNvPr id="154" name="Shape 154"/>
          <p:cNvSpPr txBox="1"/>
          <p:nvPr>
            <p:ph idx="11" type="ftr"/>
          </p:nvPr>
        </p:nvSpPr>
        <p:spPr>
          <a:xfrm>
            <a:off x="4038600" y="6356351"/>
            <a:ext cx="4114800" cy="3650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ASCCC Curriculum Institute, July </a:t>
            </a:r>
            <a:r>
              <a:rPr lang="en-US"/>
              <a:t>6</a:t>
            </a:r>
            <a:r>
              <a:rPr b="0" i="0" lang="en-US" sz="1200" u="none" cap="none" strike="noStrike">
                <a:solidFill>
                  <a:srgbClr val="888888"/>
                </a:solidFill>
                <a:latin typeface="Calibri"/>
                <a:ea typeface="Calibri"/>
                <a:cs typeface="Calibri"/>
                <a:sym typeface="Calibri"/>
              </a:rPr>
              <a:t>-9, 2016</a:t>
            </a:r>
          </a:p>
        </p:txBody>
      </p:sp>
      <p:sp>
        <p:nvSpPr>
          <p:cNvPr id="155" name="Shape 155"/>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pic>
        <p:nvPicPr>
          <p:cNvPr descr="Screen Shot 2016-06-23 at 12.11.52 PM.png" id="156" name="Shape 156"/>
          <p:cNvPicPr preferRelativeResize="0"/>
          <p:nvPr/>
        </p:nvPicPr>
        <p:blipFill>
          <a:blip r:embed="rId3">
            <a:alphaModFix/>
          </a:blip>
          <a:stretch>
            <a:fillRect/>
          </a:stretch>
        </p:blipFill>
        <p:spPr>
          <a:xfrm>
            <a:off x="282975" y="1825625"/>
            <a:ext cx="11782298" cy="39631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x="0" y="0"/>
          <a:ext cx="0" cy="0"/>
          <a:chOff x="0" y="0"/>
          <a:chExt cx="0" cy="0"/>
        </a:xfrm>
      </p:grpSpPr>
      <p:sp>
        <p:nvSpPr>
          <p:cNvPr id="161" name="Shape 161"/>
          <p:cNvSpPr txBox="1"/>
          <p:nvPr>
            <p:ph type="title"/>
          </p:nvPr>
        </p:nvSpPr>
        <p:spPr>
          <a:xfrm>
            <a:off x="838200" y="904875"/>
            <a:ext cx="10515600" cy="914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rgbClr val="261300"/>
              </a:buClr>
              <a:buSzPct val="25000"/>
              <a:buFont typeface="Georgia"/>
              <a:buNone/>
            </a:pPr>
            <a:r>
              <a:rPr b="1" i="1" lang="en-US" sz="3600" u="none" cap="none" strike="noStrike">
                <a:solidFill>
                  <a:srgbClr val="261300"/>
                </a:solidFill>
                <a:latin typeface="Georgia"/>
                <a:ea typeface="Georgia"/>
                <a:cs typeface="Georgia"/>
                <a:sym typeface="Georgia"/>
              </a:rPr>
              <a:t>ACCJC Compliance</a:t>
            </a:r>
          </a:p>
        </p:txBody>
      </p:sp>
      <p:sp>
        <p:nvSpPr>
          <p:cNvPr id="162" name="Shape 162"/>
          <p:cNvSpPr txBox="1"/>
          <p:nvPr>
            <p:ph idx="1" type="body"/>
          </p:nvPr>
        </p:nvSpPr>
        <p:spPr>
          <a:xfrm>
            <a:off x="838200" y="1825625"/>
            <a:ext cx="10515600" cy="4351200"/>
          </a:xfrm>
          <a:prstGeom prst="rect">
            <a:avLst/>
          </a:prstGeom>
          <a:noFill/>
          <a:ln>
            <a:noFill/>
          </a:ln>
        </p:spPr>
        <p:txBody>
          <a:bodyPr anchorCtr="0" anchor="t" bIns="45700" lIns="91425" rIns="91425" tIns="45700">
            <a:noAutofit/>
          </a:bodyPr>
          <a:lstStyle/>
          <a:p>
            <a:pPr indent="0" lvl="0" marL="152400" marR="0" rtl="0" algn="l">
              <a:lnSpc>
                <a:spcPct val="90000"/>
              </a:lnSpc>
              <a:spcBef>
                <a:spcPts val="0"/>
              </a:spcBef>
              <a:spcAft>
                <a:spcPts val="0"/>
              </a:spcAft>
              <a:buClr>
                <a:srgbClr val="1A0D00"/>
              </a:buClr>
              <a:buSzPct val="25000"/>
              <a:buFont typeface="Arial"/>
              <a:buNone/>
            </a:pPr>
            <a:r>
              <a:t/>
            </a:r>
            <a:endParaRPr b="1" i="1" sz="2400" u="none" cap="none" strike="noStrike">
              <a:solidFill>
                <a:srgbClr val="1A0D00"/>
              </a:solidFill>
              <a:latin typeface="Georgia"/>
              <a:ea typeface="Georgia"/>
              <a:cs typeface="Georgia"/>
              <a:sym typeface="Georgia"/>
            </a:endParaRPr>
          </a:p>
        </p:txBody>
      </p:sp>
      <p:sp>
        <p:nvSpPr>
          <p:cNvPr id="163" name="Shape 163"/>
          <p:cNvSpPr txBox="1"/>
          <p:nvPr>
            <p:ph idx="11" type="ftr"/>
          </p:nvPr>
        </p:nvSpPr>
        <p:spPr>
          <a:xfrm>
            <a:off x="4038600" y="6356351"/>
            <a:ext cx="4114800" cy="3650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ASCCC Curriculum Institute, July </a:t>
            </a:r>
            <a:r>
              <a:rPr lang="en-US"/>
              <a:t>6</a:t>
            </a:r>
            <a:r>
              <a:rPr b="0" i="0" lang="en-US" sz="1200" u="none" cap="none" strike="noStrike">
                <a:solidFill>
                  <a:srgbClr val="888888"/>
                </a:solidFill>
                <a:latin typeface="Calibri"/>
                <a:ea typeface="Calibri"/>
                <a:cs typeface="Calibri"/>
                <a:sym typeface="Calibri"/>
              </a:rPr>
              <a:t>-9, 2016</a:t>
            </a:r>
          </a:p>
        </p:txBody>
      </p:sp>
      <p:sp>
        <p:nvSpPr>
          <p:cNvPr id="164" name="Shape 164"/>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pic>
        <p:nvPicPr>
          <p:cNvPr descr="Screen Shot 2016-06-23 at 12.12.23 PM.png" id="165" name="Shape 165"/>
          <p:cNvPicPr preferRelativeResize="0"/>
          <p:nvPr/>
        </p:nvPicPr>
        <p:blipFill>
          <a:blip r:embed="rId3">
            <a:alphaModFix/>
          </a:blip>
          <a:stretch>
            <a:fillRect/>
          </a:stretch>
        </p:blipFill>
        <p:spPr>
          <a:xfrm>
            <a:off x="251650" y="1825625"/>
            <a:ext cx="11491331" cy="435119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x="0" y="0"/>
          <a:ext cx="0" cy="0"/>
          <a:chOff x="0" y="0"/>
          <a:chExt cx="0" cy="0"/>
        </a:xfrm>
      </p:grpSpPr>
      <p:sp>
        <p:nvSpPr>
          <p:cNvPr id="170" name="Shape 170"/>
          <p:cNvSpPr txBox="1"/>
          <p:nvPr>
            <p:ph type="title"/>
          </p:nvPr>
        </p:nvSpPr>
        <p:spPr>
          <a:xfrm>
            <a:off x="838200" y="904875"/>
            <a:ext cx="10515600" cy="914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rgbClr val="261300"/>
              </a:buClr>
              <a:buSzPct val="25000"/>
              <a:buFont typeface="Georgia"/>
              <a:buNone/>
            </a:pPr>
            <a:r>
              <a:rPr lang="en-US"/>
              <a:t>Assessment Strategies:</a:t>
            </a:r>
            <a:r>
              <a:rPr b="1" i="1" lang="en-US" sz="3600" u="none" cap="none" strike="noStrike">
                <a:solidFill>
                  <a:srgbClr val="261300"/>
                </a:solidFill>
                <a:latin typeface="Georgia"/>
                <a:ea typeface="Georgia"/>
                <a:cs typeface="Georgia"/>
                <a:sym typeface="Georgia"/>
              </a:rPr>
              <a:t> Mapping</a:t>
            </a:r>
          </a:p>
        </p:txBody>
      </p:sp>
      <p:sp>
        <p:nvSpPr>
          <p:cNvPr id="171" name="Shape 171"/>
          <p:cNvSpPr txBox="1"/>
          <p:nvPr>
            <p:ph idx="1" type="body"/>
          </p:nvPr>
        </p:nvSpPr>
        <p:spPr>
          <a:xfrm>
            <a:off x="838200" y="1825625"/>
            <a:ext cx="10515600" cy="4351200"/>
          </a:xfrm>
          <a:prstGeom prst="rect">
            <a:avLst/>
          </a:prstGeom>
          <a:noFill/>
          <a:ln>
            <a:noFill/>
          </a:ln>
        </p:spPr>
        <p:txBody>
          <a:bodyPr anchorCtr="0" anchor="t" bIns="45700" lIns="91425" rIns="91425" tIns="45700">
            <a:noAutofit/>
          </a:bodyPr>
          <a:lstStyle/>
          <a:p>
            <a:pPr indent="0" lvl="0" marL="152400" marR="0" rtl="0" algn="l">
              <a:lnSpc>
                <a:spcPct val="90000"/>
              </a:lnSpc>
              <a:spcBef>
                <a:spcPts val="0"/>
              </a:spcBef>
              <a:spcAft>
                <a:spcPts val="0"/>
              </a:spcAft>
              <a:buClr>
                <a:srgbClr val="1A0D00"/>
              </a:buClr>
              <a:buSzPct val="25000"/>
              <a:buFont typeface="Arial"/>
              <a:buNone/>
            </a:pPr>
            <a:r>
              <a:rPr b="0" i="1" lang="en-US" sz="2400" u="none" cap="none" strike="noStrike">
                <a:solidFill>
                  <a:srgbClr val="1A0D00"/>
                </a:solidFill>
                <a:latin typeface="Georgia"/>
                <a:ea typeface="Georgia"/>
                <a:cs typeface="Georgia"/>
                <a:sym typeface="Georgia"/>
              </a:rPr>
              <a:t>Assessment comes at all levels and can be  “mapped” to show student ability in GELOs/ISLOs</a:t>
            </a:r>
          </a:p>
        </p:txBody>
      </p:sp>
      <p:sp>
        <p:nvSpPr>
          <p:cNvPr id="172" name="Shape 172"/>
          <p:cNvSpPr txBox="1"/>
          <p:nvPr>
            <p:ph idx="11" type="ftr"/>
          </p:nvPr>
        </p:nvSpPr>
        <p:spPr>
          <a:xfrm>
            <a:off x="4038600" y="6356351"/>
            <a:ext cx="4114800" cy="3650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ASCCC Curriculum Institute, July </a:t>
            </a:r>
            <a:r>
              <a:rPr lang="en-US"/>
              <a:t>6</a:t>
            </a:r>
            <a:r>
              <a:rPr b="0" i="0" lang="en-US" sz="1200" u="none" cap="none" strike="noStrike">
                <a:solidFill>
                  <a:srgbClr val="888888"/>
                </a:solidFill>
                <a:latin typeface="Calibri"/>
                <a:ea typeface="Calibri"/>
                <a:cs typeface="Calibri"/>
                <a:sym typeface="Calibri"/>
              </a:rPr>
              <a:t>-9, 2016</a:t>
            </a:r>
          </a:p>
        </p:txBody>
      </p:sp>
      <p:sp>
        <p:nvSpPr>
          <p:cNvPr id="173" name="Shape 173"/>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grpSp>
        <p:nvGrpSpPr>
          <p:cNvPr id="174" name="Shape 174"/>
          <p:cNvGrpSpPr/>
          <p:nvPr/>
        </p:nvGrpSpPr>
        <p:grpSpPr>
          <a:xfrm>
            <a:off x="1253066" y="2980261"/>
            <a:ext cx="3573066" cy="3335861"/>
            <a:chOff x="1253066" y="2980261"/>
            <a:chExt cx="3573066" cy="3335861"/>
          </a:xfrm>
        </p:grpSpPr>
        <p:sp>
          <p:nvSpPr>
            <p:cNvPr id="175" name="Shape 175"/>
            <p:cNvSpPr/>
            <p:nvPr/>
          </p:nvSpPr>
          <p:spPr>
            <a:xfrm>
              <a:off x="1253066" y="5401723"/>
              <a:ext cx="1659600" cy="914400"/>
            </a:xfrm>
            <a:prstGeom prst="rect">
              <a:avLst/>
            </a:prstGeom>
            <a:gradFill>
              <a:gsLst>
                <a:gs pos="0">
                  <a:srgbClr val="BABABA"/>
                </a:gs>
                <a:gs pos="35000">
                  <a:srgbClr val="CFCFCF"/>
                </a:gs>
                <a:gs pos="100000">
                  <a:srgbClr val="EDEDED"/>
                </a:gs>
              </a:gsLst>
              <a:lin ang="16200038" scaled="0"/>
            </a:gradFill>
            <a:ln cap="flat" cmpd="sng" w="9525">
              <a:solidFill>
                <a:schemeClr val="dk1"/>
              </a:solidFill>
              <a:prstDash val="solid"/>
              <a:round/>
              <a:headEnd len="med" w="med" type="none"/>
              <a:tailEnd len="med" w="med" type="none"/>
            </a:ln>
            <a:effectLst>
              <a:outerShdw blurRad="39999" rotWithShape="0" dir="5400000" dist="20000">
                <a:srgbClr val="000000">
                  <a:alpha val="37650"/>
                </a:srgbClr>
              </a:outerShdw>
            </a:effectLst>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0" i="0" lang="en-US" sz="1400" u="none" cap="none" strike="noStrike">
                  <a:solidFill>
                    <a:schemeClr val="dk1"/>
                  </a:solidFill>
                  <a:latin typeface="Arial"/>
                  <a:ea typeface="Arial"/>
                  <a:cs typeface="Arial"/>
                  <a:sym typeface="Arial"/>
                </a:rPr>
                <a:t>CSLOs</a:t>
              </a:r>
            </a:p>
          </p:txBody>
        </p:sp>
        <p:sp>
          <p:nvSpPr>
            <p:cNvPr id="176" name="Shape 176"/>
            <p:cNvSpPr/>
            <p:nvPr/>
          </p:nvSpPr>
          <p:spPr>
            <a:xfrm>
              <a:off x="2184398" y="4199458"/>
              <a:ext cx="1659600" cy="914400"/>
            </a:xfrm>
            <a:prstGeom prst="rect">
              <a:avLst/>
            </a:prstGeom>
            <a:gradFill>
              <a:gsLst>
                <a:gs pos="0">
                  <a:srgbClr val="BABABA"/>
                </a:gs>
                <a:gs pos="35000">
                  <a:srgbClr val="CFCFCF"/>
                </a:gs>
                <a:gs pos="100000">
                  <a:srgbClr val="EDEDED"/>
                </a:gs>
              </a:gsLst>
              <a:lin ang="16200038" scaled="0"/>
            </a:gradFill>
            <a:ln cap="flat" cmpd="sng" w="9525">
              <a:solidFill>
                <a:schemeClr val="dk1"/>
              </a:solidFill>
              <a:prstDash val="solid"/>
              <a:round/>
              <a:headEnd len="med" w="med" type="none"/>
              <a:tailEnd len="med" w="med" type="none"/>
            </a:ln>
            <a:effectLst>
              <a:outerShdw blurRad="39999" rotWithShape="0" dir="5400000" dist="20000">
                <a:srgbClr val="000000">
                  <a:alpha val="37650"/>
                </a:srgbClr>
              </a:outerShdw>
            </a:effectLst>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0" i="0" lang="en-US" sz="1400" u="none" cap="none" strike="noStrike">
                  <a:solidFill>
                    <a:schemeClr val="dk1"/>
                  </a:solidFill>
                  <a:latin typeface="Arial"/>
                  <a:ea typeface="Arial"/>
                  <a:cs typeface="Arial"/>
                  <a:sym typeface="Arial"/>
                </a:rPr>
                <a:t>PSLOs</a:t>
              </a:r>
            </a:p>
          </p:txBody>
        </p:sp>
        <p:sp>
          <p:nvSpPr>
            <p:cNvPr id="177" name="Shape 177"/>
            <p:cNvSpPr/>
            <p:nvPr/>
          </p:nvSpPr>
          <p:spPr>
            <a:xfrm>
              <a:off x="3166533" y="5401723"/>
              <a:ext cx="1659600" cy="914400"/>
            </a:xfrm>
            <a:prstGeom prst="rect">
              <a:avLst/>
            </a:prstGeom>
            <a:gradFill>
              <a:gsLst>
                <a:gs pos="0">
                  <a:srgbClr val="BABABA"/>
                </a:gs>
                <a:gs pos="35000">
                  <a:srgbClr val="CFCFCF"/>
                </a:gs>
                <a:gs pos="100000">
                  <a:srgbClr val="EDEDED"/>
                </a:gs>
              </a:gsLst>
              <a:lin ang="16200038" scaled="0"/>
            </a:gradFill>
            <a:ln cap="flat" cmpd="sng" w="9525">
              <a:solidFill>
                <a:schemeClr val="dk1"/>
              </a:solidFill>
              <a:prstDash val="solid"/>
              <a:round/>
              <a:headEnd len="med" w="med" type="none"/>
              <a:tailEnd len="med" w="med" type="none"/>
            </a:ln>
            <a:effectLst>
              <a:outerShdw blurRad="39999" rotWithShape="0" dir="5400000" dist="20000">
                <a:srgbClr val="000000">
                  <a:alpha val="37650"/>
                </a:srgbClr>
              </a:outerShdw>
            </a:effectLst>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0" i="0" lang="en-US" sz="1400" u="none" cap="none" strike="noStrike">
                  <a:solidFill>
                    <a:schemeClr val="dk1"/>
                  </a:solidFill>
                  <a:latin typeface="Arial"/>
                  <a:ea typeface="Arial"/>
                  <a:cs typeface="Arial"/>
                  <a:sym typeface="Arial"/>
                </a:rPr>
                <a:t>CSLOs</a:t>
              </a:r>
            </a:p>
          </p:txBody>
        </p:sp>
        <p:sp>
          <p:nvSpPr>
            <p:cNvPr id="178" name="Shape 178"/>
            <p:cNvSpPr/>
            <p:nvPr/>
          </p:nvSpPr>
          <p:spPr>
            <a:xfrm>
              <a:off x="2184398" y="2980261"/>
              <a:ext cx="1659600" cy="914400"/>
            </a:xfrm>
            <a:prstGeom prst="rect">
              <a:avLst/>
            </a:prstGeom>
            <a:gradFill>
              <a:gsLst>
                <a:gs pos="0">
                  <a:srgbClr val="BABABA"/>
                </a:gs>
                <a:gs pos="35000">
                  <a:srgbClr val="CFCFCF"/>
                </a:gs>
                <a:gs pos="100000">
                  <a:srgbClr val="EDEDED"/>
                </a:gs>
              </a:gsLst>
              <a:lin ang="16200038" scaled="0"/>
            </a:gradFill>
            <a:ln cap="flat" cmpd="sng" w="9525">
              <a:solidFill>
                <a:schemeClr val="dk1"/>
              </a:solidFill>
              <a:prstDash val="solid"/>
              <a:round/>
              <a:headEnd len="med" w="med" type="none"/>
              <a:tailEnd len="med" w="med" type="none"/>
            </a:ln>
            <a:effectLst>
              <a:outerShdw blurRad="39999" rotWithShape="0" dir="5400000" dist="20000">
                <a:srgbClr val="000000">
                  <a:alpha val="37650"/>
                </a:srgbClr>
              </a:outerShdw>
            </a:effectLst>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0" i="0" lang="en-US" sz="1400" u="none" cap="none" strike="noStrike">
                  <a:solidFill>
                    <a:schemeClr val="dk1"/>
                  </a:solidFill>
                  <a:latin typeface="Arial"/>
                  <a:ea typeface="Arial"/>
                  <a:cs typeface="Arial"/>
                  <a:sym typeface="Arial"/>
                </a:rPr>
                <a:t>GELOs/ISLOs</a:t>
              </a:r>
            </a:p>
          </p:txBody>
        </p:sp>
        <p:sp>
          <p:nvSpPr>
            <p:cNvPr id="179" name="Shape 179"/>
            <p:cNvSpPr/>
            <p:nvPr/>
          </p:nvSpPr>
          <p:spPr>
            <a:xfrm rot="-2483011">
              <a:off x="2192900" y="4952975"/>
              <a:ext cx="491002" cy="253996"/>
            </a:xfrm>
            <a:prstGeom prst="rightArrow">
              <a:avLst>
                <a:gd fmla="val 50000" name="adj1"/>
                <a:gd fmla="val 50000" name="adj2"/>
              </a:avLst>
            </a:prstGeom>
            <a:gradFill>
              <a:gsLst>
                <a:gs pos="0">
                  <a:srgbClr val="4B2100"/>
                </a:gs>
                <a:gs pos="100000">
                  <a:srgbClr val="C3B8B5"/>
                </a:gs>
              </a:gsLst>
              <a:lin ang="16200038" scaled="0"/>
            </a:gradFill>
            <a:ln cap="flat" cmpd="sng" w="9525">
              <a:solidFill>
                <a:srgbClr val="412000"/>
              </a:solidFill>
              <a:prstDash val="solid"/>
              <a:round/>
              <a:headEnd len="med" w="med" type="none"/>
              <a:tailEnd len="med" w="med" type="none"/>
            </a:ln>
            <a:effectLst>
              <a:outerShdw blurRad="39999" rotWithShape="0" dir="5400000" dist="23000">
                <a:srgbClr val="000000">
                  <a:alpha val="34900"/>
                </a:srgbClr>
              </a:outerShdw>
            </a:effectLst>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80" name="Shape 180"/>
            <p:cNvSpPr/>
            <p:nvPr/>
          </p:nvSpPr>
          <p:spPr>
            <a:xfrm flipH="1" rot="2483011">
              <a:off x="3389652" y="4949366"/>
              <a:ext cx="491002" cy="253996"/>
            </a:xfrm>
            <a:prstGeom prst="rightArrow">
              <a:avLst>
                <a:gd fmla="val 50000" name="adj1"/>
                <a:gd fmla="val 50000" name="adj2"/>
              </a:avLst>
            </a:prstGeom>
            <a:gradFill>
              <a:gsLst>
                <a:gs pos="0">
                  <a:srgbClr val="4B2100"/>
                </a:gs>
                <a:gs pos="100000">
                  <a:srgbClr val="C3B8B5"/>
                </a:gs>
              </a:gsLst>
              <a:lin ang="16200038" scaled="0"/>
            </a:gradFill>
            <a:ln cap="flat" cmpd="sng" w="9525">
              <a:solidFill>
                <a:srgbClr val="412000"/>
              </a:solidFill>
              <a:prstDash val="solid"/>
              <a:round/>
              <a:headEnd len="med" w="med" type="none"/>
              <a:tailEnd len="med" w="med" type="none"/>
            </a:ln>
            <a:effectLst>
              <a:outerShdw blurRad="39999" rotWithShape="0" dir="5400000" dist="23000">
                <a:srgbClr val="000000">
                  <a:alpha val="34900"/>
                </a:srgbClr>
              </a:outerShdw>
            </a:effectLst>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81" name="Shape 181"/>
            <p:cNvSpPr/>
            <p:nvPr/>
          </p:nvSpPr>
          <p:spPr>
            <a:xfrm flipH="1" rot="5400000">
              <a:off x="2793932" y="4013126"/>
              <a:ext cx="491100" cy="254100"/>
            </a:xfrm>
            <a:prstGeom prst="rightArrow">
              <a:avLst>
                <a:gd fmla="val 50000" name="adj1"/>
                <a:gd fmla="val 50000" name="adj2"/>
              </a:avLst>
            </a:prstGeom>
            <a:gradFill>
              <a:gsLst>
                <a:gs pos="0">
                  <a:srgbClr val="4B2100"/>
                </a:gs>
                <a:gs pos="100000">
                  <a:srgbClr val="C3B8B5"/>
                </a:gs>
              </a:gsLst>
              <a:lin ang="16200038" scaled="0"/>
            </a:gradFill>
            <a:ln cap="flat" cmpd="sng" w="9525">
              <a:solidFill>
                <a:srgbClr val="412000"/>
              </a:solidFill>
              <a:prstDash val="solid"/>
              <a:round/>
              <a:headEnd len="med" w="med" type="none"/>
              <a:tailEnd len="med" w="med" type="none"/>
            </a:ln>
            <a:effectLst>
              <a:outerShdw blurRad="39999" rotWithShape="0" dir="5400000" dist="23000">
                <a:srgbClr val="000000">
                  <a:alpha val="34900"/>
                </a:srgbClr>
              </a:outerShdw>
            </a:effectLst>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grpSp>
      <p:grpSp>
        <p:nvGrpSpPr>
          <p:cNvPr id="182" name="Shape 182"/>
          <p:cNvGrpSpPr/>
          <p:nvPr/>
        </p:nvGrpSpPr>
        <p:grpSpPr>
          <a:xfrm>
            <a:off x="6781799" y="2980261"/>
            <a:ext cx="3776273" cy="3335861"/>
            <a:chOff x="6781799" y="2980261"/>
            <a:chExt cx="3776273" cy="3335861"/>
          </a:xfrm>
        </p:grpSpPr>
        <p:sp>
          <p:nvSpPr>
            <p:cNvPr id="183" name="Shape 183"/>
            <p:cNvSpPr/>
            <p:nvPr/>
          </p:nvSpPr>
          <p:spPr>
            <a:xfrm>
              <a:off x="6781799" y="5401723"/>
              <a:ext cx="1659600" cy="914400"/>
            </a:xfrm>
            <a:prstGeom prst="rect">
              <a:avLst/>
            </a:prstGeom>
            <a:gradFill>
              <a:gsLst>
                <a:gs pos="0">
                  <a:srgbClr val="BABABA"/>
                </a:gs>
                <a:gs pos="35000">
                  <a:srgbClr val="CFCFCF"/>
                </a:gs>
                <a:gs pos="100000">
                  <a:srgbClr val="EDEDED"/>
                </a:gs>
              </a:gsLst>
              <a:lin ang="16200038" scaled="0"/>
            </a:gradFill>
            <a:ln cap="flat" cmpd="sng" w="9525">
              <a:solidFill>
                <a:schemeClr val="dk1"/>
              </a:solidFill>
              <a:prstDash val="solid"/>
              <a:round/>
              <a:headEnd len="med" w="med" type="none"/>
              <a:tailEnd len="med" w="med" type="none"/>
            </a:ln>
            <a:effectLst>
              <a:outerShdw blurRad="39999" rotWithShape="0" dir="5400000" dist="20000">
                <a:srgbClr val="000000">
                  <a:alpha val="37650"/>
                </a:srgbClr>
              </a:outerShdw>
            </a:effectLst>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0" i="0" lang="en-US" sz="1400" u="none" cap="none" strike="noStrike">
                  <a:solidFill>
                    <a:schemeClr val="dk1"/>
                  </a:solidFill>
                  <a:latin typeface="Arial"/>
                  <a:ea typeface="Arial"/>
                  <a:cs typeface="Arial"/>
                  <a:sym typeface="Arial"/>
                </a:rPr>
                <a:t>CSLOs</a:t>
              </a:r>
            </a:p>
          </p:txBody>
        </p:sp>
        <p:sp>
          <p:nvSpPr>
            <p:cNvPr id="184" name="Shape 184"/>
            <p:cNvSpPr/>
            <p:nvPr/>
          </p:nvSpPr>
          <p:spPr>
            <a:xfrm>
              <a:off x="6781799" y="2980261"/>
              <a:ext cx="1659600" cy="914400"/>
            </a:xfrm>
            <a:prstGeom prst="rect">
              <a:avLst/>
            </a:prstGeom>
            <a:gradFill>
              <a:gsLst>
                <a:gs pos="0">
                  <a:srgbClr val="BABABA"/>
                </a:gs>
                <a:gs pos="35000">
                  <a:srgbClr val="CFCFCF"/>
                </a:gs>
                <a:gs pos="100000">
                  <a:srgbClr val="EDEDED"/>
                </a:gs>
              </a:gsLst>
              <a:lin ang="16200038" scaled="0"/>
            </a:gradFill>
            <a:ln cap="flat" cmpd="sng" w="9525">
              <a:solidFill>
                <a:schemeClr val="dk1"/>
              </a:solidFill>
              <a:prstDash val="solid"/>
              <a:round/>
              <a:headEnd len="med" w="med" type="none"/>
              <a:tailEnd len="med" w="med" type="none"/>
            </a:ln>
            <a:effectLst>
              <a:outerShdw blurRad="39999" rotWithShape="0" dir="5400000" dist="20000">
                <a:srgbClr val="000000">
                  <a:alpha val="37650"/>
                </a:srgbClr>
              </a:outerShdw>
            </a:effectLst>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0" i="0" lang="en-US" sz="1400" u="none" cap="none" strike="noStrike">
                  <a:solidFill>
                    <a:schemeClr val="dk1"/>
                  </a:solidFill>
                  <a:latin typeface="Arial"/>
                  <a:ea typeface="Arial"/>
                  <a:cs typeface="Arial"/>
                  <a:sym typeface="Arial"/>
                </a:rPr>
                <a:t>PSLOs</a:t>
              </a:r>
            </a:p>
          </p:txBody>
        </p:sp>
        <p:sp>
          <p:nvSpPr>
            <p:cNvPr id="185" name="Shape 185"/>
            <p:cNvSpPr/>
            <p:nvPr/>
          </p:nvSpPr>
          <p:spPr>
            <a:xfrm>
              <a:off x="6781799" y="4199458"/>
              <a:ext cx="1659600" cy="914400"/>
            </a:xfrm>
            <a:prstGeom prst="rect">
              <a:avLst/>
            </a:prstGeom>
            <a:gradFill>
              <a:gsLst>
                <a:gs pos="0">
                  <a:srgbClr val="BABABA"/>
                </a:gs>
                <a:gs pos="35000">
                  <a:srgbClr val="CFCFCF"/>
                </a:gs>
                <a:gs pos="100000">
                  <a:srgbClr val="EDEDED"/>
                </a:gs>
              </a:gsLst>
              <a:lin ang="16200038" scaled="0"/>
            </a:gradFill>
            <a:ln cap="flat" cmpd="sng" w="9525">
              <a:solidFill>
                <a:schemeClr val="dk1"/>
              </a:solidFill>
              <a:prstDash val="solid"/>
              <a:round/>
              <a:headEnd len="med" w="med" type="none"/>
              <a:tailEnd len="med" w="med" type="none"/>
            </a:ln>
            <a:effectLst>
              <a:outerShdw blurRad="39999" rotWithShape="0" dir="5400000" dist="20000">
                <a:srgbClr val="000000">
                  <a:alpha val="37650"/>
                </a:srgbClr>
              </a:outerShdw>
            </a:effectLst>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0" i="0" lang="en-US" sz="1400" u="none" cap="none" strike="noStrike">
                  <a:solidFill>
                    <a:schemeClr val="dk1"/>
                  </a:solidFill>
                  <a:latin typeface="Arial"/>
                  <a:ea typeface="Arial"/>
                  <a:cs typeface="Arial"/>
                  <a:sym typeface="Arial"/>
                </a:rPr>
                <a:t>CSLOs</a:t>
              </a:r>
            </a:p>
          </p:txBody>
        </p:sp>
        <p:sp>
          <p:nvSpPr>
            <p:cNvPr id="186" name="Shape 186"/>
            <p:cNvSpPr/>
            <p:nvPr/>
          </p:nvSpPr>
          <p:spPr>
            <a:xfrm>
              <a:off x="8898472" y="4216392"/>
              <a:ext cx="1659600" cy="914400"/>
            </a:xfrm>
            <a:prstGeom prst="rect">
              <a:avLst/>
            </a:prstGeom>
            <a:gradFill>
              <a:gsLst>
                <a:gs pos="0">
                  <a:srgbClr val="BABABA"/>
                </a:gs>
                <a:gs pos="35000">
                  <a:srgbClr val="CFCFCF"/>
                </a:gs>
                <a:gs pos="100000">
                  <a:srgbClr val="EDEDED"/>
                </a:gs>
              </a:gsLst>
              <a:lin ang="16200038" scaled="0"/>
            </a:gradFill>
            <a:ln cap="flat" cmpd="sng" w="9525">
              <a:solidFill>
                <a:schemeClr val="dk1"/>
              </a:solidFill>
              <a:prstDash val="solid"/>
              <a:round/>
              <a:headEnd len="med" w="med" type="none"/>
              <a:tailEnd len="med" w="med" type="none"/>
            </a:ln>
            <a:effectLst>
              <a:outerShdw blurRad="39999" rotWithShape="0" dir="5400000" dist="20000">
                <a:srgbClr val="000000">
                  <a:alpha val="37650"/>
                </a:srgbClr>
              </a:outerShdw>
            </a:effectLst>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0" i="0" lang="en-US" sz="1400" u="none" cap="none" strike="noStrike">
                  <a:solidFill>
                    <a:schemeClr val="dk1"/>
                  </a:solidFill>
                  <a:latin typeface="Arial"/>
                  <a:ea typeface="Arial"/>
                  <a:cs typeface="Arial"/>
                  <a:sym typeface="Arial"/>
                </a:rPr>
                <a:t>GELOs/ISLOs</a:t>
              </a:r>
            </a:p>
          </p:txBody>
        </p:sp>
        <p:sp>
          <p:nvSpPr>
            <p:cNvPr id="187" name="Shape 187"/>
            <p:cNvSpPr/>
            <p:nvPr/>
          </p:nvSpPr>
          <p:spPr>
            <a:xfrm flipH="1" rot="-9308504">
              <a:off x="8195753" y="3718715"/>
              <a:ext cx="490990" cy="253949"/>
            </a:xfrm>
            <a:prstGeom prst="rightArrow">
              <a:avLst>
                <a:gd fmla="val 50000" name="adj1"/>
                <a:gd fmla="val 50000" name="adj2"/>
              </a:avLst>
            </a:prstGeom>
            <a:gradFill>
              <a:gsLst>
                <a:gs pos="0">
                  <a:srgbClr val="4B2100"/>
                </a:gs>
                <a:gs pos="100000">
                  <a:srgbClr val="C3B8B5"/>
                </a:gs>
              </a:gsLst>
              <a:lin ang="16200038" scaled="0"/>
            </a:gradFill>
            <a:ln cap="flat" cmpd="sng" w="9525">
              <a:solidFill>
                <a:srgbClr val="412000"/>
              </a:solidFill>
              <a:prstDash val="solid"/>
              <a:round/>
              <a:headEnd len="med" w="med" type="none"/>
              <a:tailEnd len="med" w="med" type="none"/>
            </a:ln>
            <a:effectLst>
              <a:outerShdw blurRad="39999" rotWithShape="0" dir="5400000" dist="23000">
                <a:srgbClr val="000000">
                  <a:alpha val="34900"/>
                </a:srgbClr>
              </a:outerShdw>
            </a:effectLst>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88" name="Shape 188"/>
            <p:cNvSpPr/>
            <p:nvPr/>
          </p:nvSpPr>
          <p:spPr>
            <a:xfrm flipH="1" rot="10800000">
              <a:off x="8195735" y="4565157"/>
              <a:ext cx="491100" cy="254100"/>
            </a:xfrm>
            <a:prstGeom prst="rightArrow">
              <a:avLst>
                <a:gd fmla="val 50000" name="adj1"/>
                <a:gd fmla="val 50000" name="adj2"/>
              </a:avLst>
            </a:prstGeom>
            <a:gradFill>
              <a:gsLst>
                <a:gs pos="0">
                  <a:srgbClr val="4B2100"/>
                </a:gs>
                <a:gs pos="100000">
                  <a:srgbClr val="C3B8B5"/>
                </a:gs>
              </a:gsLst>
              <a:lin ang="16200038" scaled="0"/>
            </a:gradFill>
            <a:ln cap="flat" cmpd="sng" w="9525">
              <a:solidFill>
                <a:srgbClr val="412000"/>
              </a:solidFill>
              <a:prstDash val="solid"/>
              <a:round/>
              <a:headEnd len="med" w="med" type="none"/>
              <a:tailEnd len="med" w="med" type="none"/>
            </a:ln>
            <a:effectLst>
              <a:outerShdw blurRad="39999" rotWithShape="0" dir="5400000" dist="23000">
                <a:srgbClr val="000000">
                  <a:alpha val="34900"/>
                </a:srgbClr>
              </a:outerShdw>
            </a:effectLst>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89" name="Shape 189"/>
            <p:cNvSpPr/>
            <p:nvPr/>
          </p:nvSpPr>
          <p:spPr>
            <a:xfrm rot="-1491496">
              <a:off x="8348153" y="5361027"/>
              <a:ext cx="490990" cy="253949"/>
            </a:xfrm>
            <a:prstGeom prst="rightArrow">
              <a:avLst>
                <a:gd fmla="val 50000" name="adj1"/>
                <a:gd fmla="val 50000" name="adj2"/>
              </a:avLst>
            </a:prstGeom>
            <a:gradFill>
              <a:gsLst>
                <a:gs pos="0">
                  <a:srgbClr val="4B2100"/>
                </a:gs>
                <a:gs pos="100000">
                  <a:srgbClr val="C3B8B5"/>
                </a:gs>
              </a:gsLst>
              <a:lin ang="16200038" scaled="0"/>
            </a:gradFill>
            <a:ln cap="flat" cmpd="sng" w="9525">
              <a:solidFill>
                <a:srgbClr val="412000"/>
              </a:solidFill>
              <a:prstDash val="solid"/>
              <a:round/>
              <a:headEnd len="med" w="med" type="none"/>
              <a:tailEnd len="med" w="med" type="none"/>
            </a:ln>
            <a:effectLst>
              <a:outerShdw blurRad="39999" rotWithShape="0" dir="5400000" dist="23000">
                <a:srgbClr val="000000">
                  <a:alpha val="34900"/>
                </a:srgbClr>
              </a:outerShdw>
            </a:effectLst>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3" name="Shape 193"/>
        <p:cNvGrpSpPr/>
        <p:nvPr/>
      </p:nvGrpSpPr>
      <p:grpSpPr>
        <a:xfrm>
          <a:off x="0" y="0"/>
          <a:ext cx="0" cy="0"/>
          <a:chOff x="0" y="0"/>
          <a:chExt cx="0" cy="0"/>
        </a:xfrm>
      </p:grpSpPr>
      <p:sp>
        <p:nvSpPr>
          <p:cNvPr id="194" name="Shape 194"/>
          <p:cNvSpPr txBox="1"/>
          <p:nvPr>
            <p:ph type="title"/>
          </p:nvPr>
        </p:nvSpPr>
        <p:spPr>
          <a:xfrm>
            <a:off x="838200" y="904875"/>
            <a:ext cx="10515600" cy="914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rgbClr val="261300"/>
              </a:buClr>
              <a:buSzPct val="25000"/>
              <a:buFont typeface="Georgia"/>
              <a:buNone/>
            </a:pPr>
            <a:r>
              <a:rPr lang="en-US"/>
              <a:t>Assessment Strategies: Mapping</a:t>
            </a:r>
          </a:p>
        </p:txBody>
      </p:sp>
      <p:sp>
        <p:nvSpPr>
          <p:cNvPr id="195" name="Shape 195"/>
          <p:cNvSpPr txBox="1"/>
          <p:nvPr>
            <p:ph idx="1" type="body"/>
          </p:nvPr>
        </p:nvSpPr>
        <p:spPr>
          <a:xfrm>
            <a:off x="838200" y="1825625"/>
            <a:ext cx="10515600" cy="4351200"/>
          </a:xfrm>
          <a:prstGeom prst="rect">
            <a:avLst/>
          </a:prstGeom>
          <a:noFill/>
          <a:ln>
            <a:noFill/>
          </a:ln>
        </p:spPr>
        <p:txBody>
          <a:bodyPr anchorCtr="0" anchor="t" bIns="45700" lIns="91425" rIns="91425" tIns="45700">
            <a:noAutofit/>
          </a:bodyPr>
          <a:lstStyle/>
          <a:p>
            <a:pPr indent="0" lvl="0" marL="152400" marR="0" rtl="0" algn="l">
              <a:lnSpc>
                <a:spcPct val="90000"/>
              </a:lnSpc>
              <a:spcBef>
                <a:spcPts val="0"/>
              </a:spcBef>
              <a:spcAft>
                <a:spcPts val="0"/>
              </a:spcAft>
              <a:buClr>
                <a:srgbClr val="1A0D00"/>
              </a:buClr>
              <a:buSzPct val="25000"/>
              <a:buFont typeface="Arial"/>
              <a:buNone/>
            </a:pPr>
            <a:r>
              <a:rPr b="0" lang="en-US"/>
              <a:t>Link popular, </a:t>
            </a:r>
            <a:r>
              <a:rPr lang="en-US" u="sng"/>
              <a:t>h</a:t>
            </a:r>
            <a:r>
              <a:rPr i="1" lang="en-US" sz="2400" u="sng" cap="none" strike="noStrike">
                <a:solidFill>
                  <a:srgbClr val="1A0D00"/>
                </a:solidFill>
                <a:latin typeface="Georgia"/>
                <a:ea typeface="Georgia"/>
                <a:cs typeface="Georgia"/>
                <a:sym typeface="Georgia"/>
              </a:rPr>
              <a:t>igh enrollment general education courses</a:t>
            </a:r>
            <a:r>
              <a:rPr b="0" i="1" lang="en-US" sz="2400" u="none" cap="none" strike="noStrike">
                <a:solidFill>
                  <a:srgbClr val="1A0D00"/>
                </a:solidFill>
                <a:latin typeface="Georgia"/>
                <a:ea typeface="Georgia"/>
                <a:cs typeface="Georgia"/>
                <a:sym typeface="Georgia"/>
              </a:rPr>
              <a:t> to your ISLOs/GE</a:t>
            </a:r>
            <a:r>
              <a:rPr b="0" lang="en-US"/>
              <a:t>LOs</a:t>
            </a:r>
          </a:p>
          <a:p>
            <a:pPr indent="0" lvl="0" marL="152400" marR="0" rtl="0" algn="l">
              <a:lnSpc>
                <a:spcPct val="90000"/>
              </a:lnSpc>
              <a:spcBef>
                <a:spcPts val="0"/>
              </a:spcBef>
              <a:spcAft>
                <a:spcPts val="0"/>
              </a:spcAft>
              <a:buClr>
                <a:srgbClr val="1A0D00"/>
              </a:buClr>
              <a:buSzPct val="25000"/>
              <a:buFont typeface="Arial"/>
              <a:buNone/>
            </a:pPr>
            <a:r>
              <a:t/>
            </a:r>
            <a:endParaRPr b="0"/>
          </a:p>
          <a:p>
            <a:pPr indent="0" lvl="0" marL="152400" marR="0" rtl="0" algn="l">
              <a:lnSpc>
                <a:spcPct val="90000"/>
              </a:lnSpc>
              <a:spcBef>
                <a:spcPts val="0"/>
              </a:spcBef>
              <a:spcAft>
                <a:spcPts val="0"/>
              </a:spcAft>
              <a:buClr>
                <a:srgbClr val="1A0D00"/>
              </a:buClr>
              <a:buSzPct val="25000"/>
              <a:buFont typeface="Arial"/>
              <a:buNone/>
            </a:pPr>
            <a:r>
              <a:rPr b="0" lang="en-US"/>
              <a:t>Link outcomes assessment data in </a:t>
            </a:r>
            <a:r>
              <a:rPr lang="en-US" u="sng"/>
              <a:t>program capstone courses</a:t>
            </a:r>
            <a:r>
              <a:rPr b="0" i="1" lang="en-US" sz="2400" u="none" cap="none" strike="noStrike">
                <a:solidFill>
                  <a:srgbClr val="1A0D00"/>
                </a:solidFill>
                <a:latin typeface="Georgia"/>
                <a:ea typeface="Georgia"/>
                <a:cs typeface="Georgia"/>
                <a:sym typeface="Georgia"/>
              </a:rPr>
              <a:t> to your ISLOs/GELOs</a:t>
            </a:r>
          </a:p>
          <a:p>
            <a:pPr indent="0" lvl="0" marL="152400" marR="0" rtl="0" algn="l">
              <a:lnSpc>
                <a:spcPct val="90000"/>
              </a:lnSpc>
              <a:spcBef>
                <a:spcPts val="0"/>
              </a:spcBef>
              <a:spcAft>
                <a:spcPts val="0"/>
              </a:spcAft>
              <a:buClr>
                <a:srgbClr val="1A0D00"/>
              </a:buClr>
              <a:buSzPct val="25000"/>
              <a:buFont typeface="Arial"/>
              <a:buNone/>
            </a:pPr>
            <a:r>
              <a:t/>
            </a:r>
            <a:endParaRPr b="0"/>
          </a:p>
          <a:p>
            <a:pPr indent="0" lvl="0" marL="152400" marR="0" rtl="0" algn="l">
              <a:lnSpc>
                <a:spcPct val="90000"/>
              </a:lnSpc>
              <a:spcBef>
                <a:spcPts val="0"/>
              </a:spcBef>
              <a:spcAft>
                <a:spcPts val="0"/>
              </a:spcAft>
              <a:buClr>
                <a:srgbClr val="1A0D00"/>
              </a:buClr>
              <a:buSzPct val="25000"/>
              <a:buFont typeface="Arial"/>
              <a:buNone/>
            </a:pPr>
            <a:r>
              <a:rPr lang="en-US" u="sng"/>
              <a:t>Curriculum should be written “backwards” </a:t>
            </a:r>
            <a:r>
              <a:rPr b="0" lang="en-US"/>
              <a:t>with outcomes in mind in order to link to ISLOs/GELOs</a:t>
            </a:r>
          </a:p>
          <a:p>
            <a:pPr indent="0" lvl="0" marL="152400" marR="0" rtl="0" algn="l">
              <a:lnSpc>
                <a:spcPct val="90000"/>
              </a:lnSpc>
              <a:spcBef>
                <a:spcPts val="0"/>
              </a:spcBef>
              <a:spcAft>
                <a:spcPts val="0"/>
              </a:spcAft>
              <a:buClr>
                <a:srgbClr val="1A0D00"/>
              </a:buClr>
              <a:buSzPct val="25000"/>
              <a:buFont typeface="Arial"/>
              <a:buNone/>
            </a:pPr>
            <a:r>
              <a:t/>
            </a:r>
            <a:endParaRPr b="0"/>
          </a:p>
          <a:p>
            <a:pPr indent="0" lvl="0" marL="152400" marR="0" rtl="0" algn="l">
              <a:lnSpc>
                <a:spcPct val="90000"/>
              </a:lnSpc>
              <a:spcBef>
                <a:spcPts val="0"/>
              </a:spcBef>
              <a:spcAft>
                <a:spcPts val="0"/>
              </a:spcAft>
              <a:buClr>
                <a:srgbClr val="1A0D00"/>
              </a:buClr>
              <a:buSzPct val="25000"/>
              <a:buFont typeface="Arial"/>
              <a:buNone/>
            </a:pPr>
            <a:r>
              <a:t/>
            </a:r>
            <a:endParaRPr b="0"/>
          </a:p>
          <a:p>
            <a:pPr indent="0" lvl="0" marL="152400" marR="0" rtl="0" algn="l">
              <a:lnSpc>
                <a:spcPct val="90000"/>
              </a:lnSpc>
              <a:spcBef>
                <a:spcPts val="0"/>
              </a:spcBef>
              <a:spcAft>
                <a:spcPts val="0"/>
              </a:spcAft>
              <a:buClr>
                <a:srgbClr val="1A0D00"/>
              </a:buClr>
              <a:buSzPct val="25000"/>
              <a:buFont typeface="Arial"/>
              <a:buNone/>
            </a:pPr>
            <a:r>
              <a:t/>
            </a:r>
            <a:endParaRPr b="0"/>
          </a:p>
        </p:txBody>
      </p:sp>
      <p:sp>
        <p:nvSpPr>
          <p:cNvPr id="196" name="Shape 196"/>
          <p:cNvSpPr txBox="1"/>
          <p:nvPr>
            <p:ph idx="11" type="ftr"/>
          </p:nvPr>
        </p:nvSpPr>
        <p:spPr>
          <a:xfrm>
            <a:off x="4038600" y="6356351"/>
            <a:ext cx="4114800" cy="3650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ASCCC Curriculum Institute, July </a:t>
            </a:r>
            <a:r>
              <a:rPr lang="en-US"/>
              <a:t>6</a:t>
            </a:r>
            <a:r>
              <a:rPr b="0" i="0" lang="en-US" sz="1200" u="none" cap="none" strike="noStrike">
                <a:solidFill>
                  <a:srgbClr val="888888"/>
                </a:solidFill>
                <a:latin typeface="Calibri"/>
                <a:ea typeface="Calibri"/>
                <a:cs typeface="Calibri"/>
                <a:sym typeface="Calibri"/>
              </a:rPr>
              <a:t>-9, 2016</a:t>
            </a:r>
          </a:p>
        </p:txBody>
      </p:sp>
      <p:sp>
        <p:nvSpPr>
          <p:cNvPr id="197" name="Shape 197"/>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x="0" y="0"/>
          <a:ext cx="0" cy="0"/>
          <a:chOff x="0" y="0"/>
          <a:chExt cx="0" cy="0"/>
        </a:xfrm>
      </p:grpSpPr>
      <p:sp>
        <p:nvSpPr>
          <p:cNvPr id="202" name="Shape 202"/>
          <p:cNvSpPr txBox="1"/>
          <p:nvPr>
            <p:ph type="title"/>
          </p:nvPr>
        </p:nvSpPr>
        <p:spPr>
          <a:xfrm>
            <a:off x="838200" y="904875"/>
            <a:ext cx="10515600" cy="914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rgbClr val="261300"/>
              </a:buClr>
              <a:buSzPct val="25000"/>
              <a:buFont typeface="Georgia"/>
              <a:buNone/>
            </a:pPr>
            <a:r>
              <a:rPr b="1" i="1" lang="en-US" u="none" cap="none" strike="noStrike">
                <a:solidFill>
                  <a:srgbClr val="261300"/>
                </a:solidFill>
                <a:latin typeface="Georgia"/>
                <a:ea typeface="Georgia"/>
                <a:cs typeface="Georgia"/>
                <a:sym typeface="Georgia"/>
              </a:rPr>
              <a:t>Assessment Strategies: Direct Assessment</a:t>
            </a:r>
          </a:p>
        </p:txBody>
      </p:sp>
      <p:sp>
        <p:nvSpPr>
          <p:cNvPr id="203" name="Shape 203"/>
          <p:cNvSpPr txBox="1"/>
          <p:nvPr>
            <p:ph idx="1" type="body"/>
          </p:nvPr>
        </p:nvSpPr>
        <p:spPr>
          <a:xfrm>
            <a:off x="838200" y="1825625"/>
            <a:ext cx="5181600" cy="4351200"/>
          </a:xfrm>
          <a:prstGeom prst="rect">
            <a:avLst/>
          </a:prstGeom>
          <a:noFill/>
          <a:ln>
            <a:noFill/>
          </a:ln>
        </p:spPr>
        <p:txBody>
          <a:bodyPr anchorCtr="0" anchor="t" bIns="45700" lIns="91425" rIns="91425" tIns="45700">
            <a:noAutofit/>
          </a:bodyPr>
          <a:lstStyle/>
          <a:p>
            <a:pPr indent="0" lvl="0" marL="152400" marR="0" rtl="0" algn="l">
              <a:lnSpc>
                <a:spcPct val="90000"/>
              </a:lnSpc>
              <a:spcBef>
                <a:spcPts val="0"/>
              </a:spcBef>
              <a:spcAft>
                <a:spcPts val="0"/>
              </a:spcAft>
              <a:buClr>
                <a:srgbClr val="1A0D00"/>
              </a:buClr>
              <a:buSzPct val="25000"/>
              <a:buFont typeface="Arial"/>
              <a:buNone/>
            </a:pPr>
            <a:r>
              <a:rPr b="0" i="1" lang="en-US" sz="2400" u="none" cap="none" strike="noStrike">
                <a:solidFill>
                  <a:srgbClr val="1A0D00"/>
                </a:solidFill>
                <a:latin typeface="Georgia"/>
                <a:ea typeface="Georgia"/>
                <a:cs typeface="Georgia"/>
                <a:sym typeface="Georgia"/>
              </a:rPr>
              <a:t>Annual report </a:t>
            </a:r>
            <a:r>
              <a:rPr i="1" lang="en-US" sz="2400" u="sng" cap="none" strike="noStrike">
                <a:solidFill>
                  <a:srgbClr val="1A0D00"/>
                </a:solidFill>
                <a:latin typeface="Georgia"/>
                <a:ea typeface="Georgia"/>
                <a:cs typeface="Georgia"/>
                <a:sym typeface="Georgia"/>
              </a:rPr>
              <a:t>specifically </a:t>
            </a:r>
            <a:r>
              <a:rPr b="0" i="1" lang="en-US" sz="2400" u="none" cap="none" strike="noStrike">
                <a:solidFill>
                  <a:srgbClr val="1A0D00"/>
                </a:solidFill>
                <a:latin typeface="Georgia"/>
                <a:ea typeface="Georgia"/>
                <a:cs typeface="Georgia"/>
                <a:sym typeface="Georgia"/>
              </a:rPr>
              <a:t>asks for ways to assess program and institutional outcomes </a:t>
            </a:r>
            <a:r>
              <a:rPr lang="en-US" u="sng"/>
              <a:t>OTHER</a:t>
            </a:r>
            <a:r>
              <a:rPr b="0" i="1" lang="en-US" sz="2400" u="none" cap="none" strike="noStrike">
                <a:solidFill>
                  <a:srgbClr val="1A0D00"/>
                </a:solidFill>
                <a:latin typeface="Georgia"/>
                <a:ea typeface="Georgia"/>
                <a:cs typeface="Georgia"/>
                <a:sym typeface="Georgia"/>
              </a:rPr>
              <a:t> than mapping.</a:t>
            </a:r>
          </a:p>
          <a:p>
            <a:pPr indent="-381000" lvl="0" marL="457200" marR="0" rtl="0" algn="l">
              <a:lnSpc>
                <a:spcPct val="90000"/>
              </a:lnSpc>
              <a:spcBef>
                <a:spcPts val="0"/>
              </a:spcBef>
              <a:spcAft>
                <a:spcPts val="0"/>
              </a:spcAft>
              <a:buClr>
                <a:srgbClr val="1A0D00"/>
              </a:buClr>
              <a:buSzPct val="100000"/>
              <a:buFont typeface="Georgia"/>
            </a:pPr>
            <a:r>
              <a:rPr b="0" i="1" lang="en-US" sz="2400" u="none" cap="none" strike="noStrike">
                <a:solidFill>
                  <a:srgbClr val="1A0D00"/>
                </a:solidFill>
                <a:latin typeface="Georgia"/>
                <a:ea typeface="Georgia"/>
                <a:cs typeface="Georgia"/>
                <a:sym typeface="Georgia"/>
              </a:rPr>
              <a:t>Projects</a:t>
            </a:r>
          </a:p>
          <a:p>
            <a:pPr indent="-381000" lvl="0" marL="457200" marR="0" rtl="0" algn="l">
              <a:lnSpc>
                <a:spcPct val="90000"/>
              </a:lnSpc>
              <a:spcBef>
                <a:spcPts val="0"/>
              </a:spcBef>
              <a:spcAft>
                <a:spcPts val="0"/>
              </a:spcAft>
              <a:buClr>
                <a:srgbClr val="1A0D00"/>
              </a:buClr>
              <a:buSzPct val="100000"/>
              <a:buFont typeface="Georgia"/>
            </a:pPr>
            <a:r>
              <a:rPr b="0" i="1" lang="en-US" sz="2400" u="none" cap="none" strike="noStrike">
                <a:solidFill>
                  <a:srgbClr val="1A0D00"/>
                </a:solidFill>
                <a:latin typeface="Georgia"/>
                <a:ea typeface="Georgia"/>
                <a:cs typeface="Georgia"/>
                <a:sym typeface="Georgia"/>
              </a:rPr>
              <a:t>Presentations</a:t>
            </a:r>
          </a:p>
          <a:p>
            <a:pPr indent="-381000" lvl="0" marL="457200" marR="0" rtl="0" algn="l">
              <a:lnSpc>
                <a:spcPct val="90000"/>
              </a:lnSpc>
              <a:spcBef>
                <a:spcPts val="0"/>
              </a:spcBef>
              <a:spcAft>
                <a:spcPts val="0"/>
              </a:spcAft>
              <a:buClr>
                <a:srgbClr val="1A0D00"/>
              </a:buClr>
              <a:buSzPct val="100000"/>
              <a:buFont typeface="Georgia"/>
            </a:pPr>
            <a:r>
              <a:rPr b="0" i="1" lang="en-US" sz="2400" u="none" cap="none" strike="noStrike">
                <a:solidFill>
                  <a:srgbClr val="1A0D00"/>
                </a:solidFill>
                <a:latin typeface="Georgia"/>
                <a:ea typeface="Georgia"/>
                <a:cs typeface="Georgia"/>
                <a:sym typeface="Georgia"/>
              </a:rPr>
              <a:t>Performances</a:t>
            </a:r>
          </a:p>
          <a:p>
            <a:pPr indent="-381000" lvl="0" marL="457200" marR="0" rtl="0" algn="l">
              <a:lnSpc>
                <a:spcPct val="90000"/>
              </a:lnSpc>
              <a:spcBef>
                <a:spcPts val="0"/>
              </a:spcBef>
              <a:spcAft>
                <a:spcPts val="0"/>
              </a:spcAft>
              <a:buClr>
                <a:srgbClr val="1A0D00"/>
              </a:buClr>
              <a:buSzPct val="100000"/>
              <a:buFont typeface="Georgia"/>
            </a:pPr>
            <a:r>
              <a:rPr b="0" i="1" lang="en-US" sz="2400" u="none" cap="none" strike="noStrike">
                <a:solidFill>
                  <a:srgbClr val="1A0D00"/>
                </a:solidFill>
                <a:latin typeface="Georgia"/>
                <a:ea typeface="Georgia"/>
                <a:cs typeface="Georgia"/>
                <a:sym typeface="Georgia"/>
              </a:rPr>
              <a:t>Internships</a:t>
            </a:r>
          </a:p>
          <a:p>
            <a:pPr indent="-381000" lvl="0" marL="457200" marR="0" rtl="0" algn="l">
              <a:lnSpc>
                <a:spcPct val="90000"/>
              </a:lnSpc>
              <a:spcBef>
                <a:spcPts val="0"/>
              </a:spcBef>
              <a:spcAft>
                <a:spcPts val="0"/>
              </a:spcAft>
              <a:buClr>
                <a:srgbClr val="1A0D00"/>
              </a:buClr>
              <a:buSzPct val="100000"/>
              <a:buFont typeface="Georgia"/>
            </a:pPr>
            <a:r>
              <a:rPr b="0" i="1" lang="en-US" sz="2400" u="none" cap="none" strike="noStrike">
                <a:solidFill>
                  <a:srgbClr val="1A0D00"/>
                </a:solidFill>
                <a:latin typeface="Georgia"/>
                <a:ea typeface="Georgia"/>
                <a:cs typeface="Georgia"/>
                <a:sym typeface="Georgia"/>
              </a:rPr>
              <a:t>Portfolios</a:t>
            </a:r>
          </a:p>
          <a:p>
            <a:pPr indent="-381000" lvl="0" marL="457200" marR="0" rtl="0" algn="l">
              <a:lnSpc>
                <a:spcPct val="90000"/>
              </a:lnSpc>
              <a:spcBef>
                <a:spcPts val="0"/>
              </a:spcBef>
              <a:spcAft>
                <a:spcPts val="0"/>
              </a:spcAft>
              <a:buClr>
                <a:srgbClr val="1A0D00"/>
              </a:buClr>
              <a:buSzPct val="100000"/>
              <a:buFont typeface="Georgia"/>
            </a:pPr>
            <a:r>
              <a:rPr b="0" i="1" lang="en-US" sz="2400" u="none" cap="none" strike="noStrike">
                <a:solidFill>
                  <a:srgbClr val="1A0D00"/>
                </a:solidFill>
                <a:latin typeface="Georgia"/>
                <a:ea typeface="Georgia"/>
                <a:cs typeface="Georgia"/>
                <a:sym typeface="Georgia"/>
              </a:rPr>
              <a:t>Exit interviews</a:t>
            </a:r>
          </a:p>
          <a:p>
            <a:pPr indent="-381000" lvl="0" marL="457200" marR="0" rtl="0" algn="l">
              <a:lnSpc>
                <a:spcPct val="90000"/>
              </a:lnSpc>
              <a:spcBef>
                <a:spcPts val="0"/>
              </a:spcBef>
              <a:spcAft>
                <a:spcPts val="0"/>
              </a:spcAft>
              <a:buClr>
                <a:srgbClr val="1A0D00"/>
              </a:buClr>
              <a:buSzPct val="100000"/>
              <a:buFont typeface="Georgia"/>
            </a:pPr>
            <a:r>
              <a:rPr b="0" i="1" lang="en-US" sz="2400" u="none" cap="none" strike="noStrike">
                <a:solidFill>
                  <a:srgbClr val="1A0D00"/>
                </a:solidFill>
                <a:latin typeface="Georgia"/>
                <a:ea typeface="Georgia"/>
                <a:cs typeface="Georgia"/>
                <a:sym typeface="Georgia"/>
              </a:rPr>
              <a:t>Focus groups</a:t>
            </a:r>
          </a:p>
          <a:p>
            <a:pPr indent="-381000" lvl="0" marL="457200" marR="0" rtl="0" algn="l">
              <a:lnSpc>
                <a:spcPct val="90000"/>
              </a:lnSpc>
              <a:spcBef>
                <a:spcPts val="0"/>
              </a:spcBef>
              <a:spcAft>
                <a:spcPts val="0"/>
              </a:spcAft>
              <a:buClr>
                <a:srgbClr val="1A0D00"/>
              </a:buClr>
              <a:buSzPct val="100000"/>
              <a:buFont typeface="Georgia"/>
            </a:pPr>
            <a:r>
              <a:rPr b="0" i="1" lang="en-US" sz="2400" u="none" cap="none" strike="noStrike">
                <a:solidFill>
                  <a:srgbClr val="1A0D00"/>
                </a:solidFill>
                <a:latin typeface="Georgia"/>
                <a:ea typeface="Georgia"/>
                <a:cs typeface="Georgia"/>
                <a:sym typeface="Georgia"/>
              </a:rPr>
              <a:t>Reflective writing</a:t>
            </a:r>
          </a:p>
          <a:p>
            <a:pPr indent="-76200" lvl="0" marL="228600" marR="0" rtl="0" algn="l">
              <a:lnSpc>
                <a:spcPct val="90000"/>
              </a:lnSpc>
              <a:spcBef>
                <a:spcPts val="0"/>
              </a:spcBef>
              <a:spcAft>
                <a:spcPts val="0"/>
              </a:spcAft>
              <a:buClr>
                <a:srgbClr val="1A0D00"/>
              </a:buClr>
              <a:buSzPct val="25000"/>
              <a:buFont typeface="Arial"/>
              <a:buNone/>
            </a:pPr>
            <a:r>
              <a:t/>
            </a:r>
            <a:endParaRPr b="0" i="1" sz="2400" u="none" cap="none" strike="noStrike">
              <a:solidFill>
                <a:srgbClr val="1A0D00"/>
              </a:solidFill>
              <a:latin typeface="Georgia"/>
              <a:ea typeface="Georgia"/>
              <a:cs typeface="Georgia"/>
              <a:sym typeface="Georgia"/>
            </a:endParaRPr>
          </a:p>
        </p:txBody>
      </p:sp>
      <p:sp>
        <p:nvSpPr>
          <p:cNvPr id="204" name="Shape 204"/>
          <p:cNvSpPr txBox="1"/>
          <p:nvPr>
            <p:ph idx="11" type="ftr"/>
          </p:nvPr>
        </p:nvSpPr>
        <p:spPr>
          <a:xfrm>
            <a:off x="4038600" y="6356351"/>
            <a:ext cx="4114800" cy="3650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ASCCC Curriculum Institute, July </a:t>
            </a:r>
            <a:r>
              <a:rPr lang="en-US"/>
              <a:t>6</a:t>
            </a:r>
            <a:r>
              <a:rPr b="0" i="0" lang="en-US" sz="1200" u="none" cap="none" strike="noStrike">
                <a:solidFill>
                  <a:srgbClr val="888888"/>
                </a:solidFill>
                <a:latin typeface="Calibri"/>
                <a:ea typeface="Calibri"/>
                <a:cs typeface="Calibri"/>
                <a:sym typeface="Calibri"/>
              </a:rPr>
              <a:t>-9, 2016</a:t>
            </a:r>
          </a:p>
        </p:txBody>
      </p:sp>
      <p:sp>
        <p:nvSpPr>
          <p:cNvPr id="205" name="Shape 205"/>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lvl="0" rtl="0">
              <a:spcBef>
                <a:spcPts val="0"/>
              </a:spcBef>
              <a:buClr>
                <a:srgbClr val="888888"/>
              </a:buClr>
              <a:buSzPct val="25000"/>
              <a:buFont typeface="Calibri"/>
              <a:buNone/>
            </a:pPr>
            <a:fld id="{00000000-1234-1234-1234-123412341234}" type="slidenum">
              <a:rPr lang="en-US"/>
              <a:t>‹#›</a:t>
            </a:fld>
          </a:p>
        </p:txBody>
      </p:sp>
      <p:sp>
        <p:nvSpPr>
          <p:cNvPr id="206" name="Shape 206"/>
          <p:cNvSpPr txBox="1"/>
          <p:nvPr>
            <p:ph idx="2" type="body"/>
          </p:nvPr>
        </p:nvSpPr>
        <p:spPr>
          <a:xfrm>
            <a:off x="6172200" y="1825625"/>
            <a:ext cx="5181600" cy="4351200"/>
          </a:xfrm>
          <a:prstGeom prst="rect">
            <a:avLst/>
          </a:prstGeom>
        </p:spPr>
        <p:txBody>
          <a:bodyPr anchorCtr="0" anchor="t" bIns="91425" lIns="91425" rIns="91425" tIns="91425">
            <a:noAutofit/>
          </a:bodyPr>
          <a:lstStyle/>
          <a:p>
            <a:pPr indent="0" lvl="0" marL="0" rtl="0">
              <a:spcBef>
                <a:spcPts val="0"/>
              </a:spcBef>
              <a:buNone/>
            </a:pPr>
            <a:r>
              <a:rPr lang="en-US" u="sng"/>
              <a:t>Graduation Surveys and program exit exams</a:t>
            </a:r>
          </a:p>
          <a:p>
            <a:pPr indent="-69850" lvl="0" marL="0">
              <a:spcBef>
                <a:spcPts val="0"/>
              </a:spcBef>
              <a:buClr>
                <a:schemeClr val="dk1"/>
              </a:buClr>
              <a:buSzPct val="45833"/>
              <a:buFont typeface="Arial"/>
              <a:buNone/>
            </a:pPr>
            <a:r>
              <a:t/>
            </a:r>
            <a:endParaRPr b="0"/>
          </a:p>
          <a:p>
            <a:pPr indent="-228600" lvl="0" marL="457200">
              <a:spcBef>
                <a:spcPts val="0"/>
              </a:spcBef>
            </a:pPr>
            <a:r>
              <a:rPr b="0" lang="en-US"/>
              <a:t>Useful for ISLOs and GELOs</a:t>
            </a:r>
          </a:p>
          <a:p>
            <a:pPr indent="-228600" lvl="0" marL="457200">
              <a:spcBef>
                <a:spcPts val="0"/>
              </a:spcBef>
            </a:pPr>
            <a:r>
              <a:rPr b="0" lang="en-US"/>
              <a:t>Consider a pre/post assessment</a:t>
            </a:r>
          </a:p>
          <a:p>
            <a:pPr indent="-228600" lvl="0" marL="457200">
              <a:spcBef>
                <a:spcPts val="0"/>
              </a:spcBef>
            </a:pPr>
            <a:r>
              <a:rPr b="0" lang="en-US"/>
              <a:t>Can map to specific courses in the patterns</a:t>
            </a:r>
          </a:p>
          <a:p>
            <a:pPr indent="-69850" lvl="0" marL="0">
              <a:spcBef>
                <a:spcPts val="0"/>
              </a:spcBef>
              <a:buClr>
                <a:schemeClr val="dk1"/>
              </a:buClr>
              <a:buSzPct val="45833"/>
              <a:buFont typeface="Arial"/>
              <a:buNone/>
            </a:pPr>
            <a:r>
              <a:t/>
            </a:r>
            <a:endParaRPr b="0"/>
          </a:p>
          <a:p>
            <a:pPr lvl="0">
              <a:spcBef>
                <a:spcPts val="0"/>
              </a:spcBef>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ph type="title"/>
          </p:nvPr>
        </p:nvSpPr>
        <p:spPr>
          <a:xfrm>
            <a:off x="838200" y="904875"/>
            <a:ext cx="10515600" cy="914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rgbClr val="261300"/>
              </a:buClr>
              <a:buSzPct val="25000"/>
              <a:buFont typeface="Georgia"/>
              <a:buNone/>
            </a:pPr>
            <a:r>
              <a:rPr lang="en-US"/>
              <a:t>Assessment Strategy: Chaffey College</a:t>
            </a:r>
          </a:p>
        </p:txBody>
      </p:sp>
      <p:sp>
        <p:nvSpPr>
          <p:cNvPr id="212" name="Shape 212"/>
          <p:cNvSpPr txBox="1"/>
          <p:nvPr>
            <p:ph idx="1" type="body"/>
          </p:nvPr>
        </p:nvSpPr>
        <p:spPr>
          <a:xfrm>
            <a:off x="838200" y="2133599"/>
            <a:ext cx="10515600" cy="4043100"/>
          </a:xfrm>
          <a:prstGeom prst="rect">
            <a:avLst/>
          </a:prstGeom>
          <a:noFill/>
          <a:ln>
            <a:noFill/>
          </a:ln>
        </p:spPr>
        <p:txBody>
          <a:bodyPr anchorCtr="0" anchor="t" bIns="45700" lIns="91425" rIns="91425" tIns="45700">
            <a:noAutofit/>
          </a:bodyPr>
          <a:lstStyle/>
          <a:p>
            <a:pPr indent="-69850" lvl="0" marL="0" rtl="0">
              <a:lnSpc>
                <a:spcPct val="115000"/>
              </a:lnSpc>
              <a:spcBef>
                <a:spcPts val="800"/>
              </a:spcBef>
              <a:buClr>
                <a:schemeClr val="dk1"/>
              </a:buClr>
              <a:buSzPct val="45833"/>
              <a:buFont typeface="Arial"/>
              <a:buNone/>
            </a:pPr>
            <a:r>
              <a:rPr b="0" lang="en-US">
                <a:solidFill>
                  <a:schemeClr val="dk1"/>
                </a:solidFill>
              </a:rPr>
              <a:t>Pre/Post Assessment</a:t>
            </a:r>
          </a:p>
          <a:p>
            <a:pPr indent="-69850" lvl="0" marL="0" rtl="0">
              <a:lnSpc>
                <a:spcPct val="115000"/>
              </a:lnSpc>
              <a:spcBef>
                <a:spcPts val="700"/>
              </a:spcBef>
              <a:buClr>
                <a:schemeClr val="dk1"/>
              </a:buClr>
              <a:buSzPct val="39285"/>
              <a:buFont typeface="Arial"/>
              <a:buNone/>
            </a:pPr>
            <a:r>
              <a:rPr b="0" lang="en-US">
                <a:solidFill>
                  <a:schemeClr val="dk1"/>
                </a:solidFill>
              </a:rPr>
              <a:t>Consisting of 19 questions which address the Core Competencies</a:t>
            </a:r>
          </a:p>
          <a:p>
            <a:pPr indent="-69850" lvl="0" marL="0" rtl="0">
              <a:lnSpc>
                <a:spcPct val="115000"/>
              </a:lnSpc>
              <a:spcBef>
                <a:spcPts val="800"/>
              </a:spcBef>
              <a:buClr>
                <a:schemeClr val="dk1"/>
              </a:buClr>
              <a:buSzPct val="45833"/>
              <a:buFont typeface="Arial"/>
              <a:buNone/>
            </a:pPr>
            <a:r>
              <a:rPr b="0" lang="en-US">
                <a:solidFill>
                  <a:schemeClr val="dk1"/>
                </a:solidFill>
              </a:rPr>
              <a:t>Administered upon arrival at the college as part of application process</a:t>
            </a:r>
          </a:p>
          <a:p>
            <a:pPr indent="-69850" lvl="0" marL="0" rtl="0">
              <a:lnSpc>
                <a:spcPct val="115000"/>
              </a:lnSpc>
              <a:spcBef>
                <a:spcPts val="800"/>
              </a:spcBef>
              <a:buClr>
                <a:schemeClr val="dk1"/>
              </a:buClr>
              <a:buSzPct val="45833"/>
              <a:buFont typeface="Arial"/>
              <a:buNone/>
            </a:pPr>
            <a:r>
              <a:t/>
            </a:r>
            <a:endParaRPr b="0">
              <a:solidFill>
                <a:schemeClr val="dk1"/>
              </a:solidFill>
            </a:endParaRPr>
          </a:p>
          <a:p>
            <a:pPr indent="0" lvl="0" marL="152400" rtl="0">
              <a:spcBef>
                <a:spcPts val="0"/>
              </a:spcBef>
              <a:buClr>
                <a:srgbClr val="1A0D00"/>
              </a:buClr>
              <a:buSzPct val="25000"/>
              <a:buFont typeface="Arial"/>
              <a:buNone/>
            </a:pPr>
            <a:r>
              <a:rPr lang="en-US" u="sng">
                <a:solidFill>
                  <a:schemeClr val="hlink"/>
                </a:solidFill>
                <a:hlinkClick r:id="rId3"/>
              </a:rPr>
              <a:t>Chaffey College Graduation Exit Survey</a:t>
            </a:r>
          </a:p>
        </p:txBody>
      </p:sp>
      <p:sp>
        <p:nvSpPr>
          <p:cNvPr id="213" name="Shape 213"/>
          <p:cNvSpPr txBox="1"/>
          <p:nvPr>
            <p:ph idx="11" type="ftr"/>
          </p:nvPr>
        </p:nvSpPr>
        <p:spPr>
          <a:xfrm>
            <a:off x="4038600" y="6356351"/>
            <a:ext cx="4114800" cy="3650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ASCCC Curriculum Institute, July </a:t>
            </a:r>
            <a:r>
              <a:rPr lang="en-US"/>
              <a:t>6</a:t>
            </a:r>
            <a:r>
              <a:rPr b="0" i="0" lang="en-US" sz="1200" u="none" cap="none" strike="noStrike">
                <a:solidFill>
                  <a:srgbClr val="888888"/>
                </a:solidFill>
                <a:latin typeface="Calibri"/>
                <a:ea typeface="Calibri"/>
                <a:cs typeface="Calibri"/>
                <a:sym typeface="Calibri"/>
              </a:rPr>
              <a:t>-9, 2016</a:t>
            </a:r>
          </a:p>
        </p:txBody>
      </p:sp>
      <p:sp>
        <p:nvSpPr>
          <p:cNvPr id="214" name="Shape 214"/>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x="0" y="0"/>
          <a:ext cx="0" cy="0"/>
          <a:chOff x="0" y="0"/>
          <a:chExt cx="0" cy="0"/>
        </a:xfrm>
      </p:grpSpPr>
      <p:sp>
        <p:nvSpPr>
          <p:cNvPr id="219" name="Shape 219"/>
          <p:cNvSpPr txBox="1"/>
          <p:nvPr>
            <p:ph type="title"/>
          </p:nvPr>
        </p:nvSpPr>
        <p:spPr>
          <a:xfrm>
            <a:off x="838200" y="904875"/>
            <a:ext cx="10515600" cy="914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rgbClr val="261300"/>
              </a:buClr>
              <a:buSzPct val="25000"/>
              <a:buFont typeface="Georgia"/>
              <a:buNone/>
            </a:pPr>
            <a:r>
              <a:rPr b="1" i="1" lang="en-US" sz="3600" u="none" cap="none" strike="noStrike">
                <a:solidFill>
                  <a:srgbClr val="261300"/>
                </a:solidFill>
                <a:latin typeface="Georgia"/>
                <a:ea typeface="Georgia"/>
                <a:cs typeface="Georgia"/>
                <a:sym typeface="Georgia"/>
              </a:rPr>
              <a:t>Using Value Rubrics</a:t>
            </a:r>
          </a:p>
        </p:txBody>
      </p:sp>
      <p:sp>
        <p:nvSpPr>
          <p:cNvPr id="220" name="Shape 220"/>
          <p:cNvSpPr txBox="1"/>
          <p:nvPr>
            <p:ph idx="1" type="body"/>
          </p:nvPr>
        </p:nvSpPr>
        <p:spPr>
          <a:xfrm>
            <a:off x="838200" y="1825625"/>
            <a:ext cx="10515600" cy="43512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None/>
            </a:pPr>
            <a:r>
              <a:rPr b="1" lang="en-US" sz="2400" u="none" cap="none" strike="noStrike">
                <a:solidFill>
                  <a:srgbClr val="1A0D00"/>
                </a:solidFill>
                <a:latin typeface="Georgia"/>
                <a:ea typeface="Georgia"/>
                <a:cs typeface="Georgia"/>
                <a:sym typeface="Georgia"/>
              </a:rPr>
              <a:t>What is a Rubric?</a:t>
            </a:r>
          </a:p>
          <a:p>
            <a:pPr indent="0" lvl="0" marL="0" marR="0" rtl="0" algn="l">
              <a:lnSpc>
                <a:spcPct val="90000"/>
              </a:lnSpc>
              <a:spcBef>
                <a:spcPts val="500"/>
              </a:spcBef>
              <a:spcAft>
                <a:spcPts val="0"/>
              </a:spcAft>
              <a:buNone/>
            </a:pPr>
            <a:r>
              <a:rPr b="0" lang="en-US" sz="2400" u="none" cap="none" strike="noStrike">
                <a:solidFill>
                  <a:srgbClr val="1A0D00"/>
                </a:solidFill>
                <a:latin typeface="Georgia"/>
                <a:ea typeface="Georgia"/>
                <a:cs typeface="Georgia"/>
                <a:sym typeface="Georgia"/>
              </a:rPr>
              <a:t>A rubric is a list of criteria aligned with a hierarchical scale that judges the level of student ability expected after receiving an educational experience or a service.</a:t>
            </a:r>
          </a:p>
          <a:p>
            <a:pPr indent="0" lvl="0" marL="0" marR="0" rtl="0" algn="l">
              <a:lnSpc>
                <a:spcPct val="90000"/>
              </a:lnSpc>
              <a:spcBef>
                <a:spcPts val="1000"/>
              </a:spcBef>
              <a:spcAft>
                <a:spcPts val="0"/>
              </a:spcAft>
              <a:buNone/>
            </a:pPr>
            <a:r>
              <a:t/>
            </a:r>
            <a:endParaRPr/>
          </a:p>
          <a:p>
            <a:pPr indent="0" lvl="0" marL="0" marR="0" rtl="0" algn="l">
              <a:lnSpc>
                <a:spcPct val="90000"/>
              </a:lnSpc>
              <a:spcBef>
                <a:spcPts val="1000"/>
              </a:spcBef>
              <a:spcAft>
                <a:spcPts val="0"/>
              </a:spcAft>
              <a:buNone/>
            </a:pPr>
            <a:r>
              <a:rPr b="1" i="1" lang="en-US" sz="2400" u="none" cap="none" strike="noStrike">
                <a:solidFill>
                  <a:srgbClr val="1A0D00"/>
                </a:solidFill>
                <a:latin typeface="Georgia"/>
                <a:ea typeface="Georgia"/>
                <a:cs typeface="Georgia"/>
                <a:sym typeface="Georgia"/>
              </a:rPr>
              <a:t>Why Use a Rubric?</a:t>
            </a:r>
          </a:p>
          <a:p>
            <a:pPr indent="0" lvl="0" marL="0" marR="0" rtl="0" algn="l">
              <a:lnSpc>
                <a:spcPct val="90000"/>
              </a:lnSpc>
              <a:spcBef>
                <a:spcPts val="500"/>
              </a:spcBef>
              <a:spcAft>
                <a:spcPts val="0"/>
              </a:spcAft>
              <a:buNone/>
            </a:pPr>
            <a:r>
              <a:rPr b="0" lang="en-US" sz="2400" u="none" cap="none" strike="noStrike">
                <a:solidFill>
                  <a:srgbClr val="1A0D00"/>
                </a:solidFill>
                <a:latin typeface="Georgia"/>
                <a:ea typeface="Georgia"/>
                <a:cs typeface="Georgia"/>
                <a:sym typeface="Georgia"/>
              </a:rPr>
              <a:t>Establishes validity (set</a:t>
            </a:r>
            <a:r>
              <a:rPr b="0" lang="en-US"/>
              <a:t>s</a:t>
            </a:r>
            <a:r>
              <a:rPr b="0" lang="en-US" sz="2400" u="none" cap="none" strike="noStrike">
                <a:solidFill>
                  <a:srgbClr val="1A0D00"/>
                </a:solidFill>
                <a:latin typeface="Georgia"/>
                <a:ea typeface="Georgia"/>
                <a:cs typeface="Georgia"/>
                <a:sym typeface="Georgia"/>
              </a:rPr>
              <a:t> the standard) for the instructor, for the data, for the program</a:t>
            </a:r>
            <a:r>
              <a:rPr b="0" lang="en-US"/>
              <a:t>, and communicates expectations to the student</a:t>
            </a:r>
            <a:r>
              <a:rPr b="0" lang="en-US" sz="2400" u="none" cap="none" strike="noStrike">
                <a:solidFill>
                  <a:srgbClr val="1A0D00"/>
                </a:solidFill>
                <a:latin typeface="Georgia"/>
                <a:ea typeface="Georgia"/>
                <a:cs typeface="Georgia"/>
                <a:sym typeface="Georgia"/>
              </a:rPr>
              <a:t> </a:t>
            </a:r>
          </a:p>
        </p:txBody>
      </p:sp>
      <p:sp>
        <p:nvSpPr>
          <p:cNvPr id="221" name="Shape 221"/>
          <p:cNvSpPr txBox="1"/>
          <p:nvPr>
            <p:ph idx="11" type="ftr"/>
          </p:nvPr>
        </p:nvSpPr>
        <p:spPr>
          <a:xfrm>
            <a:off x="4038600" y="6356351"/>
            <a:ext cx="4114800" cy="3650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ASCCC Curriculum Institute, July </a:t>
            </a:r>
            <a:r>
              <a:rPr lang="en-US"/>
              <a:t>6</a:t>
            </a:r>
            <a:r>
              <a:rPr b="0" i="0" lang="en-US" sz="1200" u="none" cap="none" strike="noStrike">
                <a:solidFill>
                  <a:srgbClr val="888888"/>
                </a:solidFill>
                <a:latin typeface="Calibri"/>
                <a:ea typeface="Calibri"/>
                <a:cs typeface="Calibri"/>
                <a:sym typeface="Calibri"/>
              </a:rPr>
              <a:t>-9, 2016</a:t>
            </a:r>
          </a:p>
        </p:txBody>
      </p:sp>
      <p:sp>
        <p:nvSpPr>
          <p:cNvPr id="222" name="Shape 222"/>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6" name="Shape 226"/>
        <p:cNvGrpSpPr/>
        <p:nvPr/>
      </p:nvGrpSpPr>
      <p:grpSpPr>
        <a:xfrm>
          <a:off x="0" y="0"/>
          <a:ext cx="0" cy="0"/>
          <a:chOff x="0" y="0"/>
          <a:chExt cx="0" cy="0"/>
        </a:xfrm>
      </p:grpSpPr>
      <p:sp>
        <p:nvSpPr>
          <p:cNvPr id="227" name="Shape 227"/>
          <p:cNvSpPr txBox="1"/>
          <p:nvPr>
            <p:ph type="title"/>
          </p:nvPr>
        </p:nvSpPr>
        <p:spPr>
          <a:xfrm>
            <a:off x="838200" y="904875"/>
            <a:ext cx="10515600" cy="914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rgbClr val="261300"/>
              </a:buClr>
              <a:buSzPct val="25000"/>
              <a:buFont typeface="Georgia"/>
              <a:buNone/>
            </a:pPr>
            <a:r>
              <a:rPr b="1" i="1" lang="en-US" sz="3600" u="none" cap="none" strike="noStrike">
                <a:solidFill>
                  <a:srgbClr val="261300"/>
                </a:solidFill>
                <a:latin typeface="Georgia"/>
                <a:ea typeface="Georgia"/>
                <a:cs typeface="Georgia"/>
                <a:sym typeface="Georgia"/>
              </a:rPr>
              <a:t>Using Value Rubrics</a:t>
            </a:r>
          </a:p>
        </p:txBody>
      </p:sp>
      <p:sp>
        <p:nvSpPr>
          <p:cNvPr id="228" name="Shape 228"/>
          <p:cNvSpPr txBox="1"/>
          <p:nvPr>
            <p:ph idx="1" type="body"/>
          </p:nvPr>
        </p:nvSpPr>
        <p:spPr>
          <a:xfrm>
            <a:off x="838200" y="1825625"/>
            <a:ext cx="10515600" cy="43512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None/>
            </a:pPr>
            <a:r>
              <a:rPr b="0" i="1" lang="en-US" sz="2400" u="none" cap="none" strike="noStrike">
                <a:solidFill>
                  <a:srgbClr val="1A0D00"/>
                </a:solidFill>
                <a:latin typeface="Georgia"/>
                <a:ea typeface="Georgia"/>
                <a:cs typeface="Georgia"/>
                <a:sym typeface="Georgia"/>
              </a:rPr>
              <a:t>Increases multi-rater and longitudinal reliability</a:t>
            </a:r>
          </a:p>
          <a:p>
            <a:pPr indent="0" lvl="0" marL="0" marR="0" rtl="0" algn="l">
              <a:lnSpc>
                <a:spcPct val="90000"/>
              </a:lnSpc>
              <a:spcBef>
                <a:spcPts val="1000"/>
              </a:spcBef>
              <a:spcAft>
                <a:spcPts val="0"/>
              </a:spcAft>
              <a:buNone/>
            </a:pPr>
            <a:r>
              <a:rPr b="0" i="1" lang="en-US" sz="2400" u="none" cap="none" strike="noStrike">
                <a:solidFill>
                  <a:srgbClr val="1A0D00"/>
                </a:solidFill>
                <a:latin typeface="Georgia"/>
                <a:ea typeface="Georgia"/>
                <a:cs typeface="Georgia"/>
                <a:sym typeface="Georgia"/>
              </a:rPr>
              <a:t>Makes Scoring easier by relieving uncertainty</a:t>
            </a:r>
          </a:p>
          <a:p>
            <a:pPr indent="0" lvl="0" marL="0" marR="0" rtl="0" algn="l">
              <a:lnSpc>
                <a:spcPct val="90000"/>
              </a:lnSpc>
              <a:spcBef>
                <a:spcPts val="1000"/>
              </a:spcBef>
              <a:spcAft>
                <a:spcPts val="0"/>
              </a:spcAft>
              <a:buNone/>
            </a:pPr>
            <a:r>
              <a:rPr b="0" i="1" lang="en-US" sz="2400" u="none" cap="none" strike="noStrike">
                <a:solidFill>
                  <a:srgbClr val="1A0D00"/>
                </a:solidFill>
                <a:latin typeface="Georgia"/>
                <a:ea typeface="Georgia"/>
                <a:cs typeface="Georgia"/>
                <a:sym typeface="Georgia"/>
              </a:rPr>
              <a:t>Increases faculty confidence in scores</a:t>
            </a:r>
          </a:p>
          <a:p>
            <a:pPr indent="0" lvl="0" marL="0" marR="0" rtl="0" algn="l">
              <a:lnSpc>
                <a:spcPct val="90000"/>
              </a:lnSpc>
              <a:spcBef>
                <a:spcPts val="1000"/>
              </a:spcBef>
              <a:spcAft>
                <a:spcPts val="0"/>
              </a:spcAft>
              <a:buNone/>
            </a:pPr>
            <a:r>
              <a:rPr b="0" i="1" lang="en-US" sz="2400" u="none" cap="none" strike="noStrike">
                <a:solidFill>
                  <a:srgbClr val="1A0D00"/>
                </a:solidFill>
                <a:latin typeface="Georgia"/>
                <a:ea typeface="Georgia"/>
                <a:cs typeface="Georgia"/>
                <a:sym typeface="Georgia"/>
              </a:rPr>
              <a:t>Differentiates Scoring from Grading</a:t>
            </a:r>
          </a:p>
          <a:p>
            <a:pPr indent="0" lvl="0" marL="0" marR="0" rtl="0" algn="l">
              <a:lnSpc>
                <a:spcPct val="90000"/>
              </a:lnSpc>
              <a:spcBef>
                <a:spcPts val="1000"/>
              </a:spcBef>
              <a:spcAft>
                <a:spcPts val="0"/>
              </a:spcAft>
              <a:buNone/>
            </a:pPr>
            <a:r>
              <a:rPr b="0" i="1" lang="en-US" sz="2400" u="none" cap="none" strike="noStrike">
                <a:solidFill>
                  <a:srgbClr val="1A0D00"/>
                </a:solidFill>
                <a:latin typeface="Georgia"/>
                <a:ea typeface="Georgia"/>
                <a:cs typeface="Georgia"/>
                <a:sym typeface="Georgia"/>
              </a:rPr>
              <a:t>Aligns an Activity to an SLO</a:t>
            </a:r>
          </a:p>
          <a:p>
            <a:pPr indent="-76200" lvl="1" marL="685800" marR="0" rtl="0" algn="l">
              <a:lnSpc>
                <a:spcPct val="90000"/>
              </a:lnSpc>
              <a:spcBef>
                <a:spcPts val="500"/>
              </a:spcBef>
              <a:spcAft>
                <a:spcPts val="0"/>
              </a:spcAft>
              <a:buClr>
                <a:srgbClr val="1A0D00"/>
              </a:buClr>
              <a:buSzPct val="100000"/>
              <a:buFont typeface="Arial"/>
              <a:buNone/>
            </a:pPr>
            <a:r>
              <a:t/>
            </a:r>
            <a:endParaRPr i="0" sz="2400" u="none" cap="none" strike="noStrike">
              <a:solidFill>
                <a:srgbClr val="1A0D00"/>
              </a:solidFill>
              <a:latin typeface="Georgia"/>
              <a:ea typeface="Georgia"/>
              <a:cs typeface="Georgia"/>
              <a:sym typeface="Georgia"/>
            </a:endParaRPr>
          </a:p>
          <a:p>
            <a:pPr indent="-76200" lvl="1" marL="685800" marR="0" rtl="0" algn="l">
              <a:lnSpc>
                <a:spcPct val="90000"/>
              </a:lnSpc>
              <a:spcBef>
                <a:spcPts val="500"/>
              </a:spcBef>
              <a:spcAft>
                <a:spcPts val="0"/>
              </a:spcAft>
              <a:buClr>
                <a:srgbClr val="1A0D00"/>
              </a:buClr>
              <a:buSzPct val="100000"/>
              <a:buFont typeface="Arial"/>
              <a:buNone/>
            </a:pPr>
            <a:r>
              <a:t/>
            </a:r>
            <a:endParaRPr i="0" sz="2400" u="none" cap="none" strike="noStrike">
              <a:solidFill>
                <a:srgbClr val="1A0D00"/>
              </a:solidFill>
              <a:latin typeface="Georgia"/>
              <a:ea typeface="Georgia"/>
              <a:cs typeface="Georgia"/>
              <a:sym typeface="Georgia"/>
            </a:endParaRPr>
          </a:p>
        </p:txBody>
      </p:sp>
      <p:sp>
        <p:nvSpPr>
          <p:cNvPr id="229" name="Shape 229"/>
          <p:cNvSpPr txBox="1"/>
          <p:nvPr>
            <p:ph idx="11" type="ftr"/>
          </p:nvPr>
        </p:nvSpPr>
        <p:spPr>
          <a:xfrm>
            <a:off x="4038600" y="6356351"/>
            <a:ext cx="4114800" cy="3650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ASCCC Curriculum Institute, July </a:t>
            </a:r>
            <a:r>
              <a:rPr lang="en-US"/>
              <a:t>6</a:t>
            </a:r>
            <a:r>
              <a:rPr b="0" i="0" lang="en-US" sz="1200" u="none" cap="none" strike="noStrike">
                <a:solidFill>
                  <a:srgbClr val="888888"/>
                </a:solidFill>
                <a:latin typeface="Calibri"/>
                <a:ea typeface="Calibri"/>
                <a:cs typeface="Calibri"/>
                <a:sym typeface="Calibri"/>
              </a:rPr>
              <a:t>-9, 2016</a:t>
            </a:r>
          </a:p>
        </p:txBody>
      </p:sp>
      <p:sp>
        <p:nvSpPr>
          <p:cNvPr id="230" name="Shape 230"/>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4" name="Shape 234"/>
        <p:cNvGrpSpPr/>
        <p:nvPr/>
      </p:nvGrpSpPr>
      <p:grpSpPr>
        <a:xfrm>
          <a:off x="0" y="0"/>
          <a:ext cx="0" cy="0"/>
          <a:chOff x="0" y="0"/>
          <a:chExt cx="0" cy="0"/>
        </a:xfrm>
      </p:grpSpPr>
      <p:sp>
        <p:nvSpPr>
          <p:cNvPr id="235" name="Shape 235"/>
          <p:cNvSpPr txBox="1"/>
          <p:nvPr>
            <p:ph type="title"/>
          </p:nvPr>
        </p:nvSpPr>
        <p:spPr>
          <a:xfrm>
            <a:off x="838200" y="904875"/>
            <a:ext cx="10515600" cy="914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rgbClr val="261300"/>
              </a:buClr>
              <a:buSzPct val="25000"/>
              <a:buFont typeface="Georgia"/>
              <a:buNone/>
            </a:pPr>
            <a:r>
              <a:rPr b="1" i="1" lang="en-US" sz="3600" u="none" cap="none" strike="noStrike">
                <a:solidFill>
                  <a:srgbClr val="261300"/>
                </a:solidFill>
                <a:latin typeface="Georgia"/>
                <a:ea typeface="Georgia"/>
                <a:cs typeface="Georgia"/>
                <a:sym typeface="Georgia"/>
              </a:rPr>
              <a:t>Value Rubrics</a:t>
            </a:r>
          </a:p>
        </p:txBody>
      </p:sp>
      <p:sp>
        <p:nvSpPr>
          <p:cNvPr id="236" name="Shape 236"/>
          <p:cNvSpPr txBox="1"/>
          <p:nvPr>
            <p:ph idx="1" type="body"/>
          </p:nvPr>
        </p:nvSpPr>
        <p:spPr>
          <a:xfrm>
            <a:off x="838200" y="2064725"/>
            <a:ext cx="5181600" cy="41121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rgbClr val="1A0D00"/>
              </a:buClr>
              <a:buSzPct val="25000"/>
              <a:buFont typeface="Arial"/>
              <a:buNone/>
            </a:pPr>
            <a:r>
              <a:rPr b="0" i="1" lang="en-US" sz="2400" u="none" cap="none" strike="noStrike">
                <a:solidFill>
                  <a:srgbClr val="1A0D00"/>
                </a:solidFill>
                <a:latin typeface="Georgia"/>
                <a:ea typeface="Georgia"/>
                <a:cs typeface="Georgia"/>
                <a:sym typeface="Georgia"/>
              </a:rPr>
              <a:t>Inquiry and analysis</a:t>
            </a:r>
          </a:p>
          <a:p>
            <a:pPr indent="0" lvl="0" marL="0" marR="0" rtl="0" algn="l">
              <a:lnSpc>
                <a:spcPct val="90000"/>
              </a:lnSpc>
              <a:spcBef>
                <a:spcPts val="1000"/>
              </a:spcBef>
              <a:spcAft>
                <a:spcPts val="0"/>
              </a:spcAft>
              <a:buClr>
                <a:srgbClr val="1A0D00"/>
              </a:buClr>
              <a:buSzPct val="25000"/>
              <a:buFont typeface="Arial"/>
              <a:buNone/>
            </a:pPr>
            <a:r>
              <a:rPr b="0" i="1" lang="en-US" sz="2400" u="none" cap="none" strike="noStrike">
                <a:solidFill>
                  <a:srgbClr val="1A0D00"/>
                </a:solidFill>
                <a:latin typeface="Georgia"/>
                <a:ea typeface="Georgia"/>
                <a:cs typeface="Georgia"/>
                <a:sym typeface="Georgia"/>
              </a:rPr>
              <a:t>Critical thinking</a:t>
            </a:r>
          </a:p>
          <a:p>
            <a:pPr indent="0" lvl="0" marL="0" marR="0" rtl="0" algn="l">
              <a:lnSpc>
                <a:spcPct val="90000"/>
              </a:lnSpc>
              <a:spcBef>
                <a:spcPts val="1000"/>
              </a:spcBef>
              <a:spcAft>
                <a:spcPts val="0"/>
              </a:spcAft>
              <a:buClr>
                <a:srgbClr val="1A0D00"/>
              </a:buClr>
              <a:buSzPct val="25000"/>
              <a:buFont typeface="Arial"/>
              <a:buNone/>
            </a:pPr>
            <a:r>
              <a:rPr b="0" i="1" lang="en-US" sz="2400" u="none" cap="none" strike="noStrike">
                <a:solidFill>
                  <a:srgbClr val="1A0D00"/>
                </a:solidFill>
                <a:latin typeface="Georgia"/>
                <a:ea typeface="Georgia"/>
                <a:cs typeface="Georgia"/>
                <a:sym typeface="Georgia"/>
              </a:rPr>
              <a:t>Creative thinking</a:t>
            </a:r>
          </a:p>
          <a:p>
            <a:pPr indent="0" lvl="0" marL="0" marR="0" rtl="0" algn="l">
              <a:lnSpc>
                <a:spcPct val="90000"/>
              </a:lnSpc>
              <a:spcBef>
                <a:spcPts val="1000"/>
              </a:spcBef>
              <a:spcAft>
                <a:spcPts val="0"/>
              </a:spcAft>
              <a:buClr>
                <a:srgbClr val="1A0D00"/>
              </a:buClr>
              <a:buSzPct val="25000"/>
              <a:buFont typeface="Arial"/>
              <a:buNone/>
            </a:pPr>
            <a:r>
              <a:rPr b="0" i="1" lang="en-US" sz="2400" u="none" cap="none" strike="noStrike">
                <a:solidFill>
                  <a:srgbClr val="1A0D00"/>
                </a:solidFill>
                <a:latin typeface="Georgia"/>
                <a:ea typeface="Georgia"/>
                <a:cs typeface="Georgia"/>
                <a:sym typeface="Georgia"/>
              </a:rPr>
              <a:t>Written communication</a:t>
            </a:r>
          </a:p>
          <a:p>
            <a:pPr indent="0" lvl="0" marL="0" marR="0" rtl="0" algn="l">
              <a:lnSpc>
                <a:spcPct val="90000"/>
              </a:lnSpc>
              <a:spcBef>
                <a:spcPts val="1000"/>
              </a:spcBef>
              <a:spcAft>
                <a:spcPts val="0"/>
              </a:spcAft>
              <a:buClr>
                <a:srgbClr val="1A0D00"/>
              </a:buClr>
              <a:buSzPct val="25000"/>
              <a:buFont typeface="Arial"/>
              <a:buNone/>
            </a:pPr>
            <a:r>
              <a:rPr b="0" i="1" lang="en-US" sz="2400" u="none" cap="none" strike="noStrike">
                <a:solidFill>
                  <a:srgbClr val="1A0D00"/>
                </a:solidFill>
                <a:latin typeface="Georgia"/>
                <a:ea typeface="Georgia"/>
                <a:cs typeface="Georgia"/>
                <a:sym typeface="Georgia"/>
              </a:rPr>
              <a:t>Oral communication</a:t>
            </a:r>
          </a:p>
          <a:p>
            <a:pPr indent="0" lvl="0" marL="0" marR="0" rtl="0" algn="l">
              <a:lnSpc>
                <a:spcPct val="90000"/>
              </a:lnSpc>
              <a:spcBef>
                <a:spcPts val="1000"/>
              </a:spcBef>
              <a:spcAft>
                <a:spcPts val="0"/>
              </a:spcAft>
              <a:buClr>
                <a:srgbClr val="1A0D00"/>
              </a:buClr>
              <a:buSzPct val="25000"/>
              <a:buFont typeface="Arial"/>
              <a:buNone/>
            </a:pPr>
            <a:r>
              <a:rPr b="0" i="1" lang="en-US" sz="2400" u="none" cap="none" strike="noStrike">
                <a:solidFill>
                  <a:srgbClr val="1A0D00"/>
                </a:solidFill>
                <a:latin typeface="Georgia"/>
                <a:ea typeface="Georgia"/>
                <a:cs typeface="Georgia"/>
                <a:sym typeface="Georgia"/>
              </a:rPr>
              <a:t>Reading</a:t>
            </a:r>
          </a:p>
          <a:p>
            <a:pPr indent="0" lvl="0" marL="0" rtl="0">
              <a:spcBef>
                <a:spcPts val="0"/>
              </a:spcBef>
              <a:buClr>
                <a:srgbClr val="1A0D00"/>
              </a:buClr>
              <a:buSzPct val="25000"/>
              <a:buFont typeface="Arial"/>
              <a:buNone/>
            </a:pPr>
            <a:r>
              <a:t/>
            </a:r>
            <a:endParaRPr b="0"/>
          </a:p>
        </p:txBody>
      </p:sp>
      <p:sp>
        <p:nvSpPr>
          <p:cNvPr id="237" name="Shape 237"/>
          <p:cNvSpPr txBox="1"/>
          <p:nvPr>
            <p:ph idx="11" type="ftr"/>
          </p:nvPr>
        </p:nvSpPr>
        <p:spPr>
          <a:xfrm>
            <a:off x="4038600" y="6356351"/>
            <a:ext cx="4114800" cy="3650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ASCCC Curriculum Institute, July </a:t>
            </a:r>
            <a:r>
              <a:rPr lang="en-US"/>
              <a:t>6</a:t>
            </a:r>
            <a:r>
              <a:rPr b="0" i="0" lang="en-US" sz="1200" u="none" cap="none" strike="noStrike">
                <a:solidFill>
                  <a:srgbClr val="888888"/>
                </a:solidFill>
                <a:latin typeface="Calibri"/>
                <a:ea typeface="Calibri"/>
                <a:cs typeface="Calibri"/>
                <a:sym typeface="Calibri"/>
              </a:rPr>
              <a:t>-9, 2016</a:t>
            </a:r>
          </a:p>
        </p:txBody>
      </p:sp>
      <p:sp>
        <p:nvSpPr>
          <p:cNvPr id="238" name="Shape 238"/>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lvl="0" rtl="0">
              <a:spcBef>
                <a:spcPts val="0"/>
              </a:spcBef>
              <a:buClr>
                <a:srgbClr val="888888"/>
              </a:buClr>
              <a:buSzPct val="25000"/>
              <a:buFont typeface="Calibri"/>
              <a:buNone/>
            </a:pPr>
            <a:fld id="{00000000-1234-1234-1234-123412341234}" type="slidenum">
              <a:rPr lang="en-US"/>
              <a:t>‹#›</a:t>
            </a:fld>
          </a:p>
        </p:txBody>
      </p:sp>
      <p:sp>
        <p:nvSpPr>
          <p:cNvPr id="239" name="Shape 239"/>
          <p:cNvSpPr txBox="1"/>
          <p:nvPr>
            <p:ph idx="2" type="body"/>
          </p:nvPr>
        </p:nvSpPr>
        <p:spPr>
          <a:xfrm>
            <a:off x="6172200" y="2064725"/>
            <a:ext cx="5181600" cy="2403000"/>
          </a:xfrm>
          <a:prstGeom prst="rect">
            <a:avLst/>
          </a:prstGeom>
        </p:spPr>
        <p:txBody>
          <a:bodyPr anchorCtr="0" anchor="t" bIns="91425" lIns="91425" rIns="91425" tIns="91425">
            <a:noAutofit/>
          </a:bodyPr>
          <a:lstStyle/>
          <a:p>
            <a:pPr indent="0" lvl="0" marL="0" rtl="0">
              <a:spcBef>
                <a:spcPts val="0"/>
              </a:spcBef>
              <a:buClr>
                <a:srgbClr val="1A0D00"/>
              </a:buClr>
              <a:buSzPct val="25000"/>
              <a:buFont typeface="Arial"/>
              <a:buNone/>
            </a:pPr>
            <a:r>
              <a:rPr b="0" lang="en-US"/>
              <a:t>Quantitative literacy</a:t>
            </a:r>
          </a:p>
          <a:p>
            <a:pPr indent="0" lvl="0" marL="0" rtl="0">
              <a:spcBef>
                <a:spcPts val="0"/>
              </a:spcBef>
              <a:buClr>
                <a:srgbClr val="1A0D00"/>
              </a:buClr>
              <a:buSzPct val="25000"/>
              <a:buFont typeface="Arial"/>
              <a:buNone/>
            </a:pPr>
            <a:r>
              <a:rPr b="0" lang="en-US"/>
              <a:t>Information literacy</a:t>
            </a:r>
          </a:p>
          <a:p>
            <a:pPr indent="0" lvl="0" marL="0">
              <a:spcBef>
                <a:spcPts val="0"/>
              </a:spcBef>
              <a:buClr>
                <a:srgbClr val="1A0D00"/>
              </a:buClr>
              <a:buSzPct val="25000"/>
              <a:buFont typeface="Arial"/>
              <a:buNone/>
            </a:pPr>
            <a:r>
              <a:rPr b="0" lang="en-US"/>
              <a:t>Teamwork</a:t>
            </a:r>
          </a:p>
          <a:p>
            <a:pPr indent="0" lvl="0" marL="0" rtl="0">
              <a:spcBef>
                <a:spcPts val="0"/>
              </a:spcBef>
              <a:buClr>
                <a:srgbClr val="1A0D00"/>
              </a:buClr>
              <a:buSzPct val="25000"/>
              <a:buFont typeface="Arial"/>
              <a:buNone/>
            </a:pPr>
            <a:r>
              <a:rPr b="0" lang="en-US"/>
              <a:t>Problem solving</a:t>
            </a:r>
          </a:p>
          <a:p>
            <a:pPr indent="0" lvl="0" marL="0" rtl="0">
              <a:spcBef>
                <a:spcPts val="0"/>
              </a:spcBef>
              <a:buClr>
                <a:srgbClr val="1A0D00"/>
              </a:buClr>
              <a:buSzPct val="25000"/>
              <a:buFont typeface="Arial"/>
              <a:buNone/>
            </a:pPr>
            <a:r>
              <a:t/>
            </a:r>
            <a:endParaRPr sz="1800"/>
          </a:p>
        </p:txBody>
      </p:sp>
      <p:sp>
        <p:nvSpPr>
          <p:cNvPr id="240" name="Shape 240"/>
          <p:cNvSpPr txBox="1"/>
          <p:nvPr/>
        </p:nvSpPr>
        <p:spPr>
          <a:xfrm>
            <a:off x="6009975" y="4645750"/>
            <a:ext cx="5343900" cy="1308900"/>
          </a:xfrm>
          <a:prstGeom prst="rect">
            <a:avLst/>
          </a:prstGeom>
          <a:noFill/>
          <a:ln>
            <a:noFill/>
          </a:ln>
        </p:spPr>
        <p:txBody>
          <a:bodyPr anchorCtr="0" anchor="t" bIns="91425" lIns="91425" rIns="91425" tIns="91425">
            <a:noAutofit/>
          </a:bodyPr>
          <a:lstStyle/>
          <a:p>
            <a:pPr lvl="0" rtl="0">
              <a:lnSpc>
                <a:spcPct val="90000"/>
              </a:lnSpc>
              <a:spcBef>
                <a:spcPts val="1000"/>
              </a:spcBef>
              <a:buClr>
                <a:srgbClr val="1A0D00"/>
              </a:buClr>
              <a:buSzPct val="25000"/>
              <a:buFont typeface="Arial"/>
              <a:buNone/>
            </a:pPr>
            <a:r>
              <a:rPr i="1" lang="en-US" sz="1800">
                <a:solidFill>
                  <a:srgbClr val="1A0D00"/>
                </a:solidFill>
                <a:latin typeface="Georgia"/>
                <a:ea typeface="Georgia"/>
                <a:cs typeface="Georgia"/>
                <a:sym typeface="Georgia"/>
              </a:rPr>
              <a:t>Use this link to access the Association of American Colleges and Universities Value Rubrics</a:t>
            </a:r>
          </a:p>
          <a:p>
            <a:pPr lvl="0" rtl="0">
              <a:lnSpc>
                <a:spcPct val="90000"/>
              </a:lnSpc>
              <a:spcBef>
                <a:spcPts val="1000"/>
              </a:spcBef>
              <a:buClr>
                <a:srgbClr val="1A0D00"/>
              </a:buClr>
              <a:buSzPct val="25000"/>
              <a:buFont typeface="Arial"/>
              <a:buNone/>
            </a:pPr>
            <a:r>
              <a:rPr b="1" i="1" lang="en-US" sz="1800" u="sng">
                <a:solidFill>
                  <a:schemeClr val="hlink"/>
                </a:solidFill>
                <a:latin typeface="Georgia"/>
                <a:ea typeface="Georgia"/>
                <a:cs typeface="Georgia"/>
                <a:sym typeface="Georgia"/>
                <a:hlinkClick r:id="rId3"/>
              </a:rPr>
              <a:t>https://www.aacu.org/value-rubrics</a:t>
            </a:r>
            <a:r>
              <a:rPr b="1" i="1" lang="en-US" sz="1800">
                <a:solidFill>
                  <a:srgbClr val="1A0D00"/>
                </a:solidFill>
                <a:latin typeface="Georgia"/>
                <a:ea typeface="Georgia"/>
                <a:cs typeface="Georgia"/>
                <a:sym typeface="Georgia"/>
              </a:rPr>
              <a:t> </a:t>
            </a:r>
          </a:p>
          <a:p>
            <a:pPr lvl="0">
              <a:spcBef>
                <a:spcPts val="0"/>
              </a:spcBef>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4" name="Shape 244"/>
        <p:cNvGrpSpPr/>
        <p:nvPr/>
      </p:nvGrpSpPr>
      <p:grpSpPr>
        <a:xfrm>
          <a:off x="0" y="0"/>
          <a:ext cx="0" cy="0"/>
          <a:chOff x="0" y="0"/>
          <a:chExt cx="0" cy="0"/>
        </a:xfrm>
      </p:grpSpPr>
      <p:sp>
        <p:nvSpPr>
          <p:cNvPr id="245" name="Shape 245"/>
          <p:cNvSpPr txBox="1"/>
          <p:nvPr>
            <p:ph type="title"/>
          </p:nvPr>
        </p:nvSpPr>
        <p:spPr>
          <a:xfrm>
            <a:off x="838200" y="904875"/>
            <a:ext cx="10515600" cy="914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rgbClr val="261300"/>
              </a:buClr>
              <a:buSzPct val="25000"/>
              <a:buFont typeface="Georgia"/>
              <a:buNone/>
            </a:pPr>
            <a:r>
              <a:rPr b="1" i="1" lang="en-US" sz="3600" u="none" cap="none" strike="noStrike">
                <a:solidFill>
                  <a:srgbClr val="261300"/>
                </a:solidFill>
                <a:latin typeface="Georgia"/>
                <a:ea typeface="Georgia"/>
                <a:cs typeface="Georgia"/>
                <a:sym typeface="Georgia"/>
              </a:rPr>
              <a:t>Value Rubrics </a:t>
            </a:r>
            <a:r>
              <a:rPr lang="en-US"/>
              <a:t>“</a:t>
            </a:r>
            <a:r>
              <a:rPr b="1" i="1" lang="en-US" sz="3600" u="none" cap="none" strike="noStrike">
                <a:solidFill>
                  <a:srgbClr val="261300"/>
                </a:solidFill>
                <a:latin typeface="Georgia"/>
                <a:ea typeface="Georgia"/>
                <a:cs typeface="Georgia"/>
                <a:sym typeface="Georgia"/>
              </a:rPr>
              <a:t>Speed Dating</a:t>
            </a:r>
            <a:r>
              <a:rPr lang="en-US"/>
              <a:t>”</a:t>
            </a:r>
          </a:p>
        </p:txBody>
      </p:sp>
      <p:sp>
        <p:nvSpPr>
          <p:cNvPr id="246" name="Shape 246"/>
          <p:cNvSpPr txBox="1"/>
          <p:nvPr>
            <p:ph idx="1" type="body"/>
          </p:nvPr>
        </p:nvSpPr>
        <p:spPr>
          <a:xfrm>
            <a:off x="838200" y="1825625"/>
            <a:ext cx="10515600" cy="43512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None/>
            </a:pPr>
            <a:r>
              <a:rPr b="0" lang="en-US"/>
              <a:t>Step 1: </a:t>
            </a:r>
            <a:r>
              <a:rPr b="0" i="1" lang="en-US" sz="2400" u="none" cap="none" strike="noStrike">
                <a:solidFill>
                  <a:srgbClr val="1A0D00"/>
                </a:solidFill>
                <a:latin typeface="Georgia"/>
                <a:ea typeface="Georgia"/>
                <a:cs typeface="Georgia"/>
                <a:sym typeface="Georgia"/>
              </a:rPr>
              <a:t>Form a small group (3-4 people)</a:t>
            </a:r>
          </a:p>
          <a:p>
            <a:pPr indent="0" lvl="0" marL="0" marR="0" rtl="0" algn="l">
              <a:lnSpc>
                <a:spcPct val="90000"/>
              </a:lnSpc>
              <a:spcBef>
                <a:spcPts val="0"/>
              </a:spcBef>
              <a:spcAft>
                <a:spcPts val="0"/>
              </a:spcAft>
              <a:buNone/>
            </a:pPr>
            <a:r>
              <a:rPr b="0" lang="en-US"/>
              <a:t>Step 2: </a:t>
            </a:r>
            <a:r>
              <a:rPr b="0" i="1" lang="en-US" sz="2400" u="none" cap="none" strike="noStrike">
                <a:solidFill>
                  <a:srgbClr val="1A0D00"/>
                </a:solidFill>
                <a:latin typeface="Georgia"/>
                <a:ea typeface="Georgia"/>
                <a:cs typeface="Georgia"/>
                <a:sym typeface="Georgia"/>
              </a:rPr>
              <a:t>Choose a rubric and discuss it’s validity and how you might use it</a:t>
            </a:r>
          </a:p>
          <a:p>
            <a:pPr indent="0" lvl="0" marL="0" marR="0" rtl="0" algn="l">
              <a:lnSpc>
                <a:spcPct val="90000"/>
              </a:lnSpc>
              <a:spcBef>
                <a:spcPts val="0"/>
              </a:spcBef>
              <a:spcAft>
                <a:spcPts val="0"/>
              </a:spcAft>
              <a:buNone/>
            </a:pPr>
            <a:r>
              <a:rPr b="0" lang="en-US"/>
              <a:t>Step 3: </a:t>
            </a:r>
            <a:r>
              <a:rPr b="0" i="1" lang="en-US" sz="2400" u="none" cap="none" strike="noStrike">
                <a:solidFill>
                  <a:srgbClr val="1A0D00"/>
                </a:solidFill>
                <a:latin typeface="Georgia"/>
                <a:ea typeface="Georgia"/>
                <a:cs typeface="Georgia"/>
                <a:sym typeface="Georgia"/>
              </a:rPr>
              <a:t>Determine 2 ways you agree, one way you disagree and one </a:t>
            </a:r>
            <a:r>
              <a:rPr b="0" lang="en-US"/>
              <a:t>strategy for assessing that includes the rubric</a:t>
            </a:r>
            <a:r>
              <a:rPr b="0" i="1" lang="en-US" sz="2400" u="none" cap="none" strike="noStrike">
                <a:solidFill>
                  <a:srgbClr val="1A0D00"/>
                </a:solidFill>
                <a:latin typeface="Georgia"/>
                <a:ea typeface="Georgia"/>
                <a:cs typeface="Georgia"/>
                <a:sym typeface="Georgia"/>
              </a:rPr>
              <a:t>. </a:t>
            </a:r>
          </a:p>
          <a:p>
            <a:pPr indent="0" lvl="0" marL="0" marR="0" rtl="0" algn="l">
              <a:lnSpc>
                <a:spcPct val="90000"/>
              </a:lnSpc>
              <a:spcBef>
                <a:spcPts val="0"/>
              </a:spcBef>
              <a:spcAft>
                <a:spcPts val="0"/>
              </a:spcAft>
              <a:buNone/>
            </a:pPr>
            <a:r>
              <a:rPr i="1" lang="en-US" sz="2400" u="none" cap="none" strike="noStrike">
                <a:solidFill>
                  <a:srgbClr val="1A0D00"/>
                </a:solidFill>
                <a:latin typeface="Georgia"/>
                <a:ea typeface="Georgia"/>
                <a:cs typeface="Georgia"/>
                <a:sym typeface="Georgia"/>
              </a:rPr>
              <a:t>10 minutes to discuss</a:t>
            </a:r>
          </a:p>
          <a:p>
            <a:pPr indent="0" lvl="0" marL="0" marR="0" rtl="0" algn="l">
              <a:lnSpc>
                <a:spcPct val="90000"/>
              </a:lnSpc>
              <a:spcBef>
                <a:spcPts val="0"/>
              </a:spcBef>
              <a:spcAft>
                <a:spcPts val="0"/>
              </a:spcAft>
              <a:buClr>
                <a:srgbClr val="1A0D00"/>
              </a:buClr>
              <a:buSzPct val="25000"/>
              <a:buFont typeface="Arial"/>
              <a:buNone/>
            </a:pPr>
            <a:r>
              <a:t/>
            </a:r>
            <a:endParaRPr b="0" i="1" sz="2400" u="none" cap="none" strike="noStrike">
              <a:solidFill>
                <a:srgbClr val="1A0D00"/>
              </a:solidFill>
              <a:latin typeface="Georgia"/>
              <a:ea typeface="Georgia"/>
              <a:cs typeface="Georgia"/>
              <a:sym typeface="Georgia"/>
            </a:endParaRPr>
          </a:p>
          <a:p>
            <a:pPr indent="0" lvl="0" marL="0" marR="0" rtl="0" algn="l">
              <a:lnSpc>
                <a:spcPct val="90000"/>
              </a:lnSpc>
              <a:spcBef>
                <a:spcPts val="0"/>
              </a:spcBef>
              <a:spcAft>
                <a:spcPts val="0"/>
              </a:spcAft>
              <a:buNone/>
            </a:pPr>
            <a:r>
              <a:rPr b="0" lang="en-US"/>
              <a:t>Step 4: </a:t>
            </a:r>
            <a:r>
              <a:rPr b="0" i="1" lang="en-US" sz="2400" u="none" cap="none" strike="noStrike">
                <a:solidFill>
                  <a:srgbClr val="1A0D00"/>
                </a:solidFill>
                <a:latin typeface="Georgia"/>
                <a:ea typeface="Georgia"/>
                <a:cs typeface="Georgia"/>
                <a:sym typeface="Georgia"/>
              </a:rPr>
              <a:t>Breakout and find a member of another group</a:t>
            </a:r>
          </a:p>
          <a:p>
            <a:pPr indent="0" lvl="0" marL="0" marR="0" rtl="0" algn="l">
              <a:lnSpc>
                <a:spcPct val="90000"/>
              </a:lnSpc>
              <a:spcBef>
                <a:spcPts val="0"/>
              </a:spcBef>
              <a:spcAft>
                <a:spcPts val="0"/>
              </a:spcAft>
              <a:buNone/>
            </a:pPr>
            <a:r>
              <a:rPr b="0" lang="en-US"/>
              <a:t>Step 5: </a:t>
            </a:r>
            <a:r>
              <a:rPr b="0" i="1" lang="en-US" sz="2400" u="none" cap="none" strike="noStrike">
                <a:solidFill>
                  <a:srgbClr val="1A0D00"/>
                </a:solidFill>
                <a:latin typeface="Georgia"/>
                <a:ea typeface="Georgia"/>
                <a:cs typeface="Georgia"/>
                <a:sym typeface="Georgia"/>
              </a:rPr>
              <a:t>Teach each other about the rubrics you reviewed</a:t>
            </a:r>
          </a:p>
          <a:p>
            <a:pPr indent="0" lvl="0" marL="0" marR="0" rtl="0" algn="l">
              <a:lnSpc>
                <a:spcPct val="90000"/>
              </a:lnSpc>
              <a:spcBef>
                <a:spcPts val="0"/>
              </a:spcBef>
              <a:spcAft>
                <a:spcPts val="0"/>
              </a:spcAft>
              <a:buNone/>
            </a:pPr>
            <a:r>
              <a:t/>
            </a:r>
            <a:endParaRPr b="0"/>
          </a:p>
          <a:p>
            <a:pPr indent="0" lvl="0" marL="0" marR="0" rtl="0" algn="l">
              <a:lnSpc>
                <a:spcPct val="90000"/>
              </a:lnSpc>
              <a:spcBef>
                <a:spcPts val="0"/>
              </a:spcBef>
              <a:spcAft>
                <a:spcPts val="0"/>
              </a:spcAft>
              <a:buNone/>
            </a:pPr>
            <a:r>
              <a:rPr i="1" lang="en-US" sz="2400" u="none" cap="none" strike="noStrike">
                <a:solidFill>
                  <a:srgbClr val="1A0D00"/>
                </a:solidFill>
                <a:latin typeface="Georgia"/>
                <a:ea typeface="Georgia"/>
                <a:cs typeface="Georgia"/>
                <a:sym typeface="Georgia"/>
              </a:rPr>
              <a:t>3 minutes </a:t>
            </a:r>
            <a:r>
              <a:rPr lang="en-US"/>
              <a:t>to teach</a:t>
            </a:r>
          </a:p>
          <a:p>
            <a:pPr indent="0" lvl="0" marL="0" marR="0" rtl="0" algn="l">
              <a:lnSpc>
                <a:spcPct val="90000"/>
              </a:lnSpc>
              <a:spcBef>
                <a:spcPts val="0"/>
              </a:spcBef>
              <a:spcAft>
                <a:spcPts val="0"/>
              </a:spcAft>
              <a:buNone/>
            </a:pPr>
            <a:r>
              <a:t/>
            </a:r>
            <a:endParaRPr b="0"/>
          </a:p>
          <a:p>
            <a:pPr indent="0" lvl="0" marL="0" marR="0" rtl="0" algn="l">
              <a:lnSpc>
                <a:spcPct val="90000"/>
              </a:lnSpc>
              <a:spcBef>
                <a:spcPts val="0"/>
              </a:spcBef>
              <a:spcAft>
                <a:spcPts val="0"/>
              </a:spcAft>
              <a:buNone/>
            </a:pPr>
            <a:r>
              <a:rPr b="0" lang="en-US"/>
              <a:t>Step 6: Change “daters” and teach another person. </a:t>
            </a:r>
          </a:p>
          <a:p>
            <a:pPr indent="0" lvl="0" marL="0" marR="0" rtl="0" algn="l">
              <a:lnSpc>
                <a:spcPct val="90000"/>
              </a:lnSpc>
              <a:spcBef>
                <a:spcPts val="0"/>
              </a:spcBef>
              <a:spcAft>
                <a:spcPts val="0"/>
              </a:spcAft>
              <a:buClr>
                <a:srgbClr val="1A0D00"/>
              </a:buClr>
              <a:buSzPct val="25000"/>
              <a:buFont typeface="Arial"/>
              <a:buNone/>
            </a:pPr>
            <a:r>
              <a:t/>
            </a:r>
            <a:endParaRPr b="0" i="1" sz="2400" u="none" cap="none" strike="noStrike">
              <a:solidFill>
                <a:srgbClr val="1A0D00"/>
              </a:solidFill>
              <a:latin typeface="Georgia"/>
              <a:ea typeface="Georgia"/>
              <a:cs typeface="Georgia"/>
              <a:sym typeface="Georgia"/>
            </a:endParaRPr>
          </a:p>
        </p:txBody>
      </p:sp>
      <p:sp>
        <p:nvSpPr>
          <p:cNvPr id="247" name="Shape 247"/>
          <p:cNvSpPr txBox="1"/>
          <p:nvPr>
            <p:ph idx="11" type="ftr"/>
          </p:nvPr>
        </p:nvSpPr>
        <p:spPr>
          <a:xfrm>
            <a:off x="4038600" y="6356351"/>
            <a:ext cx="4114800" cy="3650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ASCCC Curriculum Institute, July </a:t>
            </a:r>
            <a:r>
              <a:rPr lang="en-US"/>
              <a:t>6</a:t>
            </a:r>
            <a:r>
              <a:rPr b="0" i="0" lang="en-US" sz="1200" u="none" cap="none" strike="noStrike">
                <a:solidFill>
                  <a:srgbClr val="888888"/>
                </a:solidFill>
                <a:latin typeface="Calibri"/>
                <a:ea typeface="Calibri"/>
                <a:cs typeface="Calibri"/>
                <a:sym typeface="Calibri"/>
              </a:rPr>
              <a:t>-9, 2016</a:t>
            </a:r>
          </a:p>
        </p:txBody>
      </p:sp>
      <p:sp>
        <p:nvSpPr>
          <p:cNvPr id="248" name="Shape 248"/>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838200" y="904875"/>
            <a:ext cx="10515600" cy="914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rgbClr val="261300"/>
              </a:buClr>
              <a:buSzPct val="25000"/>
              <a:buFont typeface="Georgia"/>
              <a:buNone/>
            </a:pPr>
            <a:r>
              <a:rPr b="1" i="1" lang="en-US" sz="3600" u="none" cap="none" strike="noStrike">
                <a:solidFill>
                  <a:srgbClr val="261300"/>
                </a:solidFill>
                <a:latin typeface="Georgia"/>
                <a:ea typeface="Georgia"/>
                <a:cs typeface="Georgia"/>
                <a:sym typeface="Georgia"/>
              </a:rPr>
              <a:t>Description and Objectives</a:t>
            </a:r>
          </a:p>
        </p:txBody>
      </p:sp>
      <p:sp>
        <p:nvSpPr>
          <p:cNvPr id="89" name="Shape 89"/>
          <p:cNvSpPr txBox="1"/>
          <p:nvPr>
            <p:ph idx="1" type="body"/>
          </p:nvPr>
        </p:nvSpPr>
        <p:spPr>
          <a:xfrm>
            <a:off x="838200" y="1825625"/>
            <a:ext cx="10515600" cy="4351200"/>
          </a:xfrm>
          <a:prstGeom prst="rect">
            <a:avLst/>
          </a:prstGeom>
          <a:noFill/>
          <a:ln>
            <a:noFill/>
          </a:ln>
        </p:spPr>
        <p:txBody>
          <a:bodyPr anchorCtr="0" anchor="t" bIns="45700" lIns="91425" rIns="91425" tIns="45700">
            <a:noAutofit/>
          </a:bodyPr>
          <a:lstStyle/>
          <a:p>
            <a:pPr indent="-228600" lvl="0" marL="228600" marR="0" rtl="0" algn="l">
              <a:lnSpc>
                <a:spcPct val="90000"/>
              </a:lnSpc>
              <a:spcBef>
                <a:spcPts val="0"/>
              </a:spcBef>
              <a:spcAft>
                <a:spcPts val="0"/>
              </a:spcAft>
              <a:buClr>
                <a:srgbClr val="1A0D00"/>
              </a:buClr>
              <a:buSzPct val="100000"/>
              <a:buFont typeface="Arial"/>
              <a:buChar char="•"/>
            </a:pPr>
            <a:r>
              <a:rPr b="0" i="1" lang="en-US" sz="2400" u="none" cap="none" strike="noStrike">
                <a:solidFill>
                  <a:srgbClr val="1A0D00"/>
                </a:solidFill>
                <a:latin typeface="Georgia"/>
                <a:ea typeface="Georgia"/>
                <a:cs typeface="Georgia"/>
                <a:sym typeface="Georgia"/>
              </a:rPr>
              <a:t>ACCJC accreditation standard II.A.12 requires colleges to establish a general education component in all degrees that includes courses based on their student learning outcomes. The focus of these outcomes is specified in the standards, and colleges have many interpretations for how to comply. In this breakout, participants will review the standard and the various ways a college might comply and develop assessment methods that lead to meaningful data for program improvement.</a:t>
            </a:r>
          </a:p>
          <a:p>
            <a:pPr indent="-228600" lvl="0" marL="228600" marR="0" rtl="0" algn="l">
              <a:lnSpc>
                <a:spcPct val="90000"/>
              </a:lnSpc>
              <a:spcBef>
                <a:spcPts val="1000"/>
              </a:spcBef>
              <a:spcAft>
                <a:spcPts val="0"/>
              </a:spcAft>
              <a:buClr>
                <a:srgbClr val="1A0D00"/>
              </a:buClr>
              <a:buSzPct val="100000"/>
              <a:buFont typeface="Arial"/>
              <a:buChar char="•"/>
            </a:pPr>
            <a:r>
              <a:rPr b="0" i="1" lang="en-US" sz="2400" u="none" cap="none" strike="noStrike">
                <a:solidFill>
                  <a:srgbClr val="1A0D00"/>
                </a:solidFill>
                <a:latin typeface="Georgia"/>
                <a:ea typeface="Georgia"/>
                <a:cs typeface="Georgia"/>
                <a:sym typeface="Georgia"/>
              </a:rPr>
              <a:t>Objectives: To explain the usefulness of assessing general education outcomes and strategies for meaningful compliance.  </a:t>
            </a:r>
          </a:p>
        </p:txBody>
      </p:sp>
      <p:sp>
        <p:nvSpPr>
          <p:cNvPr id="90" name="Shape 90"/>
          <p:cNvSpPr txBox="1"/>
          <p:nvPr>
            <p:ph idx="11" type="ftr"/>
          </p:nvPr>
        </p:nvSpPr>
        <p:spPr>
          <a:xfrm>
            <a:off x="4038600" y="6356351"/>
            <a:ext cx="4114800" cy="3650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ASCCC Curriculum Institute, July </a:t>
            </a:r>
            <a:r>
              <a:rPr lang="en-US"/>
              <a:t>6</a:t>
            </a:r>
            <a:r>
              <a:rPr b="0" i="0" lang="en-US" sz="1200" u="none" cap="none" strike="noStrike">
                <a:solidFill>
                  <a:srgbClr val="888888"/>
                </a:solidFill>
                <a:latin typeface="Calibri"/>
                <a:ea typeface="Calibri"/>
                <a:cs typeface="Calibri"/>
                <a:sym typeface="Calibri"/>
              </a:rPr>
              <a:t>-9, 2016</a:t>
            </a:r>
          </a:p>
        </p:txBody>
      </p:sp>
      <p:sp>
        <p:nvSpPr>
          <p:cNvPr id="91" name="Shape 91"/>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2" name="Shape 252"/>
        <p:cNvGrpSpPr/>
        <p:nvPr/>
      </p:nvGrpSpPr>
      <p:grpSpPr>
        <a:xfrm>
          <a:off x="0" y="0"/>
          <a:ext cx="0" cy="0"/>
          <a:chOff x="0" y="0"/>
          <a:chExt cx="0" cy="0"/>
        </a:xfrm>
      </p:grpSpPr>
      <p:sp>
        <p:nvSpPr>
          <p:cNvPr id="253" name="Shape 253"/>
          <p:cNvSpPr/>
          <p:nvPr/>
        </p:nvSpPr>
        <p:spPr>
          <a:xfrm>
            <a:off x="477329" y="569191"/>
            <a:ext cx="6096000" cy="3693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1800" u="none" cap="none" strike="noStrike">
                <a:solidFill>
                  <a:schemeClr val="dk1"/>
                </a:solidFill>
                <a:latin typeface="Calibri"/>
                <a:ea typeface="Calibri"/>
                <a:cs typeface="Calibri"/>
                <a:sym typeface="Calibri"/>
              </a:rPr>
              <a:t>“</a:t>
            </a:r>
          </a:p>
        </p:txBody>
      </p:sp>
      <p:sp>
        <p:nvSpPr>
          <p:cNvPr id="254" name="Shape 254"/>
          <p:cNvSpPr txBox="1"/>
          <p:nvPr>
            <p:ph idx="11" type="ftr"/>
          </p:nvPr>
        </p:nvSpPr>
        <p:spPr>
          <a:xfrm>
            <a:off x="4038600" y="6356351"/>
            <a:ext cx="4114800" cy="3650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ASCCC Curriculum Institute, July </a:t>
            </a:r>
            <a:r>
              <a:rPr lang="en-US"/>
              <a:t>6</a:t>
            </a:r>
            <a:r>
              <a:rPr b="0" i="0" lang="en-US" sz="1200" u="none" cap="none" strike="noStrike">
                <a:solidFill>
                  <a:srgbClr val="888888"/>
                </a:solidFill>
                <a:latin typeface="Calibri"/>
                <a:ea typeface="Calibri"/>
                <a:cs typeface="Calibri"/>
                <a:sym typeface="Calibri"/>
              </a:rPr>
              <a:t>-9, 2016</a:t>
            </a:r>
          </a:p>
        </p:txBody>
      </p:sp>
      <p:sp>
        <p:nvSpPr>
          <p:cNvPr id="255" name="Shape 255"/>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
        <p:nvSpPr>
          <p:cNvPr id="256" name="Shape 256"/>
          <p:cNvSpPr txBox="1"/>
          <p:nvPr/>
        </p:nvSpPr>
        <p:spPr>
          <a:xfrm>
            <a:off x="838200" y="4386264"/>
            <a:ext cx="10515600" cy="150030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rgbClr val="1A0D00"/>
              </a:buClr>
              <a:buSzPct val="25000"/>
              <a:buFont typeface="Arial"/>
              <a:buNone/>
            </a:pPr>
            <a:r>
              <a:rPr b="1" i="1" lang="en-US" sz="2400" u="none" cap="none" strike="noStrike">
                <a:solidFill>
                  <a:srgbClr val="1A0D00"/>
                </a:solidFill>
                <a:latin typeface="Georgia"/>
                <a:ea typeface="Georgia"/>
                <a:cs typeface="Georgia"/>
                <a:sym typeface="Georgia"/>
              </a:rPr>
              <a:t>QUESTIONS?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838200" y="904875"/>
            <a:ext cx="10515600" cy="914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rgbClr val="261300"/>
              </a:buClr>
              <a:buSzPct val="25000"/>
              <a:buFont typeface="Georgia"/>
              <a:buNone/>
            </a:pPr>
            <a:r>
              <a:rPr b="1" i="1" lang="en-US" sz="3600" u="none" cap="none" strike="noStrike">
                <a:solidFill>
                  <a:srgbClr val="261300"/>
                </a:solidFill>
                <a:latin typeface="Georgia"/>
                <a:ea typeface="Georgia"/>
                <a:cs typeface="Georgia"/>
                <a:sym typeface="Georgia"/>
              </a:rPr>
              <a:t>Standard IIA12</a:t>
            </a:r>
          </a:p>
        </p:txBody>
      </p:sp>
      <p:sp>
        <p:nvSpPr>
          <p:cNvPr id="97" name="Shape 97"/>
          <p:cNvSpPr txBox="1"/>
          <p:nvPr>
            <p:ph idx="1" type="body"/>
          </p:nvPr>
        </p:nvSpPr>
        <p:spPr>
          <a:xfrm>
            <a:off x="838200" y="1825625"/>
            <a:ext cx="10515600" cy="43512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rgbClr val="1A0D00"/>
              </a:buClr>
              <a:buSzPct val="25000"/>
              <a:buFont typeface="Arial"/>
              <a:buNone/>
            </a:pPr>
            <a:r>
              <a:rPr b="0" i="1" lang="en-US" sz="2400" u="none" cap="none" strike="noStrike">
                <a:solidFill>
                  <a:srgbClr val="1A0D00"/>
                </a:solidFill>
                <a:latin typeface="Georgia"/>
                <a:ea typeface="Georgia"/>
                <a:cs typeface="Georgia"/>
                <a:sym typeface="Georgia"/>
              </a:rPr>
              <a:t>The institution requires of all of its degree programs a component of general education based on a carefully considered philosophy for both associate and baccalaureate degrees that is clearly stated in its catalog. The institution, relying on faculty expertise, determines the appropriateness of each course for inclusion in the general education curriculum, based upon student learning outcomes and competencies appropriate to the degree level. The learning outcomes include a student’s preparation for and acceptance of responsible participation in civil society, skills for lifelong learning and application of learning, and a broad comprehension of the development of knowledge, practice, and interpretive approaches in the arts and humanities, the sciences, mathematics, and social sciences. (ER 12)</a:t>
            </a:r>
          </a:p>
          <a:p>
            <a:pPr indent="-76200" lvl="0" marL="228600" marR="0" rtl="0" algn="l">
              <a:lnSpc>
                <a:spcPct val="100000"/>
              </a:lnSpc>
              <a:spcBef>
                <a:spcPts val="0"/>
              </a:spcBef>
              <a:spcAft>
                <a:spcPts val="0"/>
              </a:spcAft>
              <a:buClr>
                <a:srgbClr val="1A0D00"/>
              </a:buClr>
              <a:buSzPct val="25000"/>
              <a:buFont typeface="Arial"/>
              <a:buNone/>
            </a:pPr>
            <a:r>
              <a:t/>
            </a:r>
            <a:endParaRPr b="0" i="1" sz="2400" u="none" cap="none" strike="noStrike">
              <a:solidFill>
                <a:srgbClr val="1A0D00"/>
              </a:solidFill>
              <a:latin typeface="Georgia"/>
              <a:ea typeface="Georgia"/>
              <a:cs typeface="Georgia"/>
              <a:sym typeface="Georgia"/>
            </a:endParaRPr>
          </a:p>
        </p:txBody>
      </p:sp>
      <p:sp>
        <p:nvSpPr>
          <p:cNvPr id="98" name="Shape 98"/>
          <p:cNvSpPr txBox="1"/>
          <p:nvPr>
            <p:ph idx="11" type="ftr"/>
          </p:nvPr>
        </p:nvSpPr>
        <p:spPr>
          <a:xfrm>
            <a:off x="4038600" y="6356351"/>
            <a:ext cx="4114800" cy="3650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ASCCC Curriculum Institute, July </a:t>
            </a:r>
            <a:r>
              <a:rPr lang="en-US"/>
              <a:t>6</a:t>
            </a:r>
            <a:r>
              <a:rPr b="0" i="0" lang="en-US" sz="1200" u="none" cap="none" strike="noStrike">
                <a:solidFill>
                  <a:srgbClr val="888888"/>
                </a:solidFill>
                <a:latin typeface="Calibri"/>
                <a:ea typeface="Calibri"/>
                <a:cs typeface="Calibri"/>
                <a:sym typeface="Calibri"/>
              </a:rPr>
              <a:t>-9, 2016</a:t>
            </a:r>
          </a:p>
        </p:txBody>
      </p:sp>
      <p:sp>
        <p:nvSpPr>
          <p:cNvPr id="99" name="Shape 99"/>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838200" y="904875"/>
            <a:ext cx="10515600" cy="914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rgbClr val="261300"/>
              </a:buClr>
              <a:buSzPct val="25000"/>
              <a:buFont typeface="Georgia"/>
              <a:buNone/>
            </a:pPr>
            <a:r>
              <a:rPr b="1" i="1" lang="en-US" sz="3600" u="none" cap="none" strike="noStrike">
                <a:solidFill>
                  <a:srgbClr val="261300"/>
                </a:solidFill>
                <a:latin typeface="Georgia"/>
                <a:ea typeface="Georgia"/>
                <a:cs typeface="Georgia"/>
                <a:sym typeface="Georgia"/>
              </a:rPr>
              <a:t>Standard IIA12</a:t>
            </a:r>
          </a:p>
        </p:txBody>
      </p:sp>
      <p:sp>
        <p:nvSpPr>
          <p:cNvPr id="105" name="Shape 105"/>
          <p:cNvSpPr txBox="1"/>
          <p:nvPr>
            <p:ph idx="1" type="body"/>
          </p:nvPr>
        </p:nvSpPr>
        <p:spPr>
          <a:xfrm>
            <a:off x="838200" y="1825625"/>
            <a:ext cx="10515600" cy="43512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rgbClr val="1A0D00"/>
              </a:buClr>
              <a:buSzPct val="25000"/>
              <a:buFont typeface="Arial"/>
              <a:buNone/>
            </a:pPr>
            <a:r>
              <a:rPr b="0" i="1" lang="en-US" sz="2300" u="none" cap="none" strike="noStrike">
                <a:solidFill>
                  <a:srgbClr val="1A0D00"/>
                </a:solidFill>
                <a:latin typeface="Georgia"/>
                <a:ea typeface="Georgia"/>
                <a:cs typeface="Georgia"/>
                <a:sym typeface="Georgia"/>
              </a:rPr>
              <a:t>The institution requires of all of its degree programs </a:t>
            </a:r>
            <a:r>
              <a:rPr b="1" i="1" lang="en-US" sz="2300" u="sng" cap="none" strike="noStrike">
                <a:solidFill>
                  <a:srgbClr val="1A0D00"/>
                </a:solidFill>
                <a:latin typeface="Georgia"/>
                <a:ea typeface="Georgia"/>
                <a:cs typeface="Georgia"/>
                <a:sym typeface="Georgia"/>
              </a:rPr>
              <a:t>a component of general education</a:t>
            </a:r>
            <a:r>
              <a:rPr b="0" i="1" lang="en-US" sz="2300" u="none" cap="none" strike="noStrike">
                <a:solidFill>
                  <a:srgbClr val="1A0D00"/>
                </a:solidFill>
                <a:latin typeface="Georgia"/>
                <a:ea typeface="Georgia"/>
                <a:cs typeface="Georgia"/>
                <a:sym typeface="Georgia"/>
              </a:rPr>
              <a:t> based on a carefully considered philosophy for both associate and baccalaureate degrees that is clearly stated in its catalog. The institution, relying on faculty expertise, </a:t>
            </a:r>
            <a:r>
              <a:rPr b="1" i="1" lang="en-US" sz="2300" u="sng" cap="none" strike="noStrike">
                <a:solidFill>
                  <a:srgbClr val="1A0D00"/>
                </a:solidFill>
                <a:latin typeface="Georgia"/>
                <a:ea typeface="Georgia"/>
                <a:cs typeface="Georgia"/>
                <a:sym typeface="Georgia"/>
              </a:rPr>
              <a:t>determines the appropriateness of each course</a:t>
            </a:r>
            <a:r>
              <a:rPr b="0" i="1" lang="en-US" sz="2300" u="sng" cap="none" strike="noStrike">
                <a:solidFill>
                  <a:srgbClr val="1A0D00"/>
                </a:solidFill>
                <a:latin typeface="Georgia"/>
                <a:ea typeface="Georgia"/>
                <a:cs typeface="Georgia"/>
                <a:sym typeface="Georgia"/>
              </a:rPr>
              <a:t> </a:t>
            </a:r>
            <a:r>
              <a:rPr b="0" i="1" lang="en-US" sz="2300" u="none" cap="none" strike="noStrike">
                <a:solidFill>
                  <a:srgbClr val="1A0D00"/>
                </a:solidFill>
                <a:latin typeface="Georgia"/>
                <a:ea typeface="Georgia"/>
                <a:cs typeface="Georgia"/>
                <a:sym typeface="Georgia"/>
              </a:rPr>
              <a:t>for inclusion in the general education curriculum, based </a:t>
            </a:r>
            <a:r>
              <a:rPr lang="en-US" sz="2300" u="sng"/>
              <a:t>upon student learning outcomes and competencies </a:t>
            </a:r>
            <a:r>
              <a:rPr b="0" i="1" lang="en-US" sz="2300" u="none" cap="none" strike="noStrike">
                <a:solidFill>
                  <a:srgbClr val="1A0D00"/>
                </a:solidFill>
                <a:latin typeface="Georgia"/>
                <a:ea typeface="Georgia"/>
                <a:cs typeface="Georgia"/>
                <a:sym typeface="Georgia"/>
              </a:rPr>
              <a:t>appropriate to the degree level. The learning outcomes include a student’s preparation for and acceptance of </a:t>
            </a:r>
            <a:r>
              <a:rPr lang="en-US" sz="2300" u="sng"/>
              <a:t>responsible participation in civil society, skills for lifelong learning and application of learning, and a broad comprehension of the development of knowledge, practice, and interpretive approaches in the arts and humanities, the sciences, mathematics, and social sciences.</a:t>
            </a:r>
            <a:r>
              <a:rPr b="1" i="1" lang="en-US" sz="2300" u="none" cap="none" strike="noStrike">
                <a:solidFill>
                  <a:srgbClr val="1A0D00"/>
                </a:solidFill>
                <a:latin typeface="Georgia"/>
                <a:ea typeface="Georgia"/>
                <a:cs typeface="Georgia"/>
                <a:sym typeface="Georgia"/>
              </a:rPr>
              <a:t> </a:t>
            </a:r>
            <a:r>
              <a:rPr b="0" i="1" lang="en-US" sz="2300" u="none" cap="none" strike="noStrike">
                <a:solidFill>
                  <a:srgbClr val="1A0D00"/>
                </a:solidFill>
                <a:latin typeface="Georgia"/>
                <a:ea typeface="Georgia"/>
                <a:cs typeface="Georgia"/>
                <a:sym typeface="Georgia"/>
              </a:rPr>
              <a:t>(ER 12)</a:t>
            </a:r>
          </a:p>
          <a:p>
            <a:pPr indent="-76200" lvl="0" marL="228600" marR="0" rtl="0" algn="l">
              <a:lnSpc>
                <a:spcPct val="100000"/>
              </a:lnSpc>
              <a:spcBef>
                <a:spcPts val="0"/>
              </a:spcBef>
              <a:spcAft>
                <a:spcPts val="0"/>
              </a:spcAft>
              <a:buClr>
                <a:srgbClr val="1A0D00"/>
              </a:buClr>
              <a:buSzPct val="25000"/>
              <a:buFont typeface="Arial"/>
              <a:buNone/>
            </a:pPr>
            <a:r>
              <a:t/>
            </a:r>
            <a:endParaRPr b="0" i="1" sz="2300" u="none" cap="none" strike="noStrike">
              <a:solidFill>
                <a:srgbClr val="1A0D00"/>
              </a:solidFill>
              <a:latin typeface="Georgia"/>
              <a:ea typeface="Georgia"/>
              <a:cs typeface="Georgia"/>
              <a:sym typeface="Georgia"/>
            </a:endParaRPr>
          </a:p>
        </p:txBody>
      </p:sp>
      <p:sp>
        <p:nvSpPr>
          <p:cNvPr id="106" name="Shape 106"/>
          <p:cNvSpPr txBox="1"/>
          <p:nvPr>
            <p:ph idx="11" type="ftr"/>
          </p:nvPr>
        </p:nvSpPr>
        <p:spPr>
          <a:xfrm>
            <a:off x="4038600" y="6432551"/>
            <a:ext cx="4114800" cy="3650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ASCCC Curriculum Institute, July </a:t>
            </a:r>
            <a:r>
              <a:rPr lang="en-US"/>
              <a:t>6</a:t>
            </a:r>
            <a:r>
              <a:rPr b="0" i="0" lang="en-US" sz="1200" u="none" cap="none" strike="noStrike">
                <a:solidFill>
                  <a:srgbClr val="888888"/>
                </a:solidFill>
                <a:latin typeface="Calibri"/>
                <a:ea typeface="Calibri"/>
                <a:cs typeface="Calibri"/>
                <a:sym typeface="Calibri"/>
              </a:rPr>
              <a:t>-9, 2016</a:t>
            </a:r>
          </a:p>
        </p:txBody>
      </p:sp>
      <p:sp>
        <p:nvSpPr>
          <p:cNvPr id="107" name="Shape 107"/>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838200" y="904875"/>
            <a:ext cx="10515600" cy="914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rgbClr val="261300"/>
              </a:buClr>
              <a:buSzPct val="25000"/>
              <a:buFont typeface="Georgia"/>
              <a:buNone/>
            </a:pPr>
            <a:r>
              <a:rPr b="1" i="1" lang="en-US" sz="3600" u="none" cap="none" strike="noStrike">
                <a:solidFill>
                  <a:srgbClr val="261300"/>
                </a:solidFill>
                <a:latin typeface="Georgia"/>
                <a:ea typeface="Georgia"/>
                <a:cs typeface="Georgia"/>
                <a:sym typeface="Georgia"/>
              </a:rPr>
              <a:t>Standard IIA12</a:t>
            </a:r>
          </a:p>
        </p:txBody>
      </p:sp>
      <p:sp>
        <p:nvSpPr>
          <p:cNvPr id="113" name="Shape 113"/>
          <p:cNvSpPr txBox="1"/>
          <p:nvPr>
            <p:ph idx="1" type="body"/>
          </p:nvPr>
        </p:nvSpPr>
        <p:spPr>
          <a:xfrm>
            <a:off x="838200" y="1825625"/>
            <a:ext cx="10515600" cy="4351200"/>
          </a:xfrm>
          <a:prstGeom prst="rect">
            <a:avLst/>
          </a:prstGeom>
          <a:noFill/>
          <a:ln>
            <a:noFill/>
          </a:ln>
        </p:spPr>
        <p:txBody>
          <a:bodyPr anchorCtr="0" anchor="ctr" bIns="45700" lIns="91425" rIns="91425" tIns="45700">
            <a:noAutofit/>
          </a:bodyPr>
          <a:lstStyle/>
          <a:p>
            <a:pPr indent="-76200" lvl="0" marL="228600" marR="0" rtl="0" algn="ctr">
              <a:lnSpc>
                <a:spcPct val="100000"/>
              </a:lnSpc>
              <a:spcBef>
                <a:spcPts val="0"/>
              </a:spcBef>
              <a:spcAft>
                <a:spcPts val="0"/>
              </a:spcAft>
              <a:buClr>
                <a:srgbClr val="1A0D00"/>
              </a:buClr>
              <a:buSzPct val="25000"/>
              <a:buFont typeface="Arial"/>
              <a:buNone/>
            </a:pPr>
            <a:r>
              <a:rPr b="1" i="1" lang="en-US" sz="2400" u="none" cap="none" strike="noStrike">
                <a:solidFill>
                  <a:srgbClr val="1A0D00"/>
                </a:solidFill>
                <a:latin typeface="Georgia"/>
                <a:ea typeface="Georgia"/>
                <a:cs typeface="Georgia"/>
                <a:sym typeface="Georgia"/>
              </a:rPr>
              <a:t>What is the standard asking for...?</a:t>
            </a:r>
          </a:p>
          <a:p>
            <a:pPr indent="-76200" lvl="0" marL="228600" marR="0" rtl="0" algn="ctr">
              <a:lnSpc>
                <a:spcPct val="100000"/>
              </a:lnSpc>
              <a:spcBef>
                <a:spcPts val="0"/>
              </a:spcBef>
              <a:spcAft>
                <a:spcPts val="0"/>
              </a:spcAft>
              <a:buClr>
                <a:srgbClr val="1A0D00"/>
              </a:buClr>
              <a:buSzPct val="25000"/>
              <a:buFont typeface="Arial"/>
              <a:buNone/>
            </a:pPr>
            <a:r>
              <a:t/>
            </a:r>
            <a:endParaRPr b="1" i="1" sz="2400" u="none" cap="none" strike="noStrike">
              <a:solidFill>
                <a:srgbClr val="1A0D00"/>
              </a:solidFill>
              <a:latin typeface="Georgia"/>
              <a:ea typeface="Georgia"/>
              <a:cs typeface="Georgia"/>
              <a:sym typeface="Georgia"/>
            </a:endParaRPr>
          </a:p>
          <a:p>
            <a:pPr indent="-76200" lvl="0" marL="228600" marR="0" rtl="0" algn="ctr">
              <a:lnSpc>
                <a:spcPct val="100000"/>
              </a:lnSpc>
              <a:spcBef>
                <a:spcPts val="0"/>
              </a:spcBef>
              <a:spcAft>
                <a:spcPts val="0"/>
              </a:spcAft>
              <a:buClr>
                <a:srgbClr val="1A0D00"/>
              </a:buClr>
              <a:buSzPct val="25000"/>
              <a:buFont typeface="Arial"/>
              <a:buNone/>
            </a:pPr>
            <a:r>
              <a:rPr b="1" i="1" lang="en-US" sz="2400" u="none" cap="none" strike="noStrike">
                <a:solidFill>
                  <a:srgbClr val="1A0D00"/>
                </a:solidFill>
                <a:latin typeface="Georgia"/>
                <a:ea typeface="Georgia"/>
                <a:cs typeface="Georgia"/>
                <a:sym typeface="Georgia"/>
              </a:rPr>
              <a:t>How do you interpret this locally? </a:t>
            </a:r>
          </a:p>
          <a:p>
            <a:pPr indent="-76200" lvl="0" marL="228600" marR="0" rtl="0" algn="ctr">
              <a:lnSpc>
                <a:spcPct val="100000"/>
              </a:lnSpc>
              <a:spcBef>
                <a:spcPts val="0"/>
              </a:spcBef>
              <a:spcAft>
                <a:spcPts val="0"/>
              </a:spcAft>
              <a:buClr>
                <a:srgbClr val="1A0D00"/>
              </a:buClr>
              <a:buSzPct val="25000"/>
              <a:buFont typeface="Arial"/>
              <a:buNone/>
            </a:pPr>
            <a:r>
              <a:t/>
            </a:r>
            <a:endParaRPr b="1" i="1" sz="2400" u="none" cap="none" strike="noStrike">
              <a:solidFill>
                <a:srgbClr val="1A0D00"/>
              </a:solidFill>
              <a:latin typeface="Georgia"/>
              <a:ea typeface="Georgia"/>
              <a:cs typeface="Georgia"/>
              <a:sym typeface="Georgia"/>
            </a:endParaRPr>
          </a:p>
        </p:txBody>
      </p:sp>
      <p:sp>
        <p:nvSpPr>
          <p:cNvPr id="114" name="Shape 114"/>
          <p:cNvSpPr txBox="1"/>
          <p:nvPr>
            <p:ph idx="11" type="ftr"/>
          </p:nvPr>
        </p:nvSpPr>
        <p:spPr>
          <a:xfrm>
            <a:off x="4038600" y="6356351"/>
            <a:ext cx="4114800" cy="3650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ASCCC Curriculum Institute, July </a:t>
            </a:r>
            <a:r>
              <a:rPr lang="en-US"/>
              <a:t>6</a:t>
            </a:r>
            <a:r>
              <a:rPr b="0" i="0" lang="en-US" sz="1200" u="none" cap="none" strike="noStrike">
                <a:solidFill>
                  <a:srgbClr val="888888"/>
                </a:solidFill>
                <a:latin typeface="Calibri"/>
                <a:ea typeface="Calibri"/>
                <a:cs typeface="Calibri"/>
                <a:sym typeface="Calibri"/>
              </a:rPr>
              <a:t>-9, 2016</a:t>
            </a:r>
          </a:p>
        </p:txBody>
      </p:sp>
      <p:sp>
        <p:nvSpPr>
          <p:cNvPr id="115" name="Shape 115"/>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838200" y="904875"/>
            <a:ext cx="10515600" cy="914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rgbClr val="261300"/>
              </a:buClr>
              <a:buSzPct val="25000"/>
              <a:buFont typeface="Georgia"/>
              <a:buNone/>
            </a:pPr>
            <a:r>
              <a:rPr b="1" i="1" lang="en-US" sz="3600" u="none" cap="none" strike="noStrike">
                <a:solidFill>
                  <a:srgbClr val="261300"/>
                </a:solidFill>
                <a:latin typeface="Georgia"/>
                <a:ea typeface="Georgia"/>
                <a:cs typeface="Georgia"/>
                <a:sym typeface="Georgia"/>
              </a:rPr>
              <a:t>Other Relevant Standards</a:t>
            </a:r>
          </a:p>
        </p:txBody>
      </p:sp>
      <p:sp>
        <p:nvSpPr>
          <p:cNvPr id="121" name="Shape 121"/>
          <p:cNvSpPr txBox="1"/>
          <p:nvPr>
            <p:ph idx="1" type="body"/>
          </p:nvPr>
        </p:nvSpPr>
        <p:spPr>
          <a:xfrm>
            <a:off x="838200" y="1825625"/>
            <a:ext cx="10515600" cy="43512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None/>
            </a:pPr>
            <a:r>
              <a:rPr b="0" i="1" lang="en-US" u="none" cap="none" strike="noStrike">
                <a:solidFill>
                  <a:srgbClr val="1A0D00"/>
                </a:solidFill>
                <a:latin typeface="Georgia"/>
                <a:ea typeface="Georgia"/>
                <a:cs typeface="Georgia"/>
                <a:sym typeface="Georgia"/>
              </a:rPr>
              <a:t>II.A.11 The institution includes in all of its programs, student learning outcomes, appropriate to the program level, in </a:t>
            </a:r>
            <a:r>
              <a:rPr b="1" i="1" lang="en-US" u="sng" cap="none" strike="noStrike">
                <a:solidFill>
                  <a:srgbClr val="1A0D00"/>
                </a:solidFill>
                <a:latin typeface="Georgia"/>
                <a:ea typeface="Georgia"/>
                <a:cs typeface="Georgia"/>
                <a:sym typeface="Georgia"/>
              </a:rPr>
              <a:t>communication competency</a:t>
            </a:r>
            <a:r>
              <a:rPr b="0" i="1" lang="en-US" u="sng" cap="none" strike="noStrike">
                <a:solidFill>
                  <a:srgbClr val="1A0D00"/>
                </a:solidFill>
                <a:latin typeface="Georgia"/>
                <a:ea typeface="Georgia"/>
                <a:cs typeface="Georgia"/>
                <a:sym typeface="Georgia"/>
              </a:rPr>
              <a:t>, </a:t>
            </a:r>
            <a:r>
              <a:rPr b="1" i="1" lang="en-US" u="sng" cap="none" strike="noStrike">
                <a:solidFill>
                  <a:srgbClr val="1A0D00"/>
                </a:solidFill>
                <a:latin typeface="Georgia"/>
                <a:ea typeface="Georgia"/>
                <a:cs typeface="Georgia"/>
                <a:sym typeface="Georgia"/>
              </a:rPr>
              <a:t>information competency</a:t>
            </a:r>
            <a:r>
              <a:rPr b="0" i="1" lang="en-US" u="sng" cap="none" strike="noStrike">
                <a:solidFill>
                  <a:srgbClr val="1A0D00"/>
                </a:solidFill>
                <a:latin typeface="Georgia"/>
                <a:ea typeface="Georgia"/>
                <a:cs typeface="Georgia"/>
                <a:sym typeface="Georgia"/>
              </a:rPr>
              <a:t>, </a:t>
            </a:r>
            <a:r>
              <a:rPr b="1" i="1" lang="en-US" u="sng" cap="none" strike="noStrike">
                <a:solidFill>
                  <a:srgbClr val="1A0D00"/>
                </a:solidFill>
                <a:latin typeface="Georgia"/>
                <a:ea typeface="Georgia"/>
                <a:cs typeface="Georgia"/>
                <a:sym typeface="Georgia"/>
              </a:rPr>
              <a:t>quantitative competency</a:t>
            </a:r>
            <a:r>
              <a:rPr b="0" i="1" lang="en-US" u="sng" cap="none" strike="noStrike">
                <a:solidFill>
                  <a:srgbClr val="1A0D00"/>
                </a:solidFill>
                <a:latin typeface="Georgia"/>
                <a:ea typeface="Georgia"/>
                <a:cs typeface="Georgia"/>
                <a:sym typeface="Georgia"/>
              </a:rPr>
              <a:t>, </a:t>
            </a:r>
            <a:r>
              <a:rPr b="1" i="1" lang="en-US" u="sng" cap="none" strike="noStrike">
                <a:solidFill>
                  <a:srgbClr val="1A0D00"/>
                </a:solidFill>
                <a:latin typeface="Georgia"/>
                <a:ea typeface="Georgia"/>
                <a:cs typeface="Georgia"/>
                <a:sym typeface="Georgia"/>
              </a:rPr>
              <a:t>analytic inquiry skills</a:t>
            </a:r>
            <a:r>
              <a:rPr b="0" i="1" lang="en-US" u="sng" cap="none" strike="noStrike">
                <a:solidFill>
                  <a:srgbClr val="1A0D00"/>
                </a:solidFill>
                <a:latin typeface="Georgia"/>
                <a:ea typeface="Georgia"/>
                <a:cs typeface="Georgia"/>
                <a:sym typeface="Georgia"/>
              </a:rPr>
              <a:t>, </a:t>
            </a:r>
            <a:r>
              <a:rPr b="1" i="1" lang="en-US" u="sng" cap="none" strike="noStrike">
                <a:solidFill>
                  <a:srgbClr val="1A0D00"/>
                </a:solidFill>
                <a:latin typeface="Georgia"/>
                <a:ea typeface="Georgia"/>
                <a:cs typeface="Georgia"/>
                <a:sym typeface="Georgia"/>
              </a:rPr>
              <a:t>ethical reasoning</a:t>
            </a:r>
            <a:r>
              <a:rPr b="0" i="1" lang="en-US" u="sng" cap="none" strike="noStrike">
                <a:solidFill>
                  <a:srgbClr val="1A0D00"/>
                </a:solidFill>
                <a:latin typeface="Georgia"/>
                <a:ea typeface="Georgia"/>
                <a:cs typeface="Georgia"/>
                <a:sym typeface="Georgia"/>
              </a:rPr>
              <a:t>, the ability to </a:t>
            </a:r>
            <a:r>
              <a:rPr b="1" i="1" lang="en-US" u="sng" cap="none" strike="noStrike">
                <a:solidFill>
                  <a:srgbClr val="1A0D00"/>
                </a:solidFill>
                <a:latin typeface="Georgia"/>
                <a:ea typeface="Georgia"/>
                <a:cs typeface="Georgia"/>
                <a:sym typeface="Georgia"/>
              </a:rPr>
              <a:t>engage diverse perspectives</a:t>
            </a:r>
            <a:r>
              <a:rPr b="0" i="1" lang="en-US" u="sng" cap="none" strike="noStrike">
                <a:solidFill>
                  <a:srgbClr val="1A0D00"/>
                </a:solidFill>
                <a:latin typeface="Georgia"/>
                <a:ea typeface="Georgia"/>
                <a:cs typeface="Georgia"/>
                <a:sym typeface="Georgia"/>
              </a:rPr>
              <a:t>,</a:t>
            </a:r>
            <a:r>
              <a:rPr b="0" i="1" lang="en-US" u="none" cap="none" strike="noStrike">
                <a:solidFill>
                  <a:srgbClr val="1A0D00"/>
                </a:solidFill>
                <a:latin typeface="Georgia"/>
                <a:ea typeface="Georgia"/>
                <a:cs typeface="Georgia"/>
                <a:sym typeface="Georgia"/>
              </a:rPr>
              <a:t> and other program-specific learning outcomes.</a:t>
            </a:r>
          </a:p>
          <a:p>
            <a:pPr indent="0" lvl="0" marL="0" marR="0" rtl="0" algn="l">
              <a:lnSpc>
                <a:spcPct val="90000"/>
              </a:lnSpc>
              <a:spcBef>
                <a:spcPts val="1000"/>
              </a:spcBef>
              <a:spcAft>
                <a:spcPts val="0"/>
              </a:spcAft>
              <a:buNone/>
            </a:pPr>
            <a:r>
              <a:t/>
            </a:r>
            <a:endParaRPr b="0"/>
          </a:p>
          <a:p>
            <a:pPr indent="0" lvl="0" marL="0" marR="0" rtl="0" algn="l">
              <a:lnSpc>
                <a:spcPct val="90000"/>
              </a:lnSpc>
              <a:spcBef>
                <a:spcPts val="1000"/>
              </a:spcBef>
              <a:spcAft>
                <a:spcPts val="0"/>
              </a:spcAft>
              <a:buNone/>
            </a:pPr>
            <a:r>
              <a:rPr b="0" i="1" lang="en-US" u="none" cap="none" strike="noStrike">
                <a:solidFill>
                  <a:srgbClr val="1A0D00"/>
                </a:solidFill>
                <a:latin typeface="Georgia"/>
                <a:ea typeface="Georgia"/>
                <a:cs typeface="Georgia"/>
                <a:sym typeface="Georgia"/>
              </a:rPr>
              <a:t>I.B.1. The institution demonstrates a </a:t>
            </a:r>
            <a:r>
              <a:rPr b="1" i="1" lang="en-US" u="sng" cap="none" strike="noStrike">
                <a:solidFill>
                  <a:srgbClr val="1A0D00"/>
                </a:solidFill>
                <a:latin typeface="Georgia"/>
                <a:ea typeface="Georgia"/>
                <a:cs typeface="Georgia"/>
                <a:sym typeface="Georgia"/>
              </a:rPr>
              <a:t>sustained, substantive and collegial dialog</a:t>
            </a:r>
            <a:r>
              <a:rPr b="1" i="1" lang="en-US" u="none" cap="none" strike="noStrike">
                <a:solidFill>
                  <a:srgbClr val="1A0D00"/>
                </a:solidFill>
                <a:latin typeface="Georgia"/>
                <a:ea typeface="Georgia"/>
                <a:cs typeface="Georgia"/>
                <a:sym typeface="Georgia"/>
              </a:rPr>
              <a:t> </a:t>
            </a:r>
            <a:r>
              <a:rPr b="0" i="1" lang="en-US" u="none" cap="none" strike="noStrike">
                <a:solidFill>
                  <a:srgbClr val="1A0D00"/>
                </a:solidFill>
                <a:latin typeface="Georgia"/>
                <a:ea typeface="Georgia"/>
                <a:cs typeface="Georgia"/>
                <a:sym typeface="Georgia"/>
              </a:rPr>
              <a:t>about student outcomes, student equity, academic quality, institutional effectiveness, and continuous improvement of student learning and achievement.</a:t>
            </a:r>
          </a:p>
          <a:p>
            <a:pPr indent="-76200" lvl="0" marL="228600" marR="0" rtl="0" algn="l">
              <a:lnSpc>
                <a:spcPct val="90000"/>
              </a:lnSpc>
              <a:spcBef>
                <a:spcPts val="1000"/>
              </a:spcBef>
              <a:spcAft>
                <a:spcPts val="0"/>
              </a:spcAft>
              <a:buClr>
                <a:srgbClr val="1A0D00"/>
              </a:buClr>
              <a:buSzPct val="83333"/>
              <a:buFont typeface="Arial"/>
              <a:buNone/>
            </a:pPr>
            <a:r>
              <a:t/>
            </a:r>
            <a:endParaRPr b="0" i="1" u="none" cap="none" strike="noStrike">
              <a:solidFill>
                <a:srgbClr val="1A0D00"/>
              </a:solidFill>
              <a:latin typeface="Georgia"/>
              <a:ea typeface="Georgia"/>
              <a:cs typeface="Georgia"/>
              <a:sym typeface="Georgia"/>
            </a:endParaRPr>
          </a:p>
        </p:txBody>
      </p:sp>
      <p:sp>
        <p:nvSpPr>
          <p:cNvPr id="122" name="Shape 122"/>
          <p:cNvSpPr txBox="1"/>
          <p:nvPr>
            <p:ph idx="11" type="ftr"/>
          </p:nvPr>
        </p:nvSpPr>
        <p:spPr>
          <a:xfrm>
            <a:off x="4038600" y="6356351"/>
            <a:ext cx="4114800" cy="3650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ASCCC Curriculum Institute, July </a:t>
            </a:r>
            <a:r>
              <a:rPr lang="en-US"/>
              <a:t>6</a:t>
            </a:r>
            <a:r>
              <a:rPr b="0" i="0" lang="en-US" sz="1200" u="none" cap="none" strike="noStrike">
                <a:solidFill>
                  <a:srgbClr val="888888"/>
                </a:solidFill>
                <a:latin typeface="Calibri"/>
                <a:ea typeface="Calibri"/>
                <a:cs typeface="Calibri"/>
                <a:sym typeface="Calibri"/>
              </a:rPr>
              <a:t>-9, 2016</a:t>
            </a:r>
          </a:p>
        </p:txBody>
      </p:sp>
      <p:sp>
        <p:nvSpPr>
          <p:cNvPr id="123" name="Shape 123"/>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type="title"/>
          </p:nvPr>
        </p:nvSpPr>
        <p:spPr>
          <a:xfrm>
            <a:off x="838200" y="904875"/>
            <a:ext cx="10515600" cy="914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rgbClr val="261300"/>
              </a:buClr>
              <a:buSzPct val="25000"/>
              <a:buFont typeface="Georgia"/>
              <a:buNone/>
            </a:pPr>
            <a:r>
              <a:rPr b="1" i="1" lang="en-US" sz="3600" u="none" cap="none" strike="noStrike">
                <a:solidFill>
                  <a:srgbClr val="261300"/>
                </a:solidFill>
                <a:latin typeface="Georgia"/>
                <a:ea typeface="Georgia"/>
                <a:cs typeface="Georgia"/>
                <a:sym typeface="Georgia"/>
              </a:rPr>
              <a:t>Useful Terms</a:t>
            </a:r>
          </a:p>
        </p:txBody>
      </p:sp>
      <p:sp>
        <p:nvSpPr>
          <p:cNvPr id="129" name="Shape 129"/>
          <p:cNvSpPr txBox="1"/>
          <p:nvPr>
            <p:ph idx="1" type="body"/>
          </p:nvPr>
        </p:nvSpPr>
        <p:spPr>
          <a:xfrm>
            <a:off x="818354" y="1825625"/>
            <a:ext cx="10515600" cy="4351200"/>
          </a:xfrm>
          <a:prstGeom prst="rect">
            <a:avLst/>
          </a:prstGeom>
          <a:noFill/>
          <a:ln>
            <a:noFill/>
          </a:ln>
        </p:spPr>
        <p:txBody>
          <a:bodyPr anchorCtr="0" anchor="t" bIns="45700" lIns="91425" rIns="91425" tIns="45700">
            <a:noAutofit/>
          </a:bodyPr>
          <a:lstStyle/>
          <a:p>
            <a:pPr indent="0" lvl="0" marL="152400" marR="0" rtl="0" algn="l">
              <a:lnSpc>
                <a:spcPct val="100000"/>
              </a:lnSpc>
              <a:spcBef>
                <a:spcPts val="0"/>
              </a:spcBef>
              <a:spcAft>
                <a:spcPts val="0"/>
              </a:spcAft>
              <a:buClr>
                <a:srgbClr val="1A0D00"/>
              </a:buClr>
              <a:buSzPct val="25000"/>
              <a:buFont typeface="Arial"/>
              <a:buNone/>
            </a:pPr>
            <a:r>
              <a:rPr b="1" i="1" lang="en-US" sz="2400" u="none" cap="none" strike="noStrike">
                <a:solidFill>
                  <a:srgbClr val="1A0D00"/>
                </a:solidFill>
                <a:latin typeface="Georgia"/>
                <a:ea typeface="Georgia"/>
                <a:cs typeface="Georgia"/>
                <a:sym typeface="Georgia"/>
              </a:rPr>
              <a:t>General Education Learning Outcomes (GELOs or GEOs)</a:t>
            </a:r>
          </a:p>
          <a:p>
            <a:pPr indent="0" lvl="0" marL="152400" marR="0" rtl="0" algn="l">
              <a:lnSpc>
                <a:spcPct val="100000"/>
              </a:lnSpc>
              <a:spcBef>
                <a:spcPts val="0"/>
              </a:spcBef>
              <a:spcAft>
                <a:spcPts val="0"/>
              </a:spcAft>
              <a:buClr>
                <a:srgbClr val="1A0D00"/>
              </a:buClr>
              <a:buSzPct val="25000"/>
              <a:buFont typeface="Arial"/>
              <a:buNone/>
            </a:pPr>
            <a:r>
              <a:rPr b="0" i="1" lang="en-US" sz="2400" u="none" cap="none" strike="noStrike">
                <a:solidFill>
                  <a:srgbClr val="1A0D00"/>
                </a:solidFill>
                <a:latin typeface="Georgia"/>
                <a:ea typeface="Georgia"/>
                <a:cs typeface="Georgia"/>
                <a:sym typeface="Georgia"/>
              </a:rPr>
              <a:t>Agreed upon outcomes that measure ALL students’ ability to perform broad skills that are learned by completing any course of study for a degree or certificate, reflect the goals and rigor of a generally expected college experience and consider ACCJC expectations. </a:t>
            </a:r>
          </a:p>
          <a:p>
            <a:pPr indent="0" lvl="0" marL="152400" marR="0" rtl="0" algn="l">
              <a:lnSpc>
                <a:spcPct val="100000"/>
              </a:lnSpc>
              <a:spcBef>
                <a:spcPts val="0"/>
              </a:spcBef>
              <a:spcAft>
                <a:spcPts val="0"/>
              </a:spcAft>
              <a:buClr>
                <a:srgbClr val="1A0D00"/>
              </a:buClr>
              <a:buSzPct val="25000"/>
              <a:buFont typeface="Arial"/>
              <a:buNone/>
            </a:pPr>
            <a:r>
              <a:t/>
            </a:r>
            <a:endParaRPr b="0" i="1" sz="2400" u="none" cap="none" strike="noStrike">
              <a:solidFill>
                <a:srgbClr val="1A0D00"/>
              </a:solidFill>
              <a:latin typeface="Georgia"/>
              <a:ea typeface="Georgia"/>
              <a:cs typeface="Georgia"/>
              <a:sym typeface="Georgia"/>
            </a:endParaRPr>
          </a:p>
          <a:p>
            <a:pPr indent="0" lvl="0" marL="152400" marR="0" rtl="0" algn="l">
              <a:lnSpc>
                <a:spcPct val="100000"/>
              </a:lnSpc>
              <a:spcBef>
                <a:spcPts val="0"/>
              </a:spcBef>
              <a:spcAft>
                <a:spcPts val="0"/>
              </a:spcAft>
              <a:buClr>
                <a:srgbClr val="1A0D00"/>
              </a:buClr>
              <a:buSzPct val="25000"/>
              <a:buFont typeface="Arial"/>
              <a:buNone/>
            </a:pPr>
            <a:r>
              <a:rPr b="1" i="1" lang="en-US" sz="2400" u="none" cap="none" strike="noStrike">
                <a:solidFill>
                  <a:srgbClr val="1A0D00"/>
                </a:solidFill>
                <a:latin typeface="Georgia"/>
                <a:ea typeface="Georgia"/>
                <a:cs typeface="Georgia"/>
                <a:sym typeface="Georgia"/>
              </a:rPr>
              <a:t>Institutional Student Learning Outcomes (ISLOs or ILOs)</a:t>
            </a:r>
          </a:p>
          <a:p>
            <a:pPr indent="0" lvl="0" marL="152400" marR="0" rtl="0" algn="l">
              <a:lnSpc>
                <a:spcPct val="100000"/>
              </a:lnSpc>
              <a:spcBef>
                <a:spcPts val="0"/>
              </a:spcBef>
              <a:spcAft>
                <a:spcPts val="0"/>
              </a:spcAft>
              <a:buClr>
                <a:srgbClr val="1A0D00"/>
              </a:buClr>
              <a:buSzPct val="25000"/>
              <a:buFont typeface="Arial"/>
              <a:buNone/>
            </a:pPr>
            <a:r>
              <a:rPr b="0" i="1" lang="en-US" sz="2400" u="none" cap="none" strike="noStrike">
                <a:solidFill>
                  <a:srgbClr val="1A0D00"/>
                </a:solidFill>
                <a:latin typeface="Georgia"/>
                <a:ea typeface="Georgia"/>
                <a:cs typeface="Georgia"/>
                <a:sym typeface="Georgia"/>
              </a:rPr>
              <a:t>Agreed upon outcomes that measure student ability to perform broad skills that are learned by completing any educational program, not necessarily resulting in a degree or certificate and that ALL students, regardless of program, should show proficiency. ISLOs are GESLOs that should be addressed in all programs. </a:t>
            </a:r>
          </a:p>
        </p:txBody>
      </p:sp>
      <p:sp>
        <p:nvSpPr>
          <p:cNvPr id="130" name="Shape 130"/>
          <p:cNvSpPr txBox="1"/>
          <p:nvPr>
            <p:ph idx="11" type="ftr"/>
          </p:nvPr>
        </p:nvSpPr>
        <p:spPr>
          <a:xfrm>
            <a:off x="4038600" y="6356351"/>
            <a:ext cx="4114800" cy="3650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ASCCC Curriculum Institute, July </a:t>
            </a:r>
            <a:r>
              <a:rPr lang="en-US"/>
              <a:t>6</a:t>
            </a:r>
            <a:r>
              <a:rPr b="0" i="0" lang="en-US" sz="1200" u="none" cap="none" strike="noStrike">
                <a:solidFill>
                  <a:srgbClr val="888888"/>
                </a:solidFill>
                <a:latin typeface="Calibri"/>
                <a:ea typeface="Calibri"/>
                <a:cs typeface="Calibri"/>
                <a:sym typeface="Calibri"/>
              </a:rPr>
              <a:t>-9, 2016</a:t>
            </a:r>
          </a:p>
        </p:txBody>
      </p:sp>
      <p:sp>
        <p:nvSpPr>
          <p:cNvPr id="131" name="Shape 131"/>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x="0" y="0"/>
          <a:ext cx="0" cy="0"/>
          <a:chOff x="0" y="0"/>
          <a:chExt cx="0" cy="0"/>
        </a:xfrm>
      </p:grpSpPr>
      <p:sp>
        <p:nvSpPr>
          <p:cNvPr id="136" name="Shape 136"/>
          <p:cNvSpPr txBox="1"/>
          <p:nvPr>
            <p:ph type="title"/>
          </p:nvPr>
        </p:nvSpPr>
        <p:spPr>
          <a:xfrm>
            <a:off x="838200" y="904875"/>
            <a:ext cx="10515600" cy="914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rgbClr val="261300"/>
              </a:buClr>
              <a:buSzPct val="25000"/>
              <a:buFont typeface="Georgia"/>
              <a:buNone/>
            </a:pPr>
            <a:r>
              <a:rPr b="1" i="1" lang="en-US" sz="3600" u="none" cap="none" strike="noStrike">
                <a:solidFill>
                  <a:srgbClr val="261300"/>
                </a:solidFill>
                <a:latin typeface="Georgia"/>
                <a:ea typeface="Georgia"/>
                <a:cs typeface="Georgia"/>
                <a:sym typeface="Georgia"/>
              </a:rPr>
              <a:t>Are GELOs and ISLOs the Same? </a:t>
            </a:r>
          </a:p>
        </p:txBody>
      </p:sp>
      <p:sp>
        <p:nvSpPr>
          <p:cNvPr id="137" name="Shape 137"/>
          <p:cNvSpPr txBox="1"/>
          <p:nvPr>
            <p:ph idx="1" type="body"/>
          </p:nvPr>
        </p:nvSpPr>
        <p:spPr>
          <a:xfrm>
            <a:off x="838200" y="1825625"/>
            <a:ext cx="10515600" cy="4351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1A0D00"/>
              </a:buClr>
              <a:buSzPct val="25000"/>
              <a:buFont typeface="Arial"/>
              <a:buNone/>
            </a:pPr>
            <a:r>
              <a:rPr b="1" i="1" lang="en-US" sz="2400" u="none" cap="none" strike="noStrike">
                <a:solidFill>
                  <a:srgbClr val="1A0D00"/>
                </a:solidFill>
                <a:latin typeface="Georgia"/>
                <a:ea typeface="Georgia"/>
                <a:cs typeface="Georgia"/>
                <a:sym typeface="Georgia"/>
              </a:rPr>
              <a:t>GELOs</a:t>
            </a:r>
          </a:p>
          <a:p>
            <a:pPr indent="0" lvl="0" marL="0" marR="0" rtl="0" algn="l">
              <a:lnSpc>
                <a:spcPct val="100000"/>
              </a:lnSpc>
              <a:spcBef>
                <a:spcPts val="0"/>
              </a:spcBef>
              <a:spcAft>
                <a:spcPts val="0"/>
              </a:spcAft>
              <a:buNone/>
            </a:pPr>
            <a:r>
              <a:rPr b="0" i="1" lang="en-US" sz="2400" u="none" cap="none" strike="noStrike">
                <a:solidFill>
                  <a:srgbClr val="1A0D00"/>
                </a:solidFill>
                <a:latin typeface="Georgia"/>
                <a:ea typeface="Georgia"/>
                <a:cs typeface="Georgia"/>
                <a:sym typeface="Georgia"/>
              </a:rPr>
              <a:t>May be tied to local IGETC or CSU requirements</a:t>
            </a:r>
          </a:p>
          <a:p>
            <a:pPr indent="0" lvl="0" marL="0" marR="0" rtl="0" algn="l">
              <a:lnSpc>
                <a:spcPct val="100000"/>
              </a:lnSpc>
              <a:spcBef>
                <a:spcPts val="0"/>
              </a:spcBef>
              <a:spcAft>
                <a:spcPts val="0"/>
              </a:spcAft>
              <a:buNone/>
            </a:pPr>
            <a:r>
              <a:rPr b="0" i="1" lang="en-US" sz="2400" u="none" cap="none" strike="noStrike">
                <a:solidFill>
                  <a:srgbClr val="1A0D00"/>
                </a:solidFill>
                <a:latin typeface="Georgia"/>
                <a:ea typeface="Georgia"/>
                <a:cs typeface="Georgia"/>
                <a:sym typeface="Georgia"/>
              </a:rPr>
              <a:t>May reflect Title 5 requirements for general education</a:t>
            </a:r>
          </a:p>
          <a:p>
            <a:pPr indent="0" lvl="0" marL="0" marR="0" rtl="0" algn="l">
              <a:lnSpc>
                <a:spcPct val="100000"/>
              </a:lnSpc>
              <a:spcBef>
                <a:spcPts val="0"/>
              </a:spcBef>
              <a:spcAft>
                <a:spcPts val="0"/>
              </a:spcAft>
              <a:buNone/>
            </a:pPr>
            <a:r>
              <a:rPr b="0" i="1" lang="en-US" sz="2400" u="none" cap="none" strike="noStrike">
                <a:solidFill>
                  <a:srgbClr val="1A0D00"/>
                </a:solidFill>
                <a:latin typeface="Georgia"/>
                <a:ea typeface="Georgia"/>
                <a:cs typeface="Georgia"/>
                <a:sym typeface="Georgia"/>
              </a:rPr>
              <a:t>May be focused solely on your local AA or AS or certificates</a:t>
            </a:r>
          </a:p>
          <a:p>
            <a:pPr indent="0" lvl="0" marL="152400" marR="0" rtl="0" algn="l">
              <a:lnSpc>
                <a:spcPct val="100000"/>
              </a:lnSpc>
              <a:spcBef>
                <a:spcPts val="0"/>
              </a:spcBef>
              <a:spcAft>
                <a:spcPts val="0"/>
              </a:spcAft>
              <a:buClr>
                <a:srgbClr val="1A0D00"/>
              </a:buClr>
              <a:buSzPct val="25000"/>
              <a:buFont typeface="Arial"/>
              <a:buNone/>
            </a:pPr>
            <a:r>
              <a:t/>
            </a:r>
            <a:endParaRPr b="1" i="1" sz="2400" u="none" cap="none" strike="noStrike">
              <a:solidFill>
                <a:srgbClr val="1A0D00"/>
              </a:solidFill>
              <a:latin typeface="Georgia"/>
              <a:ea typeface="Georgia"/>
              <a:cs typeface="Georgia"/>
              <a:sym typeface="Georgia"/>
            </a:endParaRPr>
          </a:p>
          <a:p>
            <a:pPr indent="0" lvl="0" marL="0" marR="0" rtl="0" algn="l">
              <a:lnSpc>
                <a:spcPct val="100000"/>
              </a:lnSpc>
              <a:spcBef>
                <a:spcPts val="0"/>
              </a:spcBef>
              <a:spcAft>
                <a:spcPts val="0"/>
              </a:spcAft>
              <a:buClr>
                <a:srgbClr val="1A0D00"/>
              </a:buClr>
              <a:buSzPct val="25000"/>
              <a:buFont typeface="Arial"/>
              <a:buNone/>
            </a:pPr>
            <a:r>
              <a:rPr b="1" i="1" lang="en-US" sz="2400" u="none" cap="none" strike="noStrike">
                <a:solidFill>
                  <a:srgbClr val="1A0D00"/>
                </a:solidFill>
                <a:latin typeface="Georgia"/>
                <a:ea typeface="Georgia"/>
                <a:cs typeface="Georgia"/>
                <a:sym typeface="Georgia"/>
              </a:rPr>
              <a:t>ISLOs</a:t>
            </a:r>
          </a:p>
          <a:p>
            <a:pPr indent="0" lvl="0" marL="0" marR="0" rtl="0" algn="l">
              <a:lnSpc>
                <a:spcPct val="100000"/>
              </a:lnSpc>
              <a:spcBef>
                <a:spcPts val="0"/>
              </a:spcBef>
              <a:spcAft>
                <a:spcPts val="0"/>
              </a:spcAft>
              <a:buNone/>
            </a:pPr>
            <a:r>
              <a:rPr b="0" i="1" lang="en-US" sz="2400" u="none" cap="none" strike="noStrike">
                <a:solidFill>
                  <a:srgbClr val="1A0D00"/>
                </a:solidFill>
                <a:latin typeface="Georgia"/>
                <a:ea typeface="Georgia"/>
                <a:cs typeface="Georgia"/>
                <a:sym typeface="Georgia"/>
              </a:rPr>
              <a:t>May be more reflective of faculty values than transfer requirements</a:t>
            </a:r>
          </a:p>
          <a:p>
            <a:pPr indent="0" lvl="0" marL="0" marR="0" rtl="0" algn="l">
              <a:lnSpc>
                <a:spcPct val="100000"/>
              </a:lnSpc>
              <a:spcBef>
                <a:spcPts val="0"/>
              </a:spcBef>
              <a:spcAft>
                <a:spcPts val="0"/>
              </a:spcAft>
              <a:buNone/>
            </a:pPr>
            <a:r>
              <a:rPr b="0" i="1" lang="en-US" sz="2400" u="none" cap="none" strike="noStrike">
                <a:solidFill>
                  <a:srgbClr val="1A0D00"/>
                </a:solidFill>
                <a:latin typeface="Georgia"/>
                <a:ea typeface="Georgia"/>
                <a:cs typeface="Georgia"/>
                <a:sym typeface="Georgia"/>
              </a:rPr>
              <a:t>May vary for “terminal” AA or AS degrees</a:t>
            </a:r>
          </a:p>
          <a:p>
            <a:pPr indent="0" lvl="0" marL="152400" marR="0" rtl="0" algn="l">
              <a:lnSpc>
                <a:spcPct val="100000"/>
              </a:lnSpc>
              <a:spcBef>
                <a:spcPts val="0"/>
              </a:spcBef>
              <a:spcAft>
                <a:spcPts val="0"/>
              </a:spcAft>
              <a:buClr>
                <a:srgbClr val="1A0D00"/>
              </a:buClr>
              <a:buSzPct val="25000"/>
              <a:buFont typeface="Arial"/>
              <a:buNone/>
            </a:pPr>
            <a:r>
              <a:t/>
            </a:r>
            <a:endParaRPr b="1" i="1" sz="2400" u="none" cap="none" strike="noStrike">
              <a:solidFill>
                <a:srgbClr val="1A0D00"/>
              </a:solidFill>
              <a:latin typeface="Georgia"/>
              <a:ea typeface="Georgia"/>
              <a:cs typeface="Georgia"/>
              <a:sym typeface="Georgia"/>
            </a:endParaRPr>
          </a:p>
          <a:p>
            <a:pPr indent="0" lvl="0" marL="152400" marR="0" rtl="0" algn="l">
              <a:lnSpc>
                <a:spcPct val="100000"/>
              </a:lnSpc>
              <a:spcBef>
                <a:spcPts val="0"/>
              </a:spcBef>
              <a:spcAft>
                <a:spcPts val="0"/>
              </a:spcAft>
              <a:buClr>
                <a:srgbClr val="1A0D00"/>
              </a:buClr>
              <a:buSzPct val="25000"/>
              <a:buFont typeface="Arial"/>
              <a:buNone/>
            </a:pPr>
            <a:r>
              <a:rPr b="1" i="1" lang="en-US" sz="2400" u="none" cap="none" strike="noStrike">
                <a:solidFill>
                  <a:srgbClr val="1A0D00"/>
                </a:solidFill>
                <a:latin typeface="Georgia"/>
                <a:ea typeface="Georgia"/>
                <a:cs typeface="Georgia"/>
                <a:sym typeface="Georgia"/>
              </a:rPr>
              <a:t>Can these be the same?  </a:t>
            </a:r>
          </a:p>
        </p:txBody>
      </p:sp>
      <p:sp>
        <p:nvSpPr>
          <p:cNvPr id="138" name="Shape 138"/>
          <p:cNvSpPr txBox="1"/>
          <p:nvPr>
            <p:ph idx="11" type="ftr"/>
          </p:nvPr>
        </p:nvSpPr>
        <p:spPr>
          <a:xfrm>
            <a:off x="4038600" y="6356351"/>
            <a:ext cx="4114800" cy="3650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ASCCC Curriculum Institute, July </a:t>
            </a:r>
            <a:r>
              <a:rPr lang="en-US"/>
              <a:t>6</a:t>
            </a:r>
            <a:r>
              <a:rPr b="0" i="0" lang="en-US" sz="1200" u="none" cap="none" strike="noStrike">
                <a:solidFill>
                  <a:srgbClr val="888888"/>
                </a:solidFill>
                <a:latin typeface="Calibri"/>
                <a:ea typeface="Calibri"/>
                <a:cs typeface="Calibri"/>
                <a:sym typeface="Calibri"/>
              </a:rPr>
              <a:t>-9, 2016</a:t>
            </a:r>
          </a:p>
        </p:txBody>
      </p:sp>
      <p:sp>
        <p:nvSpPr>
          <p:cNvPr id="139" name="Shape 139"/>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838200" y="904875"/>
            <a:ext cx="10515600" cy="914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rgbClr val="261300"/>
              </a:buClr>
              <a:buSzPct val="25000"/>
              <a:buFont typeface="Georgia"/>
              <a:buNone/>
            </a:pPr>
            <a:r>
              <a:rPr b="1" i="1" lang="en-US" sz="3600" u="none" cap="none" strike="noStrike">
                <a:solidFill>
                  <a:srgbClr val="261300"/>
                </a:solidFill>
                <a:latin typeface="Georgia"/>
                <a:ea typeface="Georgia"/>
                <a:cs typeface="Georgia"/>
                <a:sym typeface="Georgia"/>
              </a:rPr>
              <a:t>ACCJC Compliance</a:t>
            </a:r>
          </a:p>
        </p:txBody>
      </p:sp>
      <p:sp>
        <p:nvSpPr>
          <p:cNvPr id="145" name="Shape 145"/>
          <p:cNvSpPr txBox="1"/>
          <p:nvPr>
            <p:ph idx="1" type="body"/>
          </p:nvPr>
        </p:nvSpPr>
        <p:spPr>
          <a:xfrm>
            <a:off x="838200" y="1825625"/>
            <a:ext cx="10515600" cy="4351200"/>
          </a:xfrm>
          <a:prstGeom prst="rect">
            <a:avLst/>
          </a:prstGeom>
          <a:noFill/>
          <a:ln>
            <a:noFill/>
          </a:ln>
        </p:spPr>
        <p:txBody>
          <a:bodyPr anchorCtr="0" anchor="t" bIns="45700" lIns="91425" rIns="91425" tIns="45700">
            <a:noAutofit/>
          </a:bodyPr>
          <a:lstStyle/>
          <a:p>
            <a:pPr indent="0" lvl="0" marL="152400" marR="0" rtl="0" algn="l">
              <a:lnSpc>
                <a:spcPct val="90000"/>
              </a:lnSpc>
              <a:spcBef>
                <a:spcPts val="0"/>
              </a:spcBef>
              <a:spcAft>
                <a:spcPts val="0"/>
              </a:spcAft>
              <a:buClr>
                <a:srgbClr val="1A0D00"/>
              </a:buClr>
              <a:buSzPct val="25000"/>
              <a:buFont typeface="Arial"/>
              <a:buNone/>
            </a:pPr>
            <a:r>
              <a:rPr b="0" i="1" lang="en-US" sz="2400" u="none" cap="none" strike="noStrike">
                <a:solidFill>
                  <a:srgbClr val="1A0D00"/>
                </a:solidFill>
                <a:latin typeface="Georgia"/>
                <a:ea typeface="Georgia"/>
                <a:cs typeface="Georgia"/>
                <a:sym typeface="Georgia"/>
              </a:rPr>
              <a:t>Respond to Standard II.A.12 and II.A.11 (others) with examples of GELOs/ISLOs reflective of general education principles whether determined specifically for local degrees or based on articulated transfer patterns. </a:t>
            </a:r>
          </a:p>
          <a:p>
            <a:pPr indent="-76200" lvl="0" marL="228600" marR="0" rtl="0" algn="l">
              <a:lnSpc>
                <a:spcPct val="90000"/>
              </a:lnSpc>
              <a:spcBef>
                <a:spcPts val="0"/>
              </a:spcBef>
              <a:spcAft>
                <a:spcPts val="0"/>
              </a:spcAft>
              <a:buClr>
                <a:srgbClr val="1A0D00"/>
              </a:buClr>
              <a:buSzPct val="25000"/>
              <a:buFont typeface="Arial"/>
              <a:buNone/>
            </a:pPr>
            <a:r>
              <a:t/>
            </a:r>
            <a:endParaRPr b="0" i="1" sz="2400" u="none" cap="none" strike="noStrike">
              <a:solidFill>
                <a:srgbClr val="1A0D00"/>
              </a:solidFill>
              <a:latin typeface="Georgia"/>
              <a:ea typeface="Georgia"/>
              <a:cs typeface="Georgia"/>
              <a:sym typeface="Georgia"/>
            </a:endParaRPr>
          </a:p>
          <a:p>
            <a:pPr indent="0" lvl="0" marL="152400" marR="0" rtl="0" algn="l">
              <a:lnSpc>
                <a:spcPct val="90000"/>
              </a:lnSpc>
              <a:spcBef>
                <a:spcPts val="0"/>
              </a:spcBef>
              <a:spcAft>
                <a:spcPts val="0"/>
              </a:spcAft>
              <a:buClr>
                <a:srgbClr val="1A0D00"/>
              </a:buClr>
              <a:buSzPct val="25000"/>
              <a:buFont typeface="Arial"/>
              <a:buNone/>
            </a:pPr>
            <a:r>
              <a:rPr b="0" i="1" lang="en-US" sz="2400" u="none" cap="none" strike="noStrike">
                <a:solidFill>
                  <a:srgbClr val="1A0D00"/>
                </a:solidFill>
                <a:latin typeface="Georgia"/>
                <a:ea typeface="Georgia"/>
                <a:cs typeface="Georgia"/>
                <a:sym typeface="Georgia"/>
              </a:rPr>
              <a:t>Report annually on assessment of GELOs/ISLOs in Annual Report due in March.</a:t>
            </a:r>
          </a:p>
        </p:txBody>
      </p:sp>
      <p:sp>
        <p:nvSpPr>
          <p:cNvPr id="146" name="Shape 146"/>
          <p:cNvSpPr txBox="1"/>
          <p:nvPr>
            <p:ph idx="11" type="ftr"/>
          </p:nvPr>
        </p:nvSpPr>
        <p:spPr>
          <a:xfrm>
            <a:off x="4038600" y="6356351"/>
            <a:ext cx="4114800" cy="3650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ASCCC Curriculum Institute, July </a:t>
            </a:r>
            <a:r>
              <a:rPr lang="en-US"/>
              <a:t>6</a:t>
            </a:r>
            <a:r>
              <a:rPr b="0" i="0" lang="en-US" sz="1200" u="none" cap="none" strike="noStrike">
                <a:solidFill>
                  <a:srgbClr val="888888"/>
                </a:solidFill>
                <a:latin typeface="Calibri"/>
                <a:ea typeface="Calibri"/>
                <a:cs typeface="Calibri"/>
                <a:sym typeface="Calibri"/>
              </a:rPr>
              <a:t>-9, 2016</a:t>
            </a:r>
          </a:p>
        </p:txBody>
      </p:sp>
      <p:sp>
        <p:nvSpPr>
          <p:cNvPr id="147" name="Shape 147"/>
          <p:cNvSpPr txBox="1"/>
          <p:nvPr>
            <p:ph idx="12" type="sldNum"/>
          </p:nvPr>
        </p:nvSpPr>
        <p:spPr>
          <a:xfrm>
            <a:off x="8610600" y="6356351"/>
            <a:ext cx="2743200" cy="36509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Office Theme">
  <a:themeElements>
    <a:clrScheme name="Custom 1">
      <a:dk1>
        <a:srgbClr val="000000"/>
      </a:dk1>
      <a:lt1>
        <a:srgbClr val="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Office Theme">
  <a:themeElements>
    <a:clrScheme name="Custom 1">
      <a:dk1>
        <a:srgbClr val="000000"/>
      </a:dk1>
      <a:lt1>
        <a:srgbClr val="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