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1"/>
    <p:sldMasterId id="2147483675" r:id="rId2"/>
  </p:sldMasterIdLst>
  <p:notesMasterIdLst>
    <p:notesMasterId r:id="rId12"/>
  </p:notesMasterIdLst>
  <p:sldIdLst>
    <p:sldId id="256" r:id="rId3"/>
    <p:sldId id="257" r:id="rId4"/>
    <p:sldId id="258" r:id="rId5"/>
    <p:sldId id="259" r:id="rId6"/>
    <p:sldId id="265" r:id="rId7"/>
    <p:sldId id="261" r:id="rId8"/>
    <p:sldId id="262" r:id="rId9"/>
    <p:sldId id="263" r:id="rId10"/>
    <p:sldId id="264"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C74370-0CCD-4911-AC86-F98E7BC6123F}" v="52" dt="2019-06-05T16:59:24.901"/>
  </p1510:revLst>
</p1510:revInfo>
</file>

<file path=ppt/tableStyles.xml><?xml version="1.0" encoding="utf-8"?>
<a:tblStyleLst xmlns:a="http://schemas.openxmlformats.org/drawingml/2006/main" def="{0718C9A4-B448-4038-87ED-3523D94B6512}">
  <a:tblStyle styleId="{0718C9A4-B448-4038-87ED-3523D94B651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398" autoAdjust="0"/>
  </p:normalViewPr>
  <p:slideViewPr>
    <p:cSldViewPr snapToGrid="0">
      <p:cViewPr varScale="1">
        <p:scale>
          <a:sx n="55" d="100"/>
          <a:sy n="55" d="100"/>
        </p:scale>
        <p:origin x="808" y="3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Bean" userId="0d8acacb-9479-4755-afc3-7abd1af15332" providerId="ADAL" clId="{0BC74370-0CCD-4911-AC86-F98E7BC6123F}"/>
    <pc:docChg chg="undo custSel addSld delSld modSld">
      <pc:chgData name="Michelle Bean" userId="0d8acacb-9479-4755-afc3-7abd1af15332" providerId="ADAL" clId="{0BC74370-0CCD-4911-AC86-F98E7BC6123F}" dt="2019-06-05T17:00:25.100" v="762" actId="14100"/>
      <pc:docMkLst>
        <pc:docMk/>
      </pc:docMkLst>
      <pc:sldChg chg="modSp">
        <pc:chgData name="Michelle Bean" userId="0d8acacb-9479-4755-afc3-7abd1af15332" providerId="ADAL" clId="{0BC74370-0CCD-4911-AC86-F98E7BC6123F}" dt="2019-06-04T18:04:06.339" v="22" actId="404"/>
        <pc:sldMkLst>
          <pc:docMk/>
          <pc:sldMk cId="0" sldId="256"/>
        </pc:sldMkLst>
        <pc:spChg chg="mod">
          <ac:chgData name="Michelle Bean" userId="0d8acacb-9479-4755-afc3-7abd1af15332" providerId="ADAL" clId="{0BC74370-0CCD-4911-AC86-F98E7BC6123F}" dt="2019-06-04T18:04:06.339" v="22" actId="404"/>
          <ac:spMkLst>
            <pc:docMk/>
            <pc:sldMk cId="0" sldId="256"/>
            <ac:spMk id="197" creationId="{00000000-0000-0000-0000-000000000000}"/>
          </ac:spMkLst>
        </pc:spChg>
        <pc:spChg chg="mod">
          <ac:chgData name="Michelle Bean" userId="0d8acacb-9479-4755-afc3-7abd1af15332" providerId="ADAL" clId="{0BC74370-0CCD-4911-AC86-F98E7BC6123F}" dt="2019-06-04T18:03:18.905" v="16" actId="404"/>
          <ac:spMkLst>
            <pc:docMk/>
            <pc:sldMk cId="0" sldId="256"/>
            <ac:spMk id="198" creationId="{00000000-0000-0000-0000-000000000000}"/>
          </ac:spMkLst>
        </pc:spChg>
      </pc:sldChg>
      <pc:sldChg chg="addSp modSp">
        <pc:chgData name="Michelle Bean" userId="0d8acacb-9479-4755-afc3-7abd1af15332" providerId="ADAL" clId="{0BC74370-0CCD-4911-AC86-F98E7BC6123F}" dt="2019-06-05T17:00:25.100" v="762" actId="14100"/>
        <pc:sldMkLst>
          <pc:docMk/>
          <pc:sldMk cId="0" sldId="257"/>
        </pc:sldMkLst>
        <pc:spChg chg="mod">
          <ac:chgData name="Michelle Bean" userId="0d8acacb-9479-4755-afc3-7abd1af15332" providerId="ADAL" clId="{0BC74370-0CCD-4911-AC86-F98E7BC6123F}" dt="2019-06-05T16:40:17.457" v="657" actId="20577"/>
          <ac:spMkLst>
            <pc:docMk/>
            <pc:sldMk cId="0" sldId="257"/>
            <ac:spMk id="204" creationId="{00000000-0000-0000-0000-000000000000}"/>
          </ac:spMkLst>
        </pc:spChg>
        <pc:spChg chg="mod">
          <ac:chgData name="Michelle Bean" userId="0d8acacb-9479-4755-afc3-7abd1af15332" providerId="ADAL" clId="{0BC74370-0CCD-4911-AC86-F98E7BC6123F}" dt="2019-06-05T17:00:25.100" v="762" actId="14100"/>
          <ac:spMkLst>
            <pc:docMk/>
            <pc:sldMk cId="0" sldId="257"/>
            <ac:spMk id="205" creationId="{00000000-0000-0000-0000-000000000000}"/>
          </ac:spMkLst>
        </pc:spChg>
        <pc:picChg chg="add mod ord">
          <ac:chgData name="Michelle Bean" userId="0d8acacb-9479-4755-afc3-7abd1af15332" providerId="ADAL" clId="{0BC74370-0CCD-4911-AC86-F98E7BC6123F}" dt="2019-06-05T17:00:18.788" v="761" actId="1076"/>
          <ac:picMkLst>
            <pc:docMk/>
            <pc:sldMk cId="0" sldId="257"/>
            <ac:picMk id="2" creationId="{B80EBAE0-B66D-4E48-A6EA-00B02B45F937}"/>
          </ac:picMkLst>
        </pc:picChg>
      </pc:sldChg>
      <pc:sldChg chg="addSp modSp">
        <pc:chgData name="Michelle Bean" userId="0d8acacb-9479-4755-afc3-7abd1af15332" providerId="ADAL" clId="{0BC74370-0CCD-4911-AC86-F98E7BC6123F}" dt="2019-06-04T18:37:17.859" v="277" actId="122"/>
        <pc:sldMkLst>
          <pc:docMk/>
          <pc:sldMk cId="0" sldId="258"/>
        </pc:sldMkLst>
        <pc:spChg chg="mod">
          <ac:chgData name="Michelle Bean" userId="0d8acacb-9479-4755-afc3-7abd1af15332" providerId="ADAL" clId="{0BC74370-0CCD-4911-AC86-F98E7BC6123F}" dt="2019-06-04T18:27:24.464" v="249" actId="113"/>
          <ac:spMkLst>
            <pc:docMk/>
            <pc:sldMk cId="0" sldId="258"/>
            <ac:spMk id="210" creationId="{00000000-0000-0000-0000-000000000000}"/>
          </ac:spMkLst>
        </pc:spChg>
        <pc:spChg chg="mod">
          <ac:chgData name="Michelle Bean" userId="0d8acacb-9479-4755-afc3-7abd1af15332" providerId="ADAL" clId="{0BC74370-0CCD-4911-AC86-F98E7BC6123F}" dt="2019-06-04T18:37:17.859" v="277" actId="122"/>
          <ac:spMkLst>
            <pc:docMk/>
            <pc:sldMk cId="0" sldId="258"/>
            <ac:spMk id="211" creationId="{00000000-0000-0000-0000-000000000000}"/>
          </ac:spMkLst>
        </pc:spChg>
        <pc:picChg chg="add mod">
          <ac:chgData name="Michelle Bean" userId="0d8acacb-9479-4755-afc3-7abd1af15332" providerId="ADAL" clId="{0BC74370-0CCD-4911-AC86-F98E7BC6123F}" dt="2019-06-04T18:30:40.723" v="255"/>
          <ac:picMkLst>
            <pc:docMk/>
            <pc:sldMk cId="0" sldId="258"/>
            <ac:picMk id="2" creationId="{04F189FE-7077-4384-AE23-18DF6825DB79}"/>
          </ac:picMkLst>
        </pc:picChg>
        <pc:picChg chg="add mod">
          <ac:chgData name="Michelle Bean" userId="0d8acacb-9479-4755-afc3-7abd1af15332" providerId="ADAL" clId="{0BC74370-0CCD-4911-AC86-F98E7BC6123F}" dt="2019-06-04T18:31:26.553" v="271"/>
          <ac:picMkLst>
            <pc:docMk/>
            <pc:sldMk cId="0" sldId="258"/>
            <ac:picMk id="3" creationId="{3EB8D231-F7AF-4543-A5E6-579DAC4B6409}"/>
          </ac:picMkLst>
        </pc:picChg>
        <pc:picChg chg="add mod">
          <ac:chgData name="Michelle Bean" userId="0d8acacb-9479-4755-afc3-7abd1af15332" providerId="ADAL" clId="{0BC74370-0CCD-4911-AC86-F98E7BC6123F}" dt="2019-06-04T18:36:07.994" v="273"/>
          <ac:picMkLst>
            <pc:docMk/>
            <pc:sldMk cId="0" sldId="258"/>
            <ac:picMk id="4" creationId="{594C275E-843D-49E6-BBFB-1D4F75367EEC}"/>
          </ac:picMkLst>
        </pc:picChg>
        <pc:picChg chg="add mod">
          <ac:chgData name="Michelle Bean" userId="0d8acacb-9479-4755-afc3-7abd1af15332" providerId="ADAL" clId="{0BC74370-0CCD-4911-AC86-F98E7BC6123F}" dt="2019-06-04T18:37:14.014" v="276" actId="1076"/>
          <ac:picMkLst>
            <pc:docMk/>
            <pc:sldMk cId="0" sldId="258"/>
            <ac:picMk id="5" creationId="{E6FCCDFC-B917-456A-8750-276BB4D116C6}"/>
          </ac:picMkLst>
        </pc:picChg>
      </pc:sldChg>
      <pc:sldChg chg="modSp modNotesTx">
        <pc:chgData name="Michelle Bean" userId="0d8acacb-9479-4755-afc3-7abd1af15332" providerId="ADAL" clId="{0BC74370-0CCD-4911-AC86-F98E7BC6123F}" dt="2019-06-05T16:49:36.363" v="678" actId="20577"/>
        <pc:sldMkLst>
          <pc:docMk/>
          <pc:sldMk cId="0" sldId="259"/>
        </pc:sldMkLst>
        <pc:spChg chg="mod">
          <ac:chgData name="Michelle Bean" userId="0d8acacb-9479-4755-afc3-7abd1af15332" providerId="ADAL" clId="{0BC74370-0CCD-4911-AC86-F98E7BC6123F}" dt="2019-06-05T16:17:21.194" v="322" actId="113"/>
          <ac:spMkLst>
            <pc:docMk/>
            <pc:sldMk cId="0" sldId="259"/>
            <ac:spMk id="216" creationId="{00000000-0000-0000-0000-000000000000}"/>
          </ac:spMkLst>
        </pc:spChg>
        <pc:spChg chg="mod">
          <ac:chgData name="Michelle Bean" userId="0d8acacb-9479-4755-afc3-7abd1af15332" providerId="ADAL" clId="{0BC74370-0CCD-4911-AC86-F98E7BC6123F}" dt="2019-06-04T18:40:27.141" v="319" actId="20577"/>
          <ac:spMkLst>
            <pc:docMk/>
            <pc:sldMk cId="0" sldId="259"/>
            <ac:spMk id="217" creationId="{00000000-0000-0000-0000-000000000000}"/>
          </ac:spMkLst>
        </pc:spChg>
      </pc:sldChg>
      <pc:sldChg chg="delSp modSp del">
        <pc:chgData name="Michelle Bean" userId="0d8acacb-9479-4755-afc3-7abd1af15332" providerId="ADAL" clId="{0BC74370-0CCD-4911-AC86-F98E7BC6123F}" dt="2019-06-05T16:25:18.464" v="523" actId="2696"/>
        <pc:sldMkLst>
          <pc:docMk/>
          <pc:sldMk cId="0" sldId="260"/>
        </pc:sldMkLst>
        <pc:spChg chg="mod">
          <ac:chgData name="Michelle Bean" userId="0d8acacb-9479-4755-afc3-7abd1af15332" providerId="ADAL" clId="{0BC74370-0CCD-4911-AC86-F98E7BC6123F}" dt="2019-06-05T16:17:39.891" v="323" actId="122"/>
          <ac:spMkLst>
            <pc:docMk/>
            <pc:sldMk cId="0" sldId="260"/>
            <ac:spMk id="222" creationId="{00000000-0000-0000-0000-000000000000}"/>
          </ac:spMkLst>
        </pc:spChg>
        <pc:spChg chg="del">
          <ac:chgData name="Michelle Bean" userId="0d8acacb-9479-4755-afc3-7abd1af15332" providerId="ADAL" clId="{0BC74370-0CCD-4911-AC86-F98E7BC6123F}" dt="2019-06-05T16:21:17.665" v="452" actId="478"/>
          <ac:spMkLst>
            <pc:docMk/>
            <pc:sldMk cId="0" sldId="260"/>
            <ac:spMk id="224" creationId="{00000000-0000-0000-0000-000000000000}"/>
          </ac:spMkLst>
        </pc:spChg>
      </pc:sldChg>
      <pc:sldChg chg="modSp modNotesTx">
        <pc:chgData name="Michelle Bean" userId="0d8acacb-9479-4755-afc3-7abd1af15332" providerId="ADAL" clId="{0BC74370-0CCD-4911-AC86-F98E7BC6123F}" dt="2019-06-05T16:26:50.621" v="561" actId="20577"/>
        <pc:sldMkLst>
          <pc:docMk/>
          <pc:sldMk cId="0" sldId="261"/>
        </pc:sldMkLst>
        <pc:spChg chg="mod">
          <ac:chgData name="Michelle Bean" userId="0d8acacb-9479-4755-afc3-7abd1af15332" providerId="ADAL" clId="{0BC74370-0CCD-4911-AC86-F98E7BC6123F}" dt="2019-06-05T16:26:50.621" v="561" actId="20577"/>
          <ac:spMkLst>
            <pc:docMk/>
            <pc:sldMk cId="0" sldId="261"/>
            <ac:spMk id="230" creationId="{00000000-0000-0000-0000-000000000000}"/>
          </ac:spMkLst>
        </pc:spChg>
      </pc:sldChg>
      <pc:sldChg chg="addSp modSp modNotesTx">
        <pc:chgData name="Michelle Bean" userId="0d8acacb-9479-4755-afc3-7abd1af15332" providerId="ADAL" clId="{0BC74370-0CCD-4911-AC86-F98E7BC6123F}" dt="2019-06-05T16:55:03.025" v="751" actId="14100"/>
        <pc:sldMkLst>
          <pc:docMk/>
          <pc:sldMk cId="0" sldId="262"/>
        </pc:sldMkLst>
        <pc:spChg chg="mod">
          <ac:chgData name="Michelle Bean" userId="0d8acacb-9479-4755-afc3-7abd1af15332" providerId="ADAL" clId="{0BC74370-0CCD-4911-AC86-F98E7BC6123F}" dt="2019-06-05T16:54:04.224" v="744" actId="1036"/>
          <ac:spMkLst>
            <pc:docMk/>
            <pc:sldMk cId="0" sldId="262"/>
            <ac:spMk id="235" creationId="{00000000-0000-0000-0000-000000000000}"/>
          </ac:spMkLst>
        </pc:spChg>
        <pc:spChg chg="mod">
          <ac:chgData name="Michelle Bean" userId="0d8acacb-9479-4755-afc3-7abd1af15332" providerId="ADAL" clId="{0BC74370-0CCD-4911-AC86-F98E7BC6123F}" dt="2019-06-05T16:55:03.025" v="751" actId="14100"/>
          <ac:spMkLst>
            <pc:docMk/>
            <pc:sldMk cId="0" sldId="262"/>
            <ac:spMk id="236" creationId="{00000000-0000-0000-0000-000000000000}"/>
          </ac:spMkLst>
        </pc:spChg>
        <pc:picChg chg="add mod">
          <ac:chgData name="Michelle Bean" userId="0d8acacb-9479-4755-afc3-7abd1af15332" providerId="ADAL" clId="{0BC74370-0CCD-4911-AC86-F98E7BC6123F}" dt="2019-06-05T16:54:43.228" v="749" actId="14100"/>
          <ac:picMkLst>
            <pc:docMk/>
            <pc:sldMk cId="0" sldId="262"/>
            <ac:picMk id="2" creationId="{0CC8960A-D577-47D0-A518-5025A75426BB}"/>
          </ac:picMkLst>
        </pc:picChg>
      </pc:sldChg>
      <pc:sldChg chg="addSp delSp modSp modNotesTx">
        <pc:chgData name="Michelle Bean" userId="0d8acacb-9479-4755-afc3-7abd1af15332" providerId="ADAL" clId="{0BC74370-0CCD-4911-AC86-F98E7BC6123F}" dt="2019-06-05T16:39:33.994" v="642" actId="171"/>
        <pc:sldMkLst>
          <pc:docMk/>
          <pc:sldMk cId="0" sldId="263"/>
        </pc:sldMkLst>
        <pc:spChg chg="mod">
          <ac:chgData name="Michelle Bean" userId="0d8acacb-9479-4755-afc3-7abd1af15332" providerId="ADAL" clId="{0BC74370-0CCD-4911-AC86-F98E7BC6123F}" dt="2019-06-05T16:28:38.003" v="615" actId="20577"/>
          <ac:spMkLst>
            <pc:docMk/>
            <pc:sldMk cId="0" sldId="263"/>
            <ac:spMk id="241" creationId="{00000000-0000-0000-0000-000000000000}"/>
          </ac:spMkLst>
        </pc:spChg>
        <pc:spChg chg="mod">
          <ac:chgData name="Michelle Bean" userId="0d8acacb-9479-4755-afc3-7abd1af15332" providerId="ADAL" clId="{0BC74370-0CCD-4911-AC86-F98E7BC6123F}" dt="2019-06-05T16:36:42.624" v="636" actId="14100"/>
          <ac:spMkLst>
            <pc:docMk/>
            <pc:sldMk cId="0" sldId="263"/>
            <ac:spMk id="242" creationId="{00000000-0000-0000-0000-000000000000}"/>
          </ac:spMkLst>
        </pc:spChg>
        <pc:picChg chg="add del mod">
          <ac:chgData name="Michelle Bean" userId="0d8acacb-9479-4755-afc3-7abd1af15332" providerId="ADAL" clId="{0BC74370-0CCD-4911-AC86-F98E7BC6123F}" dt="2019-06-05T16:36:34.878" v="635" actId="478"/>
          <ac:picMkLst>
            <pc:docMk/>
            <pc:sldMk cId="0" sldId="263"/>
            <ac:picMk id="2" creationId="{3C6DBF9F-28A6-4EFA-BA75-5F5C85F59494}"/>
          </ac:picMkLst>
        </pc:picChg>
        <pc:picChg chg="add mod ord modCrop">
          <ac:chgData name="Michelle Bean" userId="0d8acacb-9479-4755-afc3-7abd1af15332" providerId="ADAL" clId="{0BC74370-0CCD-4911-AC86-F98E7BC6123F}" dt="2019-06-05T16:39:33.994" v="642" actId="171"/>
          <ac:picMkLst>
            <pc:docMk/>
            <pc:sldMk cId="0" sldId="263"/>
            <ac:picMk id="3" creationId="{0697F95B-4FAC-4B39-A0E0-1FFFC54410B7}"/>
          </ac:picMkLst>
        </pc:picChg>
      </pc:sldChg>
      <pc:sldChg chg="modSp">
        <pc:chgData name="Michelle Bean" userId="0d8acacb-9479-4755-afc3-7abd1af15332" providerId="ADAL" clId="{0BC74370-0CCD-4911-AC86-F98E7BC6123F}" dt="2019-06-05T16:29:22.333" v="623" actId="1076"/>
        <pc:sldMkLst>
          <pc:docMk/>
          <pc:sldMk cId="0" sldId="264"/>
        </pc:sldMkLst>
        <pc:spChg chg="mod">
          <ac:chgData name="Michelle Bean" userId="0d8acacb-9479-4755-afc3-7abd1af15332" providerId="ADAL" clId="{0BC74370-0CCD-4911-AC86-F98E7BC6123F}" dt="2019-06-05T16:29:22.333" v="623" actId="1076"/>
          <ac:spMkLst>
            <pc:docMk/>
            <pc:sldMk cId="0" sldId="264"/>
            <ac:spMk id="248" creationId="{00000000-0000-0000-0000-000000000000}"/>
          </ac:spMkLst>
        </pc:spChg>
        <pc:spChg chg="mod">
          <ac:chgData name="Michelle Bean" userId="0d8acacb-9479-4755-afc3-7abd1af15332" providerId="ADAL" clId="{0BC74370-0CCD-4911-AC86-F98E7BC6123F}" dt="2019-06-05T16:29:18.516" v="622" actId="14100"/>
          <ac:spMkLst>
            <pc:docMk/>
            <pc:sldMk cId="0" sldId="264"/>
            <ac:spMk id="249" creationId="{00000000-0000-0000-0000-000000000000}"/>
          </ac:spMkLst>
        </pc:spChg>
      </pc:sldChg>
      <pc:sldChg chg="addSp delSp modSp add modNotesTx">
        <pc:chgData name="Michelle Bean" userId="0d8acacb-9479-4755-afc3-7abd1af15332" providerId="ADAL" clId="{0BC74370-0CCD-4911-AC86-F98E7BC6123F}" dt="2019-06-05T16:50:22.238" v="706" actId="20577"/>
        <pc:sldMkLst>
          <pc:docMk/>
          <pc:sldMk cId="2793470468" sldId="265"/>
        </pc:sldMkLst>
        <pc:spChg chg="add mod">
          <ac:chgData name="Michelle Bean" userId="0d8acacb-9479-4755-afc3-7abd1af15332" providerId="ADAL" clId="{0BC74370-0CCD-4911-AC86-F98E7BC6123F}" dt="2019-06-05T16:19:04.279" v="353" actId="113"/>
          <ac:spMkLst>
            <pc:docMk/>
            <pc:sldMk cId="2793470468" sldId="265"/>
            <ac:spMk id="2" creationId="{532E2D71-E262-4D8D-8783-CF4A1A46D0F0}"/>
          </ac:spMkLst>
        </pc:spChg>
        <pc:spChg chg="mod">
          <ac:chgData name="Michelle Bean" userId="0d8acacb-9479-4755-afc3-7abd1af15332" providerId="ADAL" clId="{0BC74370-0CCD-4911-AC86-F98E7BC6123F}" dt="2019-06-05T16:24:51.829" v="509" actId="20577"/>
          <ac:spMkLst>
            <pc:docMk/>
            <pc:sldMk cId="2793470468" sldId="265"/>
            <ac:spMk id="222" creationId="{00000000-0000-0000-0000-000000000000}"/>
          </ac:spMkLst>
        </pc:spChg>
        <pc:spChg chg="del">
          <ac:chgData name="Michelle Bean" userId="0d8acacb-9479-4755-afc3-7abd1af15332" providerId="ADAL" clId="{0BC74370-0CCD-4911-AC86-F98E7BC6123F}" dt="2019-06-05T16:21:41.660" v="456" actId="478"/>
          <ac:spMkLst>
            <pc:docMk/>
            <pc:sldMk cId="2793470468" sldId="265"/>
            <ac:spMk id="224" creationId="{00000000-0000-0000-0000-000000000000}"/>
          </ac:spMkLst>
        </pc:spChg>
        <pc:graphicFrameChg chg="del">
          <ac:chgData name="Michelle Bean" userId="0d8acacb-9479-4755-afc3-7abd1af15332" providerId="ADAL" clId="{0BC74370-0CCD-4911-AC86-F98E7BC6123F}" dt="2019-06-05T16:18:31.968" v="325" actId="478"/>
          <ac:graphicFrameMkLst>
            <pc:docMk/>
            <pc:sldMk cId="2793470468" sldId="265"/>
            <ac:graphicFrameMk id="223"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579a033fb1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g579a033fb1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Mayra--2 min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5b0a83c76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5b0a83c76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Mayra plays AND BRING SPEAKERS!</a:t>
            </a:r>
            <a:endParaRPr/>
          </a:p>
          <a:p>
            <a:pPr marL="0" lvl="0" indent="0" algn="l" rtl="0">
              <a:spcBef>
                <a:spcPts val="0"/>
              </a:spcBef>
              <a:spcAft>
                <a:spcPts val="0"/>
              </a:spcAft>
              <a:buNone/>
            </a:pPr>
            <a:r>
              <a:rPr lang="en"/>
              <a:t>6 min.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5b0a83c76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5b0a83c76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000" dirty="0">
                <a:solidFill>
                  <a:schemeClr val="dk1"/>
                </a:solidFill>
              </a:rPr>
              <a:t>Rochelle--4 min.</a:t>
            </a:r>
            <a:endParaRPr sz="1000" dirty="0">
              <a:solidFill>
                <a:schemeClr val="dk1"/>
              </a:solidFill>
            </a:endParaRPr>
          </a:p>
          <a:p>
            <a:pPr marL="0" lvl="0" indent="0" algn="l" rtl="0">
              <a:spcBef>
                <a:spcPts val="0"/>
              </a:spcBef>
              <a:spcAft>
                <a:spcPts val="0"/>
              </a:spcAft>
              <a:buNone/>
            </a:pPr>
            <a:r>
              <a:rPr lang="en" sz="1000" dirty="0">
                <a:solidFill>
                  <a:schemeClr val="dk1"/>
                </a:solidFill>
              </a:rPr>
              <a:t>Michelle—</a:t>
            </a:r>
            <a:r>
              <a:rPr lang="en-US" sz="1000" dirty="0">
                <a:solidFill>
                  <a:schemeClr val="dk1"/>
                </a:solidFill>
              </a:rPr>
              <a:t>pass out </a:t>
            </a:r>
            <a:r>
              <a:rPr lang="en" sz="1000" dirty="0">
                <a:solidFill>
                  <a:schemeClr val="dk1"/>
                </a:solidFill>
              </a:rPr>
              <a:t>HALF SHEET</a:t>
            </a:r>
            <a:endParaRPr sz="1000" dirty="0">
              <a:solidFill>
                <a:schemeClr val="dk1"/>
              </a:solidFill>
            </a:endParaRPr>
          </a:p>
          <a:p>
            <a:pPr marL="457200" marR="0" lvl="0" indent="-292100" algn="l" defTabSz="914400" rtl="0" eaLnBrk="1" fontAlgn="auto" latinLnBrk="0" hangingPunct="1">
              <a:lnSpc>
                <a:spcPct val="100000"/>
              </a:lnSpc>
              <a:spcBef>
                <a:spcPts val="0"/>
              </a:spcBef>
              <a:spcAft>
                <a:spcPts val="0"/>
              </a:spcAft>
              <a:buClr>
                <a:schemeClr val="accent1"/>
              </a:buClr>
              <a:buSzPts val="1000"/>
              <a:buFont typeface="Arial"/>
              <a:buChar char="●"/>
              <a:tabLst/>
              <a:defRPr/>
            </a:pPr>
            <a:r>
              <a:rPr lang="en" sz="1000" dirty="0">
                <a:solidFill>
                  <a:schemeClr val="dk1"/>
                </a:solidFill>
              </a:rPr>
              <a:t>RACE (biological and social concept): </a:t>
            </a:r>
            <a:r>
              <a:rPr lang="en-US" sz="1000" dirty="0">
                <a:solidFill>
                  <a:schemeClr val="dk1"/>
                </a:solidFill>
              </a:rPr>
              <a:t>A concept used in the categorization of humans into groups, called races or racial groups, based on the combination of shared physical traits, ancestry, genetics and social or cultural traits.</a:t>
            </a:r>
            <a:endParaRPr sz="1000" dirty="0">
              <a:solidFill>
                <a:schemeClr val="dk1"/>
              </a:solidFill>
            </a:endParaRPr>
          </a:p>
          <a:p>
            <a:pPr marL="457200" marR="0" lvl="0" indent="-292100" algn="l" defTabSz="914400" rtl="0" eaLnBrk="1" fontAlgn="auto" latinLnBrk="0" hangingPunct="1">
              <a:lnSpc>
                <a:spcPct val="100000"/>
              </a:lnSpc>
              <a:spcBef>
                <a:spcPts val="0"/>
              </a:spcBef>
              <a:spcAft>
                <a:spcPts val="0"/>
              </a:spcAft>
              <a:buClr>
                <a:schemeClr val="accent1"/>
              </a:buClr>
              <a:buSzPts val="1000"/>
              <a:buFont typeface="Arial"/>
              <a:buChar char="●"/>
              <a:tabLst/>
              <a:defRPr/>
            </a:pPr>
            <a:r>
              <a:rPr lang="en" sz="1000" dirty="0">
                <a:solidFill>
                  <a:schemeClr val="dk1"/>
                </a:solidFill>
              </a:rPr>
              <a:t>RACISM: </a:t>
            </a:r>
            <a:r>
              <a:rPr lang="en-US" sz="1000" dirty="0">
                <a:solidFill>
                  <a:schemeClr val="dk1"/>
                </a:solidFill>
              </a:rPr>
              <a:t>The practice of discriminating against people based on their race, national or ethnic background.</a:t>
            </a:r>
            <a:endParaRPr sz="1000" dirty="0">
              <a:solidFill>
                <a:schemeClr val="dk1"/>
              </a:solidFill>
            </a:endParaRPr>
          </a:p>
          <a:p>
            <a:pPr marL="457200" lvl="0" indent="-292100" algn="l" rtl="0">
              <a:spcBef>
                <a:spcPts val="0"/>
              </a:spcBef>
              <a:spcAft>
                <a:spcPts val="0"/>
              </a:spcAft>
              <a:buClr>
                <a:schemeClr val="accent1"/>
              </a:buClr>
              <a:buSzPts val="1000"/>
              <a:buChar char="●"/>
            </a:pPr>
            <a:r>
              <a:rPr lang="en" sz="1000" dirty="0">
                <a:solidFill>
                  <a:schemeClr val="dk1"/>
                </a:solidFill>
              </a:rPr>
              <a:t>ANTI-RACISM: Combating racism wherever it is found or preventing racism from occurring.</a:t>
            </a:r>
            <a:endParaRPr sz="1000" dirty="0">
              <a:solidFill>
                <a:schemeClr val="dk1"/>
              </a:solidFill>
            </a:endParaRPr>
          </a:p>
          <a:p>
            <a:pPr marL="457200" marR="0" lvl="0" indent="-292100" algn="l" defTabSz="914400" rtl="0" eaLnBrk="1" fontAlgn="auto" latinLnBrk="0" hangingPunct="1">
              <a:lnSpc>
                <a:spcPct val="100000"/>
              </a:lnSpc>
              <a:spcBef>
                <a:spcPts val="0"/>
              </a:spcBef>
              <a:spcAft>
                <a:spcPts val="0"/>
              </a:spcAft>
              <a:buClr>
                <a:schemeClr val="dk1"/>
              </a:buClr>
              <a:buSzPts val="1000"/>
              <a:buFont typeface="Arial"/>
              <a:buChar char="●"/>
              <a:tabLst/>
              <a:defRPr/>
            </a:pPr>
            <a:r>
              <a:rPr lang="en" sz="1000" dirty="0">
                <a:solidFill>
                  <a:schemeClr val="dk1"/>
                </a:solidFill>
              </a:rPr>
              <a:t>SEX: </a:t>
            </a:r>
            <a:r>
              <a:rPr lang="en-US" sz="1000" dirty="0">
                <a:solidFill>
                  <a:schemeClr val="dk1"/>
                </a:solidFill>
              </a:rPr>
              <a:t>male or female division of species (biological)</a:t>
            </a:r>
          </a:p>
          <a:p>
            <a:pPr marL="457200" marR="0" lvl="0" indent="-292100" algn="l" defTabSz="914400" rtl="0" eaLnBrk="1" fontAlgn="auto" latinLnBrk="0" hangingPunct="1">
              <a:lnSpc>
                <a:spcPct val="100000"/>
              </a:lnSpc>
              <a:spcBef>
                <a:spcPts val="0"/>
              </a:spcBef>
              <a:spcAft>
                <a:spcPts val="0"/>
              </a:spcAft>
              <a:buClr>
                <a:schemeClr val="dk1"/>
              </a:buClr>
              <a:buSzPts val="1000"/>
              <a:buFont typeface="Arial"/>
              <a:buChar char="●"/>
              <a:tabLst/>
              <a:defRPr/>
            </a:pPr>
            <a:r>
              <a:rPr lang="en-US" sz="1000" dirty="0">
                <a:solidFill>
                  <a:schemeClr val="dk1"/>
                </a:solidFill>
              </a:rPr>
              <a:t>GENDER: </a:t>
            </a:r>
            <a:r>
              <a:rPr lang="en" sz="1000" dirty="0">
                <a:solidFill>
                  <a:schemeClr val="dk1"/>
                </a:solidFill>
              </a:rPr>
              <a:t>male or female division of species as differentiated by social and cultural roles and behavior</a:t>
            </a:r>
            <a:endParaRPr lang="en-US" sz="1000" dirty="0">
              <a:solidFill>
                <a:schemeClr val="dk1"/>
              </a:solidFill>
            </a:endParaRPr>
          </a:p>
          <a:p>
            <a:pPr marL="457200" lvl="0" indent="-292100" algn="l" rtl="0">
              <a:spcBef>
                <a:spcPts val="0"/>
              </a:spcBef>
              <a:spcAft>
                <a:spcPts val="0"/>
              </a:spcAft>
              <a:buClr>
                <a:schemeClr val="accent1"/>
              </a:buClr>
              <a:buSzPts val="1000"/>
              <a:buChar char="●"/>
            </a:pPr>
            <a:r>
              <a:rPr lang="en" sz="1000" dirty="0">
                <a:solidFill>
                  <a:schemeClr val="dk1"/>
                </a:solidFill>
              </a:rPr>
              <a:t>SEXISM: discrimination or devaluation based on a person’s sex or gender</a:t>
            </a:r>
            <a:endParaRPr sz="1000" dirty="0">
              <a:solidFill>
                <a:schemeClr val="dk1"/>
              </a:solidFill>
            </a:endParaRPr>
          </a:p>
          <a:p>
            <a:pPr marL="457200" lvl="0" indent="-292100" algn="l" rtl="0">
              <a:spcBef>
                <a:spcPts val="0"/>
              </a:spcBef>
              <a:spcAft>
                <a:spcPts val="0"/>
              </a:spcAft>
              <a:buClr>
                <a:schemeClr val="dk1"/>
              </a:buClr>
              <a:buSzPts val="1000"/>
              <a:buChar char="●"/>
            </a:pPr>
            <a:r>
              <a:rPr lang="en" sz="1000" dirty="0">
                <a:solidFill>
                  <a:schemeClr val="dk1"/>
                </a:solidFill>
              </a:rPr>
              <a:t>MISOGYNY: ingrained and institutionalized prejudice against or hatred of women</a:t>
            </a:r>
            <a:endParaRPr sz="1000" dirty="0">
              <a:solidFill>
                <a:schemeClr val="dk1"/>
              </a:solidFill>
            </a:endParaRPr>
          </a:p>
          <a:p>
            <a:pPr marL="457200" lvl="0" indent="-292100" algn="l" rtl="0">
              <a:spcBef>
                <a:spcPts val="0"/>
              </a:spcBef>
              <a:spcAft>
                <a:spcPts val="0"/>
              </a:spcAft>
              <a:buClr>
                <a:schemeClr val="accent1"/>
              </a:buClr>
              <a:buSzPts val="1000"/>
              <a:buChar char="●"/>
            </a:pPr>
            <a:r>
              <a:rPr lang="en" sz="1000" dirty="0">
                <a:solidFill>
                  <a:schemeClr val="dk1"/>
                </a:solidFill>
              </a:rPr>
              <a:t>RACIAL RECONCILIATION: Actions to heal the wounds caused by racism.</a:t>
            </a:r>
            <a:endParaRPr sz="1000" dirty="0">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5b0822fd7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5b0822fd7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3 </a:t>
            </a:r>
            <a:r>
              <a:rPr lang="en-US" dirty="0"/>
              <a:t>min.—</a:t>
            </a:r>
            <a:r>
              <a:rPr lang="en" dirty="0"/>
              <a:t>Rochelle introduces</a:t>
            </a:r>
            <a:endParaRPr dirty="0"/>
          </a:p>
        </p:txBody>
      </p:sp>
    </p:spTree>
    <p:extLst>
      <p:ext uri="{BB962C8B-B14F-4D97-AF65-F5344CB8AC3E}">
        <p14:creationId xmlns:p14="http://schemas.microsoft.com/office/powerpoint/2010/main" val="63057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579a033fb1_0_2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579a033fb1_0_2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20 min—</a:t>
            </a:r>
            <a:r>
              <a:rPr lang="en-US" dirty="0"/>
              <a:t>all facilitate and guide groups</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579a033fb1_0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579a033fb1_0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10 min.—</a:t>
            </a:r>
            <a:r>
              <a:rPr lang="en-US" dirty="0"/>
              <a:t>Cheryl </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579a033fb1_0_2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579a033fb1_0_2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5 min.</a:t>
            </a:r>
          </a:p>
          <a:p>
            <a:pPr marL="0" lvl="0" indent="0" algn="l" rtl="0">
              <a:spcBef>
                <a:spcPts val="0"/>
              </a:spcBef>
              <a:spcAft>
                <a:spcPts val="0"/>
              </a:spcAft>
              <a:buNone/>
            </a:pPr>
            <a:r>
              <a:rPr lang="en" dirty="0"/>
              <a:t>Cheryl: Post-It directions to place thoughts on </a:t>
            </a:r>
            <a:r>
              <a:rPr lang="en-US" dirty="0"/>
              <a:t>e</a:t>
            </a:r>
            <a:r>
              <a:rPr lang="en" dirty="0"/>
              <a:t>asels</a:t>
            </a:r>
            <a:endParaRPr dirty="0"/>
          </a:p>
          <a:p>
            <a:pPr marL="0" lvl="0" indent="0" algn="l" rtl="0">
              <a:spcBef>
                <a:spcPts val="0"/>
              </a:spcBef>
              <a:spcAft>
                <a:spcPts val="0"/>
              </a:spcAft>
              <a:buNone/>
            </a:pPr>
            <a:r>
              <a:rPr lang="en" dirty="0"/>
              <a:t>Michelle: Idea Wave</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579a033fb1_0_2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5" name="Google Shape;245;g579a033fb1_0_25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6" name="Google Shape;246;g579a033fb1_0_25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txBox="1">
            <a:spLocks noGrp="1"/>
          </p:cNvSpPr>
          <p:nvPr>
            <p:ph type="ctrTitle"/>
          </p:nvPr>
        </p:nvSpPr>
        <p:spPr>
          <a:xfrm>
            <a:off x="685800" y="1028701"/>
            <a:ext cx="7848600" cy="144540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2"/>
              </a:buClr>
              <a:buSzPts val="4050"/>
              <a:buFont typeface="Arial"/>
              <a:buNone/>
              <a:defRPr sz="405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2"/>
          <p:cNvSpPr txBox="1">
            <a:spLocks noGrp="1"/>
          </p:cNvSpPr>
          <p:nvPr>
            <p:ph type="subTitle" idx="1"/>
          </p:nvPr>
        </p:nvSpPr>
        <p:spPr>
          <a:xfrm>
            <a:off x="685800" y="2628900"/>
            <a:ext cx="6400800" cy="1314600"/>
          </a:xfrm>
          <a:prstGeom prst="rect">
            <a:avLst/>
          </a:prstGeom>
          <a:noFill/>
          <a:ln>
            <a:noFill/>
          </a:ln>
        </p:spPr>
        <p:txBody>
          <a:bodyPr spcFirstLastPara="1" wrap="square" lIns="91425" tIns="45700" rIns="91425" bIns="45700" anchor="t" anchorCtr="0"/>
          <a:lstStyle>
            <a:lvl1pPr lvl="0" algn="l">
              <a:spcBef>
                <a:spcPts val="360"/>
              </a:spcBef>
              <a:spcAft>
                <a:spcPts val="0"/>
              </a:spcAft>
              <a:buSzPts val="1530"/>
              <a:buNone/>
              <a:defRPr>
                <a:solidFill>
                  <a:srgbClr val="3F3F3F"/>
                </a:solidFill>
              </a:defRPr>
            </a:lvl1pPr>
            <a:lvl2pPr lvl="1" algn="ctr">
              <a:spcBef>
                <a:spcPts val="300"/>
              </a:spcBef>
              <a:spcAft>
                <a:spcPts val="0"/>
              </a:spcAft>
              <a:buSzPts val="1275"/>
              <a:buNone/>
              <a:defRPr>
                <a:solidFill>
                  <a:srgbClr val="888888"/>
                </a:solidFill>
              </a:defRPr>
            </a:lvl2pPr>
            <a:lvl3pPr lvl="2" algn="ctr">
              <a:spcBef>
                <a:spcPts val="270"/>
              </a:spcBef>
              <a:spcAft>
                <a:spcPts val="0"/>
              </a:spcAft>
              <a:buSzPts val="1215"/>
              <a:buNone/>
              <a:defRPr>
                <a:solidFill>
                  <a:srgbClr val="888888"/>
                </a:solidFill>
              </a:defRPr>
            </a:lvl3pPr>
            <a:lvl4pPr lvl="3" algn="ctr">
              <a:spcBef>
                <a:spcPts val="240"/>
              </a:spcBef>
              <a:spcAft>
                <a:spcPts val="0"/>
              </a:spcAft>
              <a:buSzPts val="1200"/>
              <a:buNone/>
              <a:defRPr>
                <a:solidFill>
                  <a:srgbClr val="888888"/>
                </a:solidFill>
              </a:defRPr>
            </a:lvl4pPr>
            <a:lvl5pPr lvl="4" algn="ctr">
              <a:spcBef>
                <a:spcPts val="210"/>
              </a:spcBef>
              <a:spcAft>
                <a:spcPts val="0"/>
              </a:spcAft>
              <a:buSzPts val="1050"/>
              <a:buNone/>
              <a:defRPr>
                <a:solidFill>
                  <a:srgbClr val="888888"/>
                </a:solidFill>
              </a:defRPr>
            </a:lvl5pPr>
            <a:lvl6pPr lvl="5" algn="ctr">
              <a:spcBef>
                <a:spcPts val="195"/>
              </a:spcBef>
              <a:spcAft>
                <a:spcPts val="0"/>
              </a:spcAft>
              <a:buSzPts val="975"/>
              <a:buNone/>
              <a:defRPr>
                <a:solidFill>
                  <a:srgbClr val="888888"/>
                </a:solidFill>
              </a:defRPr>
            </a:lvl6pPr>
            <a:lvl7pPr lvl="6" algn="ctr">
              <a:spcBef>
                <a:spcPts val="195"/>
              </a:spcBef>
              <a:spcAft>
                <a:spcPts val="0"/>
              </a:spcAft>
              <a:buSzPts val="975"/>
              <a:buNone/>
              <a:defRPr>
                <a:solidFill>
                  <a:srgbClr val="888888"/>
                </a:solidFill>
              </a:defRPr>
            </a:lvl7pPr>
            <a:lvl8pPr lvl="7" algn="ctr">
              <a:spcBef>
                <a:spcPts val="195"/>
              </a:spcBef>
              <a:spcAft>
                <a:spcPts val="0"/>
              </a:spcAft>
              <a:buSzPts val="975"/>
              <a:buNone/>
              <a:defRPr>
                <a:solidFill>
                  <a:srgbClr val="888888"/>
                </a:solidFill>
              </a:defRPr>
            </a:lvl8pPr>
            <a:lvl9pPr lvl="8" algn="ctr">
              <a:spcBef>
                <a:spcPts val="195"/>
              </a:spcBef>
              <a:spcAft>
                <a:spcPts val="0"/>
              </a:spcAft>
              <a:buSzPts val="975"/>
              <a:buNone/>
              <a:defRPr>
                <a:solidFill>
                  <a:srgbClr val="888888"/>
                </a:solidFill>
              </a:defRPr>
            </a:lvl9pPr>
          </a:lstStyle>
          <a:p>
            <a:endParaRPr/>
          </a:p>
        </p:txBody>
      </p:sp>
      <p:sp>
        <p:nvSpPr>
          <p:cNvPr id="16" name="Google Shape;16;p2"/>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None/>
              <a:defRPr/>
            </a:lvl1pPr>
            <a:lvl2pPr marL="0" lvl="1" indent="0" algn="l">
              <a:lnSpc>
                <a:spcPct val="100000"/>
              </a:lnSpc>
              <a:spcBef>
                <a:spcPts val="0"/>
              </a:spcBef>
              <a:spcAft>
                <a:spcPts val="0"/>
              </a:spcAft>
              <a:buNone/>
              <a:defRPr/>
            </a:lvl2pPr>
            <a:lvl3pPr marL="0" lvl="2" indent="0" algn="l">
              <a:lnSpc>
                <a:spcPct val="100000"/>
              </a:lnSpc>
              <a:spcBef>
                <a:spcPts val="0"/>
              </a:spcBef>
              <a:spcAft>
                <a:spcPts val="0"/>
              </a:spcAft>
              <a:buNone/>
              <a:defRPr/>
            </a:lvl3pPr>
            <a:lvl4pPr marL="0" lvl="3" indent="0" algn="l">
              <a:lnSpc>
                <a:spcPct val="100000"/>
              </a:lnSpc>
              <a:spcBef>
                <a:spcPts val="0"/>
              </a:spcBef>
              <a:spcAft>
                <a:spcPts val="0"/>
              </a:spcAft>
              <a:buNone/>
              <a:defRPr/>
            </a:lvl4pPr>
            <a:lvl5pPr marL="0" lvl="4" indent="0" algn="l">
              <a:lnSpc>
                <a:spcPct val="100000"/>
              </a:lnSpc>
              <a:spcBef>
                <a:spcPts val="0"/>
              </a:spcBef>
              <a:spcAft>
                <a:spcPts val="0"/>
              </a:spcAft>
              <a:buNone/>
              <a:defRPr/>
            </a:lvl5pPr>
            <a:lvl6pPr marL="0" lvl="5" indent="0" algn="l">
              <a:lnSpc>
                <a:spcPct val="100000"/>
              </a:lnSpc>
              <a:spcBef>
                <a:spcPts val="0"/>
              </a:spcBef>
              <a:spcAft>
                <a:spcPts val="0"/>
              </a:spcAft>
              <a:buNone/>
              <a:defRPr/>
            </a:lvl6pPr>
            <a:lvl7pPr marL="0" lvl="6" indent="0" algn="l">
              <a:lnSpc>
                <a:spcPct val="100000"/>
              </a:lnSpc>
              <a:spcBef>
                <a:spcPts val="0"/>
              </a:spcBef>
              <a:spcAft>
                <a:spcPts val="0"/>
              </a:spcAft>
              <a:buNone/>
              <a:defRPr/>
            </a:lvl7pPr>
            <a:lvl8pPr marL="0" lvl="7" indent="0" algn="l">
              <a:lnSpc>
                <a:spcPct val="100000"/>
              </a:lnSpc>
              <a:spcBef>
                <a:spcPts val="0"/>
              </a:spcBef>
              <a:spcAft>
                <a:spcPts val="0"/>
              </a:spcAft>
              <a:buNone/>
              <a:defRPr/>
            </a:lvl8pPr>
            <a:lvl9pPr marL="0" lvl="8" indent="0" algn="l">
              <a:lnSpc>
                <a:spcPct val="100000"/>
              </a:lnSpc>
              <a:spcBef>
                <a:spcPts val="0"/>
              </a:spcBef>
              <a:spcAft>
                <a:spcPts val="0"/>
              </a:spcAft>
              <a:buNone/>
              <a:defRPr/>
            </a:lvl9pPr>
          </a:lstStyle>
          <a:p>
            <a:pPr marL="0" lvl="0" indent="0" algn="l" rtl="0">
              <a:spcBef>
                <a:spcPts val="0"/>
              </a:spcBef>
              <a:spcAft>
                <a:spcPts val="0"/>
              </a:spcAft>
              <a:buNone/>
            </a:pPr>
            <a:fld id="{00000000-1234-1234-1234-123412341234}" type="slidenum">
              <a:rPr lang="en"/>
              <a:t>‹#›</a:t>
            </a:fld>
            <a:endParaRPr/>
          </a:p>
        </p:txBody>
      </p:sp>
      <p:cxnSp>
        <p:nvCxnSpPr>
          <p:cNvPr id="19" name="Google Shape;19;p2"/>
          <p:cNvCxnSpPr/>
          <p:nvPr/>
        </p:nvCxnSpPr>
        <p:spPr>
          <a:xfrm>
            <a:off x="685800" y="2548890"/>
            <a:ext cx="7848600" cy="1200"/>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7"/>
        <p:cNvGrpSpPr/>
        <p:nvPr/>
      </p:nvGrpSpPr>
      <p:grpSpPr>
        <a:xfrm>
          <a:off x="0" y="0"/>
          <a:ext cx="0" cy="0"/>
          <a:chOff x="0" y="0"/>
          <a:chExt cx="0" cy="0"/>
        </a:xfrm>
      </p:grpSpPr>
      <p:sp>
        <p:nvSpPr>
          <p:cNvPr id="78" name="Google Shape;78;p11"/>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1"/>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1"/>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None/>
              <a:defRPr/>
            </a:lvl1pPr>
            <a:lvl2pPr marL="0" lvl="1" indent="0" algn="l">
              <a:lnSpc>
                <a:spcPct val="100000"/>
              </a:lnSpc>
              <a:spcBef>
                <a:spcPts val="0"/>
              </a:spcBef>
              <a:spcAft>
                <a:spcPts val="0"/>
              </a:spcAft>
              <a:buNone/>
              <a:defRPr/>
            </a:lvl2pPr>
            <a:lvl3pPr marL="0" lvl="2" indent="0" algn="l">
              <a:lnSpc>
                <a:spcPct val="100000"/>
              </a:lnSpc>
              <a:spcBef>
                <a:spcPts val="0"/>
              </a:spcBef>
              <a:spcAft>
                <a:spcPts val="0"/>
              </a:spcAft>
              <a:buNone/>
              <a:defRPr/>
            </a:lvl3pPr>
            <a:lvl4pPr marL="0" lvl="3" indent="0" algn="l">
              <a:lnSpc>
                <a:spcPct val="100000"/>
              </a:lnSpc>
              <a:spcBef>
                <a:spcPts val="0"/>
              </a:spcBef>
              <a:spcAft>
                <a:spcPts val="0"/>
              </a:spcAft>
              <a:buNone/>
              <a:defRPr/>
            </a:lvl4pPr>
            <a:lvl5pPr marL="0" lvl="4" indent="0" algn="l">
              <a:lnSpc>
                <a:spcPct val="100000"/>
              </a:lnSpc>
              <a:spcBef>
                <a:spcPts val="0"/>
              </a:spcBef>
              <a:spcAft>
                <a:spcPts val="0"/>
              </a:spcAft>
              <a:buNone/>
              <a:defRPr/>
            </a:lvl5pPr>
            <a:lvl6pPr marL="0" lvl="5" indent="0" algn="l">
              <a:lnSpc>
                <a:spcPct val="100000"/>
              </a:lnSpc>
              <a:spcBef>
                <a:spcPts val="0"/>
              </a:spcBef>
              <a:spcAft>
                <a:spcPts val="0"/>
              </a:spcAft>
              <a:buNone/>
              <a:defRPr/>
            </a:lvl6pPr>
            <a:lvl7pPr marL="0" lvl="6" indent="0" algn="l">
              <a:lnSpc>
                <a:spcPct val="100000"/>
              </a:lnSpc>
              <a:spcBef>
                <a:spcPts val="0"/>
              </a:spcBef>
              <a:spcAft>
                <a:spcPts val="0"/>
              </a:spcAft>
              <a:buNone/>
              <a:defRPr/>
            </a:lvl7pPr>
            <a:lvl8pPr marL="0" lvl="7" indent="0" algn="l">
              <a:lnSpc>
                <a:spcPct val="100000"/>
              </a:lnSpc>
              <a:spcBef>
                <a:spcPts val="0"/>
              </a:spcBef>
              <a:spcAft>
                <a:spcPts val="0"/>
              </a:spcAft>
              <a:buNone/>
              <a:defRPr/>
            </a:lvl8pPr>
            <a:lvl9pPr marL="0" lvl="8" indent="0" algn="l">
              <a:lnSpc>
                <a:spcPct val="100000"/>
              </a:lnSpc>
              <a:spcBef>
                <a:spcPts val="0"/>
              </a:spcBef>
              <a:spcAft>
                <a:spcPts val="0"/>
              </a:spcAft>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1"/>
        <p:cNvGrpSpPr/>
        <p:nvPr/>
      </p:nvGrpSpPr>
      <p:grpSpPr>
        <a:xfrm>
          <a:off x="0" y="0"/>
          <a:ext cx="0" cy="0"/>
          <a:chOff x="0" y="0"/>
          <a:chExt cx="0" cy="0"/>
        </a:xfrm>
      </p:grpSpPr>
      <p:sp>
        <p:nvSpPr>
          <p:cNvPr id="82" name="Google Shape;82;p12"/>
          <p:cNvSpPr txBox="1">
            <a:spLocks noGrp="1"/>
          </p:cNvSpPr>
          <p:nvPr>
            <p:ph type="title"/>
          </p:nvPr>
        </p:nvSpPr>
        <p:spPr>
          <a:xfrm>
            <a:off x="457200" y="594060"/>
            <a:ext cx="2139600" cy="94650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2"/>
              </a:buClr>
              <a:buSzPts val="1800"/>
              <a:buFont typeface="Arial"/>
              <a:buNone/>
              <a:defRPr sz="1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12"/>
          <p:cNvSpPr txBox="1">
            <a:spLocks noGrp="1"/>
          </p:cNvSpPr>
          <p:nvPr>
            <p:ph type="body" idx="1"/>
          </p:nvPr>
        </p:nvSpPr>
        <p:spPr>
          <a:xfrm>
            <a:off x="2971800" y="594060"/>
            <a:ext cx="5715000" cy="4183500"/>
          </a:xfrm>
          <a:prstGeom prst="rect">
            <a:avLst/>
          </a:prstGeom>
          <a:noFill/>
          <a:ln>
            <a:noFill/>
          </a:ln>
        </p:spPr>
        <p:txBody>
          <a:bodyPr spcFirstLastPara="1" wrap="square" lIns="91425" tIns="45700" rIns="91425" bIns="45700" anchor="t" anchorCtr="0"/>
          <a:lstStyle>
            <a:lvl1pPr marL="457200" lvl="0" indent="-358140" algn="l">
              <a:spcBef>
                <a:spcPts val="480"/>
              </a:spcBef>
              <a:spcAft>
                <a:spcPts val="0"/>
              </a:spcAft>
              <a:buSzPts val="2040"/>
              <a:buChar char="•"/>
              <a:defRPr sz="2400"/>
            </a:lvl1pPr>
            <a:lvl2pPr marL="914400" lvl="1" indent="-341947" algn="l">
              <a:spcBef>
                <a:spcPts val="420"/>
              </a:spcBef>
              <a:spcAft>
                <a:spcPts val="0"/>
              </a:spcAft>
              <a:buSzPts val="1785"/>
              <a:buChar char="•"/>
              <a:defRPr sz="2100"/>
            </a:lvl2pPr>
            <a:lvl3pPr marL="1371600" lvl="2" indent="-331469" algn="l">
              <a:spcBef>
                <a:spcPts val="360"/>
              </a:spcBef>
              <a:spcAft>
                <a:spcPts val="0"/>
              </a:spcAft>
              <a:buSzPts val="1620"/>
              <a:buChar char="•"/>
              <a:defRPr sz="1800"/>
            </a:lvl3pPr>
            <a:lvl4pPr marL="1828800" lvl="3" indent="-323850" algn="l">
              <a:spcBef>
                <a:spcPts val="300"/>
              </a:spcBef>
              <a:spcAft>
                <a:spcPts val="0"/>
              </a:spcAft>
              <a:buSzPts val="1500"/>
              <a:buChar char="•"/>
              <a:defRPr sz="1500"/>
            </a:lvl4pPr>
            <a:lvl5pPr marL="2286000" lvl="4" indent="-323850" algn="l">
              <a:spcBef>
                <a:spcPts val="300"/>
              </a:spcBef>
              <a:spcAft>
                <a:spcPts val="0"/>
              </a:spcAft>
              <a:buSzPts val="1500"/>
              <a:buChar char="•"/>
              <a:defRPr sz="1500"/>
            </a:lvl5pPr>
            <a:lvl6pPr marL="2743200" lvl="5" indent="-323850" algn="l">
              <a:spcBef>
                <a:spcPts val="300"/>
              </a:spcBef>
              <a:spcAft>
                <a:spcPts val="0"/>
              </a:spcAft>
              <a:buSzPts val="1500"/>
              <a:buChar char="•"/>
              <a:defRPr sz="1500"/>
            </a:lvl6pPr>
            <a:lvl7pPr marL="3200400" lvl="6" indent="-323850" algn="l">
              <a:spcBef>
                <a:spcPts val="300"/>
              </a:spcBef>
              <a:spcAft>
                <a:spcPts val="0"/>
              </a:spcAft>
              <a:buSzPts val="1500"/>
              <a:buChar char="•"/>
              <a:defRPr sz="1500"/>
            </a:lvl7pPr>
            <a:lvl8pPr marL="3657600" lvl="7" indent="-323850" algn="l">
              <a:spcBef>
                <a:spcPts val="300"/>
              </a:spcBef>
              <a:spcAft>
                <a:spcPts val="0"/>
              </a:spcAft>
              <a:buSzPts val="1500"/>
              <a:buChar char="•"/>
              <a:defRPr sz="1500"/>
            </a:lvl8pPr>
            <a:lvl9pPr marL="4114800" lvl="8" indent="-323850" algn="l">
              <a:spcBef>
                <a:spcPts val="300"/>
              </a:spcBef>
              <a:spcAft>
                <a:spcPts val="0"/>
              </a:spcAft>
              <a:buSzPts val="1500"/>
              <a:buChar char="•"/>
              <a:defRPr sz="1500"/>
            </a:lvl9pPr>
          </a:lstStyle>
          <a:p>
            <a:endParaRPr/>
          </a:p>
        </p:txBody>
      </p:sp>
      <p:sp>
        <p:nvSpPr>
          <p:cNvPr id="84" name="Google Shape;84;p12"/>
          <p:cNvSpPr txBox="1">
            <a:spLocks noGrp="1"/>
          </p:cNvSpPr>
          <p:nvPr>
            <p:ph type="body" idx="2"/>
          </p:nvPr>
        </p:nvSpPr>
        <p:spPr>
          <a:xfrm>
            <a:off x="457201" y="1597915"/>
            <a:ext cx="2139600" cy="3182700"/>
          </a:xfrm>
          <a:prstGeom prst="rect">
            <a:avLst/>
          </a:prstGeom>
          <a:noFill/>
          <a:ln>
            <a:noFill/>
          </a:ln>
        </p:spPr>
        <p:txBody>
          <a:bodyPr spcFirstLastPara="1" wrap="square" lIns="91425" tIns="45700" rIns="91425" bIns="45700" anchor="t" anchorCtr="0"/>
          <a:lstStyle>
            <a:lvl1pPr marL="457200" lvl="0" indent="-228600" algn="l">
              <a:spcBef>
                <a:spcPts val="210"/>
              </a:spcBef>
              <a:spcAft>
                <a:spcPts val="0"/>
              </a:spcAft>
              <a:buSzPts val="893"/>
              <a:buNone/>
              <a:defRPr sz="1050"/>
            </a:lvl1pPr>
            <a:lvl2pPr marL="914400" lvl="1" indent="-228600" algn="l">
              <a:spcBef>
                <a:spcPts val="180"/>
              </a:spcBef>
              <a:spcAft>
                <a:spcPts val="0"/>
              </a:spcAft>
              <a:buSzPts val="765"/>
              <a:buNone/>
              <a:defRPr sz="900"/>
            </a:lvl2pPr>
            <a:lvl3pPr marL="1371600" lvl="2" indent="-228600" algn="l">
              <a:spcBef>
                <a:spcPts val="150"/>
              </a:spcBef>
              <a:spcAft>
                <a:spcPts val="0"/>
              </a:spcAft>
              <a:buSzPts val="675"/>
              <a:buNone/>
              <a:defRPr sz="750"/>
            </a:lvl3pPr>
            <a:lvl4pPr marL="1828800" lvl="3" indent="-228600" algn="l">
              <a:spcBef>
                <a:spcPts val="135"/>
              </a:spcBef>
              <a:spcAft>
                <a:spcPts val="0"/>
              </a:spcAft>
              <a:buSzPts val="675"/>
              <a:buNone/>
              <a:defRPr sz="675"/>
            </a:lvl4pPr>
            <a:lvl5pPr marL="2286000" lvl="4" indent="-228600" algn="l">
              <a:spcBef>
                <a:spcPts val="135"/>
              </a:spcBef>
              <a:spcAft>
                <a:spcPts val="0"/>
              </a:spcAft>
              <a:buSzPts val="675"/>
              <a:buNone/>
              <a:defRPr sz="675"/>
            </a:lvl5pPr>
            <a:lvl6pPr marL="2743200" lvl="5" indent="-228600" algn="l">
              <a:spcBef>
                <a:spcPts val="135"/>
              </a:spcBef>
              <a:spcAft>
                <a:spcPts val="0"/>
              </a:spcAft>
              <a:buSzPts val="675"/>
              <a:buNone/>
              <a:defRPr sz="675"/>
            </a:lvl6pPr>
            <a:lvl7pPr marL="3200400" lvl="6" indent="-228600" algn="l">
              <a:spcBef>
                <a:spcPts val="135"/>
              </a:spcBef>
              <a:spcAft>
                <a:spcPts val="0"/>
              </a:spcAft>
              <a:buSzPts val="675"/>
              <a:buNone/>
              <a:defRPr sz="675"/>
            </a:lvl7pPr>
            <a:lvl8pPr marL="3657600" lvl="7" indent="-228600" algn="l">
              <a:spcBef>
                <a:spcPts val="135"/>
              </a:spcBef>
              <a:spcAft>
                <a:spcPts val="0"/>
              </a:spcAft>
              <a:buSzPts val="675"/>
              <a:buNone/>
              <a:defRPr sz="675"/>
            </a:lvl8pPr>
            <a:lvl9pPr marL="4114800" lvl="8" indent="-228600" algn="l">
              <a:spcBef>
                <a:spcPts val="135"/>
              </a:spcBef>
              <a:spcAft>
                <a:spcPts val="0"/>
              </a:spcAft>
              <a:buSzPts val="675"/>
              <a:buNone/>
              <a:defRPr sz="675"/>
            </a:lvl9pPr>
          </a:lstStyle>
          <a:p>
            <a:endParaRPr/>
          </a:p>
        </p:txBody>
      </p:sp>
      <p:sp>
        <p:nvSpPr>
          <p:cNvPr id="85" name="Google Shape;85;p12"/>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12"/>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2"/>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None/>
              <a:defRPr/>
            </a:lvl1pPr>
            <a:lvl2pPr marL="0" lvl="1" indent="0" algn="l">
              <a:lnSpc>
                <a:spcPct val="100000"/>
              </a:lnSpc>
              <a:spcBef>
                <a:spcPts val="0"/>
              </a:spcBef>
              <a:spcAft>
                <a:spcPts val="0"/>
              </a:spcAft>
              <a:buNone/>
              <a:defRPr/>
            </a:lvl2pPr>
            <a:lvl3pPr marL="0" lvl="2" indent="0" algn="l">
              <a:lnSpc>
                <a:spcPct val="100000"/>
              </a:lnSpc>
              <a:spcBef>
                <a:spcPts val="0"/>
              </a:spcBef>
              <a:spcAft>
                <a:spcPts val="0"/>
              </a:spcAft>
              <a:buNone/>
              <a:defRPr/>
            </a:lvl3pPr>
            <a:lvl4pPr marL="0" lvl="3" indent="0" algn="l">
              <a:lnSpc>
                <a:spcPct val="100000"/>
              </a:lnSpc>
              <a:spcBef>
                <a:spcPts val="0"/>
              </a:spcBef>
              <a:spcAft>
                <a:spcPts val="0"/>
              </a:spcAft>
              <a:buNone/>
              <a:defRPr/>
            </a:lvl4pPr>
            <a:lvl5pPr marL="0" lvl="4" indent="0" algn="l">
              <a:lnSpc>
                <a:spcPct val="100000"/>
              </a:lnSpc>
              <a:spcBef>
                <a:spcPts val="0"/>
              </a:spcBef>
              <a:spcAft>
                <a:spcPts val="0"/>
              </a:spcAft>
              <a:buNone/>
              <a:defRPr/>
            </a:lvl5pPr>
            <a:lvl6pPr marL="0" lvl="5" indent="0" algn="l">
              <a:lnSpc>
                <a:spcPct val="100000"/>
              </a:lnSpc>
              <a:spcBef>
                <a:spcPts val="0"/>
              </a:spcBef>
              <a:spcAft>
                <a:spcPts val="0"/>
              </a:spcAft>
              <a:buNone/>
              <a:defRPr/>
            </a:lvl6pPr>
            <a:lvl7pPr marL="0" lvl="6" indent="0" algn="l">
              <a:lnSpc>
                <a:spcPct val="100000"/>
              </a:lnSpc>
              <a:spcBef>
                <a:spcPts val="0"/>
              </a:spcBef>
              <a:spcAft>
                <a:spcPts val="0"/>
              </a:spcAft>
              <a:buNone/>
              <a:defRPr/>
            </a:lvl7pPr>
            <a:lvl8pPr marL="0" lvl="7" indent="0" algn="l">
              <a:lnSpc>
                <a:spcPct val="100000"/>
              </a:lnSpc>
              <a:spcBef>
                <a:spcPts val="0"/>
              </a:spcBef>
              <a:spcAft>
                <a:spcPts val="0"/>
              </a:spcAft>
              <a:buNone/>
              <a:defRPr/>
            </a:lvl8pPr>
            <a:lvl9pPr marL="0" lvl="8" indent="0" algn="l">
              <a:lnSpc>
                <a:spcPct val="100000"/>
              </a:lnSpc>
              <a:spcBef>
                <a:spcPts val="0"/>
              </a:spcBef>
              <a:spcAft>
                <a:spcPts val="0"/>
              </a:spcAft>
              <a:buNone/>
              <a:defRPr/>
            </a:lvl9pPr>
          </a:lstStyle>
          <a:p>
            <a:pPr marL="0" lvl="0" indent="0" algn="l" rtl="0">
              <a:spcBef>
                <a:spcPts val="0"/>
              </a:spcBef>
              <a:spcAft>
                <a:spcPts val="0"/>
              </a:spcAft>
              <a:buNone/>
            </a:pPr>
            <a:fld id="{00000000-1234-1234-1234-123412341234}" type="slidenum">
              <a:rPr lang="en"/>
              <a:t>‹#›</a:t>
            </a:fld>
            <a:endParaRPr/>
          </a:p>
        </p:txBody>
      </p:sp>
      <p:cxnSp>
        <p:nvCxnSpPr>
          <p:cNvPr id="88" name="Google Shape;88;p12"/>
          <p:cNvCxnSpPr/>
          <p:nvPr/>
        </p:nvCxnSpPr>
        <p:spPr>
          <a:xfrm rot="5400000">
            <a:off x="684098" y="2685061"/>
            <a:ext cx="4183500" cy="1500"/>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9"/>
        <p:cNvGrpSpPr/>
        <p:nvPr/>
      </p:nvGrpSpPr>
      <p:grpSpPr>
        <a:xfrm>
          <a:off x="0" y="0"/>
          <a:ext cx="0" cy="0"/>
          <a:chOff x="0" y="0"/>
          <a:chExt cx="0" cy="0"/>
        </a:xfrm>
      </p:grpSpPr>
      <p:sp>
        <p:nvSpPr>
          <p:cNvPr id="90" name="Google Shape;90;p13"/>
          <p:cNvSpPr txBox="1">
            <a:spLocks noGrp="1"/>
          </p:cNvSpPr>
          <p:nvPr>
            <p:ph type="title"/>
          </p:nvPr>
        </p:nvSpPr>
        <p:spPr>
          <a:xfrm>
            <a:off x="457201" y="594360"/>
            <a:ext cx="2142600" cy="94860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2"/>
              </a:buClr>
              <a:buSzPts val="1800"/>
              <a:buFont typeface="Arial"/>
              <a:buNone/>
              <a:defRPr sz="1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13"/>
          <p:cNvSpPr>
            <a:spLocks noGrp="1"/>
          </p:cNvSpPr>
          <p:nvPr>
            <p:ph type="pic" idx="2"/>
          </p:nvPr>
        </p:nvSpPr>
        <p:spPr>
          <a:xfrm>
            <a:off x="2858610" y="628651"/>
            <a:ext cx="5904300" cy="4125300"/>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txBody>
          <a:bodyPr spcFirstLastPara="1" wrap="square" lIns="91425" tIns="45700" rIns="91425" bIns="45700" anchor="t" anchorCtr="0"/>
          <a:lstStyle>
            <a:lvl1pPr marR="0" lvl="0" algn="l" rtl="0">
              <a:spcBef>
                <a:spcPts val="480"/>
              </a:spcBef>
              <a:spcAft>
                <a:spcPts val="0"/>
              </a:spcAft>
              <a:buClr>
                <a:schemeClr val="accent1"/>
              </a:buClr>
              <a:buSzPts val="2040"/>
              <a:buFont typeface="Arial"/>
              <a:buNone/>
              <a:defRPr sz="2400" b="0" i="0" u="none" strike="noStrike" cap="none">
                <a:solidFill>
                  <a:schemeClr val="dk1"/>
                </a:solidFill>
                <a:latin typeface="Arial"/>
                <a:ea typeface="Arial"/>
                <a:cs typeface="Arial"/>
                <a:sym typeface="Arial"/>
              </a:defRPr>
            </a:lvl1pPr>
            <a:lvl2pPr marR="0" lvl="1" algn="l" rtl="0">
              <a:spcBef>
                <a:spcPts val="420"/>
              </a:spcBef>
              <a:spcAft>
                <a:spcPts val="0"/>
              </a:spcAft>
              <a:buClr>
                <a:schemeClr val="accent1"/>
              </a:buClr>
              <a:buSzPts val="1785"/>
              <a:buFont typeface="Arial"/>
              <a:buNone/>
              <a:defRPr sz="2100" b="0" i="0" u="none" strike="noStrike" cap="none">
                <a:solidFill>
                  <a:schemeClr val="dk1"/>
                </a:solidFill>
                <a:latin typeface="Arial"/>
                <a:ea typeface="Arial"/>
                <a:cs typeface="Arial"/>
                <a:sym typeface="Arial"/>
              </a:defRPr>
            </a:lvl2pPr>
            <a:lvl3pPr marR="0" lvl="2" algn="l" rtl="0">
              <a:spcBef>
                <a:spcPts val="360"/>
              </a:spcBef>
              <a:spcAft>
                <a:spcPts val="0"/>
              </a:spcAft>
              <a:buClr>
                <a:schemeClr val="accent1"/>
              </a:buClr>
              <a:buSzPts val="1620"/>
              <a:buFont typeface="Arial"/>
              <a:buNone/>
              <a:defRPr sz="1800" b="0" i="0" u="none" strike="noStrike" cap="none">
                <a:solidFill>
                  <a:schemeClr val="dk1"/>
                </a:solidFill>
                <a:latin typeface="Arial"/>
                <a:ea typeface="Arial"/>
                <a:cs typeface="Arial"/>
                <a:sym typeface="Arial"/>
              </a:defRPr>
            </a:lvl3pPr>
            <a:lvl4pPr marR="0" lvl="3" algn="l" rtl="0">
              <a:spcBef>
                <a:spcPts val="300"/>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4pPr>
            <a:lvl5pPr marR="0" lvl="4" algn="l" rtl="0">
              <a:spcBef>
                <a:spcPts val="300"/>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5pPr>
            <a:lvl6pPr marR="0" lvl="5" algn="l" rtl="0">
              <a:spcBef>
                <a:spcPts val="300"/>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6pPr>
            <a:lvl7pPr marR="0" lvl="6" algn="l" rtl="0">
              <a:spcBef>
                <a:spcPts val="300"/>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7pPr>
            <a:lvl8pPr marR="0" lvl="7" algn="l" rtl="0">
              <a:spcBef>
                <a:spcPts val="300"/>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8pPr>
            <a:lvl9pPr marR="0" lvl="8" algn="l" rtl="0">
              <a:spcBef>
                <a:spcPts val="300"/>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9pPr>
          </a:lstStyle>
          <a:p>
            <a:endParaRPr/>
          </a:p>
        </p:txBody>
      </p:sp>
      <p:sp>
        <p:nvSpPr>
          <p:cNvPr id="92" name="Google Shape;92;p13"/>
          <p:cNvSpPr txBox="1">
            <a:spLocks noGrp="1"/>
          </p:cNvSpPr>
          <p:nvPr>
            <p:ph type="body" idx="1"/>
          </p:nvPr>
        </p:nvSpPr>
        <p:spPr>
          <a:xfrm>
            <a:off x="457200" y="1600200"/>
            <a:ext cx="2139600" cy="3182100"/>
          </a:xfrm>
          <a:prstGeom prst="rect">
            <a:avLst/>
          </a:prstGeom>
          <a:noFill/>
          <a:ln>
            <a:noFill/>
          </a:ln>
        </p:spPr>
        <p:txBody>
          <a:bodyPr spcFirstLastPara="1" wrap="square" lIns="91425" tIns="45700" rIns="91425" bIns="45700" anchor="t" anchorCtr="0"/>
          <a:lstStyle>
            <a:lvl1pPr marL="457200" lvl="0" indent="-228600" algn="l">
              <a:spcBef>
                <a:spcPts val="210"/>
              </a:spcBef>
              <a:spcAft>
                <a:spcPts val="0"/>
              </a:spcAft>
              <a:buSzPts val="893"/>
              <a:buNone/>
              <a:defRPr sz="1050"/>
            </a:lvl1pPr>
            <a:lvl2pPr marL="914400" lvl="1" indent="-228600" algn="l">
              <a:spcBef>
                <a:spcPts val="180"/>
              </a:spcBef>
              <a:spcAft>
                <a:spcPts val="0"/>
              </a:spcAft>
              <a:buSzPts val="765"/>
              <a:buNone/>
              <a:defRPr sz="900"/>
            </a:lvl2pPr>
            <a:lvl3pPr marL="1371600" lvl="2" indent="-228600" algn="l">
              <a:spcBef>
                <a:spcPts val="150"/>
              </a:spcBef>
              <a:spcAft>
                <a:spcPts val="0"/>
              </a:spcAft>
              <a:buSzPts val="675"/>
              <a:buNone/>
              <a:defRPr sz="750"/>
            </a:lvl3pPr>
            <a:lvl4pPr marL="1828800" lvl="3" indent="-228600" algn="l">
              <a:spcBef>
                <a:spcPts val="135"/>
              </a:spcBef>
              <a:spcAft>
                <a:spcPts val="0"/>
              </a:spcAft>
              <a:buSzPts val="675"/>
              <a:buNone/>
              <a:defRPr sz="675"/>
            </a:lvl4pPr>
            <a:lvl5pPr marL="2286000" lvl="4" indent="-228600" algn="l">
              <a:spcBef>
                <a:spcPts val="135"/>
              </a:spcBef>
              <a:spcAft>
                <a:spcPts val="0"/>
              </a:spcAft>
              <a:buSzPts val="675"/>
              <a:buNone/>
              <a:defRPr sz="675"/>
            </a:lvl5pPr>
            <a:lvl6pPr marL="2743200" lvl="5" indent="-228600" algn="l">
              <a:spcBef>
                <a:spcPts val="135"/>
              </a:spcBef>
              <a:spcAft>
                <a:spcPts val="0"/>
              </a:spcAft>
              <a:buSzPts val="675"/>
              <a:buNone/>
              <a:defRPr sz="675"/>
            </a:lvl6pPr>
            <a:lvl7pPr marL="3200400" lvl="6" indent="-228600" algn="l">
              <a:spcBef>
                <a:spcPts val="135"/>
              </a:spcBef>
              <a:spcAft>
                <a:spcPts val="0"/>
              </a:spcAft>
              <a:buSzPts val="675"/>
              <a:buNone/>
              <a:defRPr sz="675"/>
            </a:lvl7pPr>
            <a:lvl8pPr marL="3657600" lvl="7" indent="-228600" algn="l">
              <a:spcBef>
                <a:spcPts val="135"/>
              </a:spcBef>
              <a:spcAft>
                <a:spcPts val="0"/>
              </a:spcAft>
              <a:buSzPts val="675"/>
              <a:buNone/>
              <a:defRPr sz="675"/>
            </a:lvl8pPr>
            <a:lvl9pPr marL="4114800" lvl="8" indent="-228600" algn="l">
              <a:spcBef>
                <a:spcPts val="135"/>
              </a:spcBef>
              <a:spcAft>
                <a:spcPts val="0"/>
              </a:spcAft>
              <a:buSzPts val="675"/>
              <a:buNone/>
              <a:defRPr sz="675"/>
            </a:lvl9pPr>
          </a:lstStyle>
          <a:p>
            <a:endParaRPr/>
          </a:p>
        </p:txBody>
      </p:sp>
      <p:sp>
        <p:nvSpPr>
          <p:cNvPr id="93" name="Google Shape;93;p13"/>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13"/>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13"/>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None/>
              <a:defRPr/>
            </a:lvl1pPr>
            <a:lvl2pPr marL="0" lvl="1" indent="0" algn="l">
              <a:lnSpc>
                <a:spcPct val="100000"/>
              </a:lnSpc>
              <a:spcBef>
                <a:spcPts val="0"/>
              </a:spcBef>
              <a:spcAft>
                <a:spcPts val="0"/>
              </a:spcAft>
              <a:buNone/>
              <a:defRPr/>
            </a:lvl2pPr>
            <a:lvl3pPr marL="0" lvl="2" indent="0" algn="l">
              <a:lnSpc>
                <a:spcPct val="100000"/>
              </a:lnSpc>
              <a:spcBef>
                <a:spcPts val="0"/>
              </a:spcBef>
              <a:spcAft>
                <a:spcPts val="0"/>
              </a:spcAft>
              <a:buNone/>
              <a:defRPr/>
            </a:lvl3pPr>
            <a:lvl4pPr marL="0" lvl="3" indent="0" algn="l">
              <a:lnSpc>
                <a:spcPct val="100000"/>
              </a:lnSpc>
              <a:spcBef>
                <a:spcPts val="0"/>
              </a:spcBef>
              <a:spcAft>
                <a:spcPts val="0"/>
              </a:spcAft>
              <a:buNone/>
              <a:defRPr/>
            </a:lvl4pPr>
            <a:lvl5pPr marL="0" lvl="4" indent="0" algn="l">
              <a:lnSpc>
                <a:spcPct val="100000"/>
              </a:lnSpc>
              <a:spcBef>
                <a:spcPts val="0"/>
              </a:spcBef>
              <a:spcAft>
                <a:spcPts val="0"/>
              </a:spcAft>
              <a:buNone/>
              <a:defRPr/>
            </a:lvl5pPr>
            <a:lvl6pPr marL="0" lvl="5" indent="0" algn="l">
              <a:lnSpc>
                <a:spcPct val="100000"/>
              </a:lnSpc>
              <a:spcBef>
                <a:spcPts val="0"/>
              </a:spcBef>
              <a:spcAft>
                <a:spcPts val="0"/>
              </a:spcAft>
              <a:buNone/>
              <a:defRPr/>
            </a:lvl6pPr>
            <a:lvl7pPr marL="0" lvl="6" indent="0" algn="l">
              <a:lnSpc>
                <a:spcPct val="100000"/>
              </a:lnSpc>
              <a:spcBef>
                <a:spcPts val="0"/>
              </a:spcBef>
              <a:spcAft>
                <a:spcPts val="0"/>
              </a:spcAft>
              <a:buNone/>
              <a:defRPr/>
            </a:lvl7pPr>
            <a:lvl8pPr marL="0" lvl="7" indent="0" algn="l">
              <a:lnSpc>
                <a:spcPct val="100000"/>
              </a:lnSpc>
              <a:spcBef>
                <a:spcPts val="0"/>
              </a:spcBef>
              <a:spcAft>
                <a:spcPts val="0"/>
              </a:spcAft>
              <a:buNone/>
              <a:defRPr/>
            </a:lvl8pPr>
            <a:lvl9pPr marL="0" lvl="8" indent="0" algn="l">
              <a:lnSpc>
                <a:spcPct val="100000"/>
              </a:lnSpc>
              <a:spcBef>
                <a:spcPts val="0"/>
              </a:spcBef>
              <a:spcAft>
                <a:spcPts val="0"/>
              </a:spcAft>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400050"/>
            <a:ext cx="8229600" cy="7428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4"/>
          <p:cNvSpPr txBox="1">
            <a:spLocks noGrp="1"/>
          </p:cNvSpPr>
          <p:nvPr>
            <p:ph type="body" idx="1"/>
          </p:nvPr>
        </p:nvSpPr>
        <p:spPr>
          <a:xfrm rot="5400000">
            <a:off x="2743200" y="-1085850"/>
            <a:ext cx="3657600" cy="82296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99" name="Google Shape;99;p14"/>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14"/>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14"/>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None/>
              <a:defRPr/>
            </a:lvl1pPr>
            <a:lvl2pPr marL="0" lvl="1" indent="0" algn="l">
              <a:lnSpc>
                <a:spcPct val="100000"/>
              </a:lnSpc>
              <a:spcBef>
                <a:spcPts val="0"/>
              </a:spcBef>
              <a:spcAft>
                <a:spcPts val="0"/>
              </a:spcAft>
              <a:buNone/>
              <a:defRPr/>
            </a:lvl2pPr>
            <a:lvl3pPr marL="0" lvl="2" indent="0" algn="l">
              <a:lnSpc>
                <a:spcPct val="100000"/>
              </a:lnSpc>
              <a:spcBef>
                <a:spcPts val="0"/>
              </a:spcBef>
              <a:spcAft>
                <a:spcPts val="0"/>
              </a:spcAft>
              <a:buNone/>
              <a:defRPr/>
            </a:lvl3pPr>
            <a:lvl4pPr marL="0" lvl="3" indent="0" algn="l">
              <a:lnSpc>
                <a:spcPct val="100000"/>
              </a:lnSpc>
              <a:spcBef>
                <a:spcPts val="0"/>
              </a:spcBef>
              <a:spcAft>
                <a:spcPts val="0"/>
              </a:spcAft>
              <a:buNone/>
              <a:defRPr/>
            </a:lvl4pPr>
            <a:lvl5pPr marL="0" lvl="4" indent="0" algn="l">
              <a:lnSpc>
                <a:spcPct val="100000"/>
              </a:lnSpc>
              <a:spcBef>
                <a:spcPts val="0"/>
              </a:spcBef>
              <a:spcAft>
                <a:spcPts val="0"/>
              </a:spcAft>
              <a:buNone/>
              <a:defRPr/>
            </a:lvl5pPr>
            <a:lvl6pPr marL="0" lvl="5" indent="0" algn="l">
              <a:lnSpc>
                <a:spcPct val="100000"/>
              </a:lnSpc>
              <a:spcBef>
                <a:spcPts val="0"/>
              </a:spcBef>
              <a:spcAft>
                <a:spcPts val="0"/>
              </a:spcAft>
              <a:buNone/>
              <a:defRPr/>
            </a:lvl6pPr>
            <a:lvl7pPr marL="0" lvl="6" indent="0" algn="l">
              <a:lnSpc>
                <a:spcPct val="100000"/>
              </a:lnSpc>
              <a:spcBef>
                <a:spcPts val="0"/>
              </a:spcBef>
              <a:spcAft>
                <a:spcPts val="0"/>
              </a:spcAft>
              <a:buNone/>
              <a:defRPr/>
            </a:lvl7pPr>
            <a:lvl8pPr marL="0" lvl="7" indent="0" algn="l">
              <a:lnSpc>
                <a:spcPct val="100000"/>
              </a:lnSpc>
              <a:spcBef>
                <a:spcPts val="0"/>
              </a:spcBef>
              <a:spcAft>
                <a:spcPts val="0"/>
              </a:spcAft>
              <a:buNone/>
              <a:defRPr/>
            </a:lvl8pPr>
            <a:lvl9pPr marL="0" lvl="8" indent="0" algn="l">
              <a:lnSpc>
                <a:spcPct val="100000"/>
              </a:lnSpc>
              <a:spcBef>
                <a:spcPts val="0"/>
              </a:spcBef>
              <a:spcAft>
                <a:spcPts val="0"/>
              </a:spcAft>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rot="5400000">
            <a:off x="5457750" y="1628850"/>
            <a:ext cx="4400700" cy="205740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15"/>
          <p:cNvSpPr txBox="1">
            <a:spLocks noGrp="1"/>
          </p:cNvSpPr>
          <p:nvPr>
            <p:ph type="body" idx="1"/>
          </p:nvPr>
        </p:nvSpPr>
        <p:spPr>
          <a:xfrm rot="5400000">
            <a:off x="1266750" y="-352350"/>
            <a:ext cx="4400700" cy="60198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05" name="Google Shape;105;p15"/>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5"/>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15"/>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None/>
              <a:defRPr/>
            </a:lvl1pPr>
            <a:lvl2pPr marL="0" lvl="1" indent="0" algn="l">
              <a:lnSpc>
                <a:spcPct val="100000"/>
              </a:lnSpc>
              <a:spcBef>
                <a:spcPts val="0"/>
              </a:spcBef>
              <a:spcAft>
                <a:spcPts val="0"/>
              </a:spcAft>
              <a:buNone/>
              <a:defRPr/>
            </a:lvl2pPr>
            <a:lvl3pPr marL="0" lvl="2" indent="0" algn="l">
              <a:lnSpc>
                <a:spcPct val="100000"/>
              </a:lnSpc>
              <a:spcBef>
                <a:spcPts val="0"/>
              </a:spcBef>
              <a:spcAft>
                <a:spcPts val="0"/>
              </a:spcAft>
              <a:buNone/>
              <a:defRPr/>
            </a:lvl3pPr>
            <a:lvl4pPr marL="0" lvl="3" indent="0" algn="l">
              <a:lnSpc>
                <a:spcPct val="100000"/>
              </a:lnSpc>
              <a:spcBef>
                <a:spcPts val="0"/>
              </a:spcBef>
              <a:spcAft>
                <a:spcPts val="0"/>
              </a:spcAft>
              <a:buNone/>
              <a:defRPr/>
            </a:lvl4pPr>
            <a:lvl5pPr marL="0" lvl="4" indent="0" algn="l">
              <a:lnSpc>
                <a:spcPct val="100000"/>
              </a:lnSpc>
              <a:spcBef>
                <a:spcPts val="0"/>
              </a:spcBef>
              <a:spcAft>
                <a:spcPts val="0"/>
              </a:spcAft>
              <a:buNone/>
              <a:defRPr/>
            </a:lvl5pPr>
            <a:lvl6pPr marL="0" lvl="5" indent="0" algn="l">
              <a:lnSpc>
                <a:spcPct val="100000"/>
              </a:lnSpc>
              <a:spcBef>
                <a:spcPts val="0"/>
              </a:spcBef>
              <a:spcAft>
                <a:spcPts val="0"/>
              </a:spcAft>
              <a:buNone/>
              <a:defRPr/>
            </a:lvl6pPr>
            <a:lvl7pPr marL="0" lvl="6" indent="0" algn="l">
              <a:lnSpc>
                <a:spcPct val="100000"/>
              </a:lnSpc>
              <a:spcBef>
                <a:spcPts val="0"/>
              </a:spcBef>
              <a:spcAft>
                <a:spcPts val="0"/>
              </a:spcAft>
              <a:buNone/>
              <a:defRPr/>
            </a:lvl7pPr>
            <a:lvl8pPr marL="0" lvl="7" indent="0" algn="l">
              <a:lnSpc>
                <a:spcPct val="100000"/>
              </a:lnSpc>
              <a:spcBef>
                <a:spcPts val="0"/>
              </a:spcBef>
              <a:spcAft>
                <a:spcPts val="0"/>
              </a:spcAft>
              <a:buNone/>
              <a:defRPr/>
            </a:lvl8pPr>
            <a:lvl9pPr marL="0" lvl="8" indent="0" algn="l">
              <a:lnSpc>
                <a:spcPct val="100000"/>
              </a:lnSpc>
              <a:spcBef>
                <a:spcPts val="0"/>
              </a:spcBef>
              <a:spcAft>
                <a:spcPts val="0"/>
              </a:spcAft>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08"/>
        <p:cNvGrpSpPr/>
        <p:nvPr/>
      </p:nvGrpSpPr>
      <p:grpSpPr>
        <a:xfrm>
          <a:off x="0" y="0"/>
          <a:ext cx="0" cy="0"/>
          <a:chOff x="0" y="0"/>
          <a:chExt cx="0" cy="0"/>
        </a:xfrm>
      </p:grpSpPr>
      <p:sp>
        <p:nvSpPr>
          <p:cNvPr id="109" name="Google Shape;109;p16"/>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lstStyle>
            <a:lvl1pPr lvl="0" rtl="0">
              <a:spcBef>
                <a:spcPts val="0"/>
              </a:spcBef>
              <a:spcAft>
                <a:spcPts val="0"/>
              </a:spcAft>
              <a:buSzPts val="30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0" name="Google Shape;110;p16"/>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lstStyle>
            <a:lvl1pPr marL="457200" lvl="0" indent="-325755" rtl="0">
              <a:spcBef>
                <a:spcPts val="360"/>
              </a:spcBef>
              <a:spcAft>
                <a:spcPts val="0"/>
              </a:spcAft>
              <a:buSzPts val="1530"/>
              <a:buChar char="•"/>
              <a:defRPr/>
            </a:lvl1pPr>
            <a:lvl2pPr marL="914400" lvl="1" indent="-309562" rtl="0">
              <a:spcBef>
                <a:spcPts val="300"/>
              </a:spcBef>
              <a:spcAft>
                <a:spcPts val="0"/>
              </a:spcAft>
              <a:buSzPts val="1275"/>
              <a:buChar char="•"/>
              <a:defRPr/>
            </a:lvl2pPr>
            <a:lvl3pPr marL="1371600" lvl="2" indent="-305752" rtl="0">
              <a:spcBef>
                <a:spcPts val="270"/>
              </a:spcBef>
              <a:spcAft>
                <a:spcPts val="0"/>
              </a:spcAft>
              <a:buSzPts val="1215"/>
              <a:buChar char="•"/>
              <a:defRPr/>
            </a:lvl3pPr>
            <a:lvl4pPr marL="1828800" lvl="3" indent="-304800" rtl="0">
              <a:spcBef>
                <a:spcPts val="240"/>
              </a:spcBef>
              <a:spcAft>
                <a:spcPts val="0"/>
              </a:spcAft>
              <a:buSzPts val="1200"/>
              <a:buChar char="•"/>
              <a:defRPr/>
            </a:lvl4pPr>
            <a:lvl5pPr marL="2286000" lvl="4" indent="-295275" rtl="0">
              <a:spcBef>
                <a:spcPts val="210"/>
              </a:spcBef>
              <a:spcAft>
                <a:spcPts val="0"/>
              </a:spcAft>
              <a:buSzPts val="1050"/>
              <a:buChar char="•"/>
              <a:defRPr/>
            </a:lvl5pPr>
            <a:lvl6pPr marL="2743200" lvl="5" indent="-290512" rtl="0">
              <a:spcBef>
                <a:spcPts val="195"/>
              </a:spcBef>
              <a:spcAft>
                <a:spcPts val="0"/>
              </a:spcAft>
              <a:buSzPts val="975"/>
              <a:buChar char="•"/>
              <a:defRPr/>
            </a:lvl6pPr>
            <a:lvl7pPr marL="3200400" lvl="6" indent="-290512" rtl="0">
              <a:spcBef>
                <a:spcPts val="195"/>
              </a:spcBef>
              <a:spcAft>
                <a:spcPts val="0"/>
              </a:spcAft>
              <a:buSzPts val="975"/>
              <a:buChar char="•"/>
              <a:defRPr/>
            </a:lvl7pPr>
            <a:lvl8pPr marL="3657600" lvl="7" indent="-290512" rtl="0">
              <a:spcBef>
                <a:spcPts val="195"/>
              </a:spcBef>
              <a:spcAft>
                <a:spcPts val="0"/>
              </a:spcAft>
              <a:buSzPts val="975"/>
              <a:buChar char="•"/>
              <a:defRPr/>
            </a:lvl8pPr>
            <a:lvl9pPr marL="4114800" lvl="8" indent="-290512" rtl="0">
              <a:spcBef>
                <a:spcPts val="195"/>
              </a:spcBef>
              <a:spcAft>
                <a:spcPts val="0"/>
              </a:spcAft>
              <a:buSzPts val="975"/>
              <a:buChar char="•"/>
              <a:defRPr/>
            </a:lvl9pPr>
          </a:lstStyle>
          <a:p>
            <a:endParaRPr/>
          </a:p>
        </p:txBody>
      </p:sp>
      <p:sp>
        <p:nvSpPr>
          <p:cNvPr id="111" name="Google Shape;111;p16"/>
          <p:cNvSpPr txBox="1">
            <a:spLocks noGrp="1"/>
          </p:cNvSpPr>
          <p:nvPr>
            <p:ph type="sldNum" idx="12"/>
          </p:nvPr>
        </p:nvSpPr>
        <p:spPr>
          <a:xfrm>
            <a:off x="8472458" y="4663217"/>
            <a:ext cx="548700" cy="3936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0"/>
        <p:cNvGrpSpPr/>
        <p:nvPr/>
      </p:nvGrpSpPr>
      <p:grpSpPr>
        <a:xfrm>
          <a:off x="0" y="0"/>
          <a:ext cx="0" cy="0"/>
          <a:chOff x="0" y="0"/>
          <a:chExt cx="0" cy="0"/>
        </a:xfrm>
      </p:grpSpPr>
      <p:sp>
        <p:nvSpPr>
          <p:cNvPr id="121" name="Google Shape;121;p18"/>
          <p:cNvSpPr txBox="1">
            <a:spLocks noGrp="1"/>
          </p:cNvSpPr>
          <p:nvPr>
            <p:ph type="ctrTitle"/>
          </p:nvPr>
        </p:nvSpPr>
        <p:spPr>
          <a:xfrm>
            <a:off x="685800" y="1028701"/>
            <a:ext cx="7848600" cy="1445400"/>
          </a:xfrm>
          <a:prstGeom prst="rect">
            <a:avLst/>
          </a:prstGeom>
          <a:noFill/>
          <a:ln>
            <a:noFill/>
          </a:ln>
        </p:spPr>
        <p:txBody>
          <a:bodyPr spcFirstLastPara="1" wrap="square" lIns="68575" tIns="34275" rIns="68575" bIns="34275" anchor="b" anchorCtr="0"/>
          <a:lstStyle>
            <a:lvl1pPr lvl="0" algn="l" rtl="0">
              <a:spcBef>
                <a:spcPts val="0"/>
              </a:spcBef>
              <a:spcAft>
                <a:spcPts val="0"/>
              </a:spcAft>
              <a:buClr>
                <a:schemeClr val="dk2"/>
              </a:buClr>
              <a:buSzPts val="4100"/>
              <a:buFont typeface="Arial"/>
              <a:buNone/>
              <a:defRPr sz="4100" cap="none"/>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22" name="Google Shape;122;p18"/>
          <p:cNvSpPr txBox="1">
            <a:spLocks noGrp="1"/>
          </p:cNvSpPr>
          <p:nvPr>
            <p:ph type="subTitle" idx="1"/>
          </p:nvPr>
        </p:nvSpPr>
        <p:spPr>
          <a:xfrm>
            <a:off x="685800" y="2628900"/>
            <a:ext cx="6400800" cy="1314600"/>
          </a:xfrm>
          <a:prstGeom prst="rect">
            <a:avLst/>
          </a:prstGeom>
          <a:noFill/>
          <a:ln>
            <a:noFill/>
          </a:ln>
        </p:spPr>
        <p:txBody>
          <a:bodyPr spcFirstLastPara="1" wrap="square" lIns="68575" tIns="34275" rIns="68575" bIns="34275" anchor="t" anchorCtr="0"/>
          <a:lstStyle>
            <a:lvl1pPr lvl="0" algn="l" rtl="0">
              <a:spcBef>
                <a:spcPts val="400"/>
              </a:spcBef>
              <a:spcAft>
                <a:spcPts val="0"/>
              </a:spcAft>
              <a:buSzPts val="1500"/>
              <a:buNone/>
              <a:defRPr>
                <a:solidFill>
                  <a:srgbClr val="3F3F3F"/>
                </a:solidFill>
              </a:defRPr>
            </a:lvl1pPr>
            <a:lvl2pPr lvl="1" algn="ctr" rtl="0">
              <a:spcBef>
                <a:spcPts val="300"/>
              </a:spcBef>
              <a:spcAft>
                <a:spcPts val="0"/>
              </a:spcAft>
              <a:buSzPts val="1300"/>
              <a:buNone/>
              <a:defRPr>
                <a:solidFill>
                  <a:srgbClr val="888888"/>
                </a:solidFill>
              </a:defRPr>
            </a:lvl2pPr>
            <a:lvl3pPr lvl="2" algn="ctr" rtl="0">
              <a:spcBef>
                <a:spcPts val="300"/>
              </a:spcBef>
              <a:spcAft>
                <a:spcPts val="0"/>
              </a:spcAft>
              <a:buSzPts val="1200"/>
              <a:buNone/>
              <a:defRPr>
                <a:solidFill>
                  <a:srgbClr val="888888"/>
                </a:solidFill>
              </a:defRPr>
            </a:lvl3pPr>
            <a:lvl4pPr lvl="3" algn="ctr" rtl="0">
              <a:spcBef>
                <a:spcPts val="200"/>
              </a:spcBef>
              <a:spcAft>
                <a:spcPts val="0"/>
              </a:spcAft>
              <a:buSzPts val="1200"/>
              <a:buNone/>
              <a:defRPr>
                <a:solidFill>
                  <a:srgbClr val="888888"/>
                </a:solidFill>
              </a:defRPr>
            </a:lvl4pPr>
            <a:lvl5pPr lvl="4" algn="ctr" rtl="0">
              <a:spcBef>
                <a:spcPts val="200"/>
              </a:spcBef>
              <a:spcAft>
                <a:spcPts val="0"/>
              </a:spcAft>
              <a:buSzPts val="1100"/>
              <a:buNone/>
              <a:defRPr>
                <a:solidFill>
                  <a:srgbClr val="888888"/>
                </a:solidFill>
              </a:defRPr>
            </a:lvl5pPr>
            <a:lvl6pPr lvl="5" algn="ctr" rtl="0">
              <a:spcBef>
                <a:spcPts val="200"/>
              </a:spcBef>
              <a:spcAft>
                <a:spcPts val="0"/>
              </a:spcAft>
              <a:buSzPts val="1000"/>
              <a:buNone/>
              <a:defRPr>
                <a:solidFill>
                  <a:srgbClr val="888888"/>
                </a:solidFill>
              </a:defRPr>
            </a:lvl6pPr>
            <a:lvl7pPr lvl="6" algn="ctr" rtl="0">
              <a:spcBef>
                <a:spcPts val="200"/>
              </a:spcBef>
              <a:spcAft>
                <a:spcPts val="0"/>
              </a:spcAft>
              <a:buSzPts val="1000"/>
              <a:buNone/>
              <a:defRPr>
                <a:solidFill>
                  <a:srgbClr val="888888"/>
                </a:solidFill>
              </a:defRPr>
            </a:lvl7pPr>
            <a:lvl8pPr lvl="7" algn="ctr" rtl="0">
              <a:spcBef>
                <a:spcPts val="200"/>
              </a:spcBef>
              <a:spcAft>
                <a:spcPts val="0"/>
              </a:spcAft>
              <a:buSzPts val="1000"/>
              <a:buNone/>
              <a:defRPr>
                <a:solidFill>
                  <a:srgbClr val="888888"/>
                </a:solidFill>
              </a:defRPr>
            </a:lvl8pPr>
            <a:lvl9pPr lvl="8" algn="ctr" rtl="0">
              <a:spcBef>
                <a:spcPts val="200"/>
              </a:spcBef>
              <a:spcAft>
                <a:spcPts val="0"/>
              </a:spcAft>
              <a:buSzPts val="1000"/>
              <a:buNone/>
              <a:defRPr>
                <a:solidFill>
                  <a:srgbClr val="888888"/>
                </a:solidFill>
              </a:defRPr>
            </a:lvl9pPr>
          </a:lstStyle>
          <a:p>
            <a:endParaRPr/>
          </a:p>
        </p:txBody>
      </p:sp>
      <p:sp>
        <p:nvSpPr>
          <p:cNvPr id="123" name="Google Shape;123;p18"/>
          <p:cNvSpPr txBox="1">
            <a:spLocks noGrp="1"/>
          </p:cNvSpPr>
          <p:nvPr>
            <p:ph type="dt" idx="10"/>
          </p:nvPr>
        </p:nvSpPr>
        <p:spPr>
          <a:xfrm>
            <a:off x="457200" y="13716"/>
            <a:ext cx="2895600" cy="246900"/>
          </a:xfrm>
          <a:prstGeom prst="rect">
            <a:avLst/>
          </a:prstGeom>
          <a:noFill/>
          <a:ln>
            <a:noFill/>
          </a:ln>
        </p:spPr>
        <p:txBody>
          <a:bodyPr spcFirstLastPara="1" wrap="square" lIns="68575" tIns="34275" rIns="68575" bIns="34275" anchor="ctr" anchorCtr="0"/>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4" name="Google Shape;124;p18"/>
          <p:cNvSpPr txBox="1">
            <a:spLocks noGrp="1"/>
          </p:cNvSpPr>
          <p:nvPr>
            <p:ph type="ftr" idx="11"/>
          </p:nvPr>
        </p:nvSpPr>
        <p:spPr>
          <a:xfrm>
            <a:off x="3429000" y="13716"/>
            <a:ext cx="4114800" cy="246900"/>
          </a:xfrm>
          <a:prstGeom prst="rect">
            <a:avLst/>
          </a:prstGeom>
          <a:noFill/>
          <a:ln>
            <a:noFill/>
          </a:ln>
        </p:spPr>
        <p:txBody>
          <a:bodyPr spcFirstLastPara="1" wrap="square" lIns="68575" tIns="34275" rIns="68575" bIns="34275" anchor="ctr" anchorCtr="0"/>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5" name="Google Shape;125;p18"/>
          <p:cNvSpPr txBox="1">
            <a:spLocks noGrp="1"/>
          </p:cNvSpPr>
          <p:nvPr>
            <p:ph type="sldNum" idx="12"/>
          </p:nvPr>
        </p:nvSpPr>
        <p:spPr>
          <a:xfrm>
            <a:off x="7620000" y="13716"/>
            <a:ext cx="1066800" cy="246900"/>
          </a:xfrm>
          <a:prstGeom prst="rect">
            <a:avLst/>
          </a:prstGeom>
          <a:noFill/>
          <a:ln>
            <a:noFill/>
          </a:ln>
        </p:spPr>
        <p:txBody>
          <a:bodyPr spcFirstLastPara="1" wrap="square" lIns="68575" tIns="34275" rIns="68575" bIns="34275" anchor="ctr"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cxnSp>
        <p:nvCxnSpPr>
          <p:cNvPr id="126" name="Google Shape;126;p18"/>
          <p:cNvCxnSpPr/>
          <p:nvPr/>
        </p:nvCxnSpPr>
        <p:spPr>
          <a:xfrm>
            <a:off x="685800" y="2548890"/>
            <a:ext cx="7848600" cy="1200"/>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27"/>
        <p:cNvGrpSpPr/>
        <p:nvPr/>
      </p:nvGrpSpPr>
      <p:grpSpPr>
        <a:xfrm>
          <a:off x="0" y="0"/>
          <a:ext cx="0" cy="0"/>
          <a:chOff x="0" y="0"/>
          <a:chExt cx="0" cy="0"/>
        </a:xfrm>
      </p:grpSpPr>
      <p:sp>
        <p:nvSpPr>
          <p:cNvPr id="128" name="Google Shape;128;p19"/>
          <p:cNvSpPr txBox="1">
            <a:spLocks noGrp="1"/>
          </p:cNvSpPr>
          <p:nvPr>
            <p:ph type="title"/>
          </p:nvPr>
        </p:nvSpPr>
        <p:spPr>
          <a:xfrm>
            <a:off x="457200" y="400050"/>
            <a:ext cx="8229600" cy="742800"/>
          </a:xfrm>
          <a:prstGeom prst="rect">
            <a:avLst/>
          </a:prstGeom>
          <a:noFill/>
          <a:ln>
            <a:noFill/>
          </a:ln>
        </p:spPr>
        <p:txBody>
          <a:bodyPr spcFirstLastPara="1" wrap="square" lIns="68575" tIns="34275" rIns="68575" bIns="34275" anchor="ctr" anchorCtr="0"/>
          <a:lstStyle>
            <a:lvl1pPr lvl="0" algn="l" rtl="0">
              <a:spcBef>
                <a:spcPts val="0"/>
              </a:spcBef>
              <a:spcAft>
                <a:spcPts val="0"/>
              </a:spcAft>
              <a:buClr>
                <a:schemeClr val="dk2"/>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29" name="Google Shape;129;p19"/>
          <p:cNvSpPr txBox="1">
            <a:spLocks noGrp="1"/>
          </p:cNvSpPr>
          <p:nvPr>
            <p:ph type="body" idx="1"/>
          </p:nvPr>
        </p:nvSpPr>
        <p:spPr>
          <a:xfrm>
            <a:off x="457200" y="1200150"/>
            <a:ext cx="8229600" cy="3657600"/>
          </a:xfrm>
          <a:prstGeom prst="rect">
            <a:avLst/>
          </a:prstGeom>
          <a:noFill/>
          <a:ln>
            <a:noFill/>
          </a:ln>
        </p:spPr>
        <p:txBody>
          <a:bodyPr spcFirstLastPara="1" wrap="square" lIns="68575" tIns="34275" rIns="68575" bIns="34275" anchor="t" anchorCtr="0"/>
          <a:lstStyle>
            <a:lvl1pPr marL="457200" lvl="0" indent="-298450" algn="l" rtl="0">
              <a:spcBef>
                <a:spcPts val="300"/>
              </a:spcBef>
              <a:spcAft>
                <a:spcPts val="0"/>
              </a:spcAft>
              <a:buSzPts val="1100"/>
              <a:buChar char="•"/>
              <a:defRPr/>
            </a:lvl1pPr>
            <a:lvl2pPr marL="914400" lvl="1" indent="-298450" algn="l" rtl="0">
              <a:spcBef>
                <a:spcPts val="300"/>
              </a:spcBef>
              <a:spcAft>
                <a:spcPts val="0"/>
              </a:spcAft>
              <a:buSzPts val="1100"/>
              <a:buChar char="•"/>
              <a:defRPr/>
            </a:lvl2pPr>
            <a:lvl3pPr marL="1371600" lvl="2" indent="-304800" algn="l" rtl="0">
              <a:spcBef>
                <a:spcPts val="300"/>
              </a:spcBef>
              <a:spcAft>
                <a:spcPts val="0"/>
              </a:spcAft>
              <a:buSzPts val="1200"/>
              <a:buChar char="•"/>
              <a:defRPr/>
            </a:lvl3pPr>
            <a:lvl4pPr marL="1828800" lvl="3" indent="-317500" algn="l" rtl="0">
              <a:spcBef>
                <a:spcPts val="300"/>
              </a:spcBef>
              <a:spcAft>
                <a:spcPts val="0"/>
              </a:spcAft>
              <a:buSzPts val="1400"/>
              <a:buChar char="•"/>
              <a:defRPr/>
            </a:lvl4pPr>
            <a:lvl5pPr marL="2286000" lvl="4" indent="-317500" algn="l" rtl="0">
              <a:spcBef>
                <a:spcPts val="300"/>
              </a:spcBef>
              <a:spcAft>
                <a:spcPts val="0"/>
              </a:spcAft>
              <a:buSzPts val="1400"/>
              <a:buChar char="•"/>
              <a:defRPr/>
            </a:lvl5pPr>
            <a:lvl6pPr marL="2743200" lvl="5" indent="-317500" algn="l" rtl="0">
              <a:spcBef>
                <a:spcPts val="300"/>
              </a:spcBef>
              <a:spcAft>
                <a:spcPts val="0"/>
              </a:spcAft>
              <a:buSzPts val="1400"/>
              <a:buChar char="•"/>
              <a:defRPr/>
            </a:lvl6pPr>
            <a:lvl7pPr marL="3200400" lvl="6" indent="-317500" algn="l" rtl="0">
              <a:spcBef>
                <a:spcPts val="300"/>
              </a:spcBef>
              <a:spcAft>
                <a:spcPts val="0"/>
              </a:spcAft>
              <a:buSzPts val="1400"/>
              <a:buChar char="•"/>
              <a:defRPr/>
            </a:lvl7pPr>
            <a:lvl8pPr marL="3657600" lvl="7" indent="-317500" algn="l" rtl="0">
              <a:spcBef>
                <a:spcPts val="300"/>
              </a:spcBef>
              <a:spcAft>
                <a:spcPts val="0"/>
              </a:spcAft>
              <a:buSzPts val="1400"/>
              <a:buChar char="•"/>
              <a:defRPr/>
            </a:lvl8pPr>
            <a:lvl9pPr marL="4114800" lvl="8" indent="-317500" algn="l" rtl="0">
              <a:spcBef>
                <a:spcPts val="300"/>
              </a:spcBef>
              <a:spcAft>
                <a:spcPts val="0"/>
              </a:spcAft>
              <a:buSzPts val="1400"/>
              <a:buChar char="•"/>
              <a:defRPr/>
            </a:lvl9pPr>
          </a:lstStyle>
          <a:p>
            <a:endParaRPr/>
          </a:p>
        </p:txBody>
      </p:sp>
      <p:sp>
        <p:nvSpPr>
          <p:cNvPr id="130" name="Google Shape;130;p19"/>
          <p:cNvSpPr txBox="1">
            <a:spLocks noGrp="1"/>
          </p:cNvSpPr>
          <p:nvPr>
            <p:ph type="dt" idx="10"/>
          </p:nvPr>
        </p:nvSpPr>
        <p:spPr>
          <a:xfrm>
            <a:off x="457200" y="13716"/>
            <a:ext cx="2895600" cy="246900"/>
          </a:xfrm>
          <a:prstGeom prst="rect">
            <a:avLst/>
          </a:prstGeom>
          <a:noFill/>
          <a:ln>
            <a:noFill/>
          </a:ln>
        </p:spPr>
        <p:txBody>
          <a:bodyPr spcFirstLastPara="1" wrap="square" lIns="68575" tIns="34275" rIns="68575" bIns="34275" anchor="ctr" anchorCtr="0"/>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31" name="Google Shape;131;p19"/>
          <p:cNvSpPr txBox="1">
            <a:spLocks noGrp="1"/>
          </p:cNvSpPr>
          <p:nvPr>
            <p:ph type="ftr" idx="11"/>
          </p:nvPr>
        </p:nvSpPr>
        <p:spPr>
          <a:xfrm>
            <a:off x="3429000" y="13716"/>
            <a:ext cx="4114800" cy="246900"/>
          </a:xfrm>
          <a:prstGeom prst="rect">
            <a:avLst/>
          </a:prstGeom>
          <a:noFill/>
          <a:ln>
            <a:noFill/>
          </a:ln>
        </p:spPr>
        <p:txBody>
          <a:bodyPr spcFirstLastPara="1" wrap="square" lIns="68575" tIns="34275" rIns="68575" bIns="34275" anchor="ctr" anchorCtr="0"/>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32" name="Google Shape;132;p19"/>
          <p:cNvSpPr txBox="1">
            <a:spLocks noGrp="1"/>
          </p:cNvSpPr>
          <p:nvPr>
            <p:ph type="sldNum" idx="12"/>
          </p:nvPr>
        </p:nvSpPr>
        <p:spPr>
          <a:xfrm>
            <a:off x="7620000" y="13716"/>
            <a:ext cx="1066800" cy="246900"/>
          </a:xfrm>
          <a:prstGeom prst="rect">
            <a:avLst/>
          </a:prstGeom>
          <a:noFill/>
          <a:ln>
            <a:noFill/>
          </a:ln>
        </p:spPr>
        <p:txBody>
          <a:bodyPr spcFirstLastPara="1" wrap="square" lIns="68575" tIns="34275" rIns="68575" bIns="34275" anchor="ctr"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3"/>
        <p:cNvGrpSpPr/>
        <p:nvPr/>
      </p:nvGrpSpPr>
      <p:grpSpPr>
        <a:xfrm>
          <a:off x="0" y="0"/>
          <a:ext cx="0" cy="0"/>
          <a:chOff x="0" y="0"/>
          <a:chExt cx="0" cy="0"/>
        </a:xfrm>
      </p:grpSpPr>
      <p:sp>
        <p:nvSpPr>
          <p:cNvPr id="134" name="Google Shape;134;p20"/>
          <p:cNvSpPr txBox="1">
            <a:spLocks noGrp="1"/>
          </p:cNvSpPr>
          <p:nvPr>
            <p:ph type="dt" idx="10"/>
          </p:nvPr>
        </p:nvSpPr>
        <p:spPr>
          <a:xfrm>
            <a:off x="457200" y="13716"/>
            <a:ext cx="2895600" cy="246900"/>
          </a:xfrm>
          <a:prstGeom prst="rect">
            <a:avLst/>
          </a:prstGeom>
          <a:noFill/>
          <a:ln>
            <a:noFill/>
          </a:ln>
        </p:spPr>
        <p:txBody>
          <a:bodyPr spcFirstLastPara="1" wrap="square" lIns="68575" tIns="34275" rIns="68575" bIns="34275" anchor="ctr" anchorCtr="0"/>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35" name="Google Shape;135;p20"/>
          <p:cNvSpPr txBox="1">
            <a:spLocks noGrp="1"/>
          </p:cNvSpPr>
          <p:nvPr>
            <p:ph type="ftr" idx="11"/>
          </p:nvPr>
        </p:nvSpPr>
        <p:spPr>
          <a:xfrm>
            <a:off x="3429000" y="13716"/>
            <a:ext cx="4114800" cy="246900"/>
          </a:xfrm>
          <a:prstGeom prst="rect">
            <a:avLst/>
          </a:prstGeom>
          <a:noFill/>
          <a:ln>
            <a:noFill/>
          </a:ln>
        </p:spPr>
        <p:txBody>
          <a:bodyPr spcFirstLastPara="1" wrap="square" lIns="68575" tIns="34275" rIns="68575" bIns="34275" anchor="ctr" anchorCtr="0"/>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36" name="Google Shape;136;p20"/>
          <p:cNvSpPr txBox="1">
            <a:spLocks noGrp="1"/>
          </p:cNvSpPr>
          <p:nvPr>
            <p:ph type="sldNum" idx="12"/>
          </p:nvPr>
        </p:nvSpPr>
        <p:spPr>
          <a:xfrm>
            <a:off x="7620000" y="13716"/>
            <a:ext cx="1066800" cy="246900"/>
          </a:xfrm>
          <a:prstGeom prst="rect">
            <a:avLst/>
          </a:prstGeom>
          <a:noFill/>
          <a:ln>
            <a:noFill/>
          </a:ln>
        </p:spPr>
        <p:txBody>
          <a:bodyPr spcFirstLastPara="1" wrap="square" lIns="68575" tIns="34275" rIns="68575" bIns="34275" anchor="ctr"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137"/>
        <p:cNvGrpSpPr/>
        <p:nvPr/>
      </p:nvGrpSpPr>
      <p:grpSpPr>
        <a:xfrm>
          <a:off x="0" y="0"/>
          <a:ext cx="0" cy="0"/>
          <a:chOff x="0" y="0"/>
          <a:chExt cx="0" cy="0"/>
        </a:xfrm>
      </p:grpSpPr>
      <p:sp>
        <p:nvSpPr>
          <p:cNvPr id="138" name="Google Shape;138;p21"/>
          <p:cNvSpPr txBox="1">
            <a:spLocks noGrp="1"/>
          </p:cNvSpPr>
          <p:nvPr>
            <p:ph type="title"/>
          </p:nvPr>
        </p:nvSpPr>
        <p:spPr>
          <a:xfrm>
            <a:off x="722313" y="1771651"/>
            <a:ext cx="7772400" cy="1650300"/>
          </a:xfrm>
          <a:prstGeom prst="rect">
            <a:avLst/>
          </a:prstGeom>
          <a:noFill/>
          <a:ln>
            <a:noFill/>
          </a:ln>
        </p:spPr>
        <p:txBody>
          <a:bodyPr spcFirstLastPara="1" wrap="square" lIns="68575" tIns="34275" rIns="68575" bIns="34275" anchor="b" anchorCtr="0"/>
          <a:lstStyle>
            <a:lvl1pPr lvl="0" algn="l" rtl="0">
              <a:spcBef>
                <a:spcPts val="0"/>
              </a:spcBef>
              <a:spcAft>
                <a:spcPts val="0"/>
              </a:spcAft>
              <a:buClr>
                <a:schemeClr val="lt2"/>
              </a:buClr>
              <a:buSzPts val="3600"/>
              <a:buFont typeface="Arial"/>
              <a:buNone/>
              <a:defRPr sz="3600" b="0" cap="none"/>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39" name="Google Shape;139;p21"/>
          <p:cNvSpPr txBox="1">
            <a:spLocks noGrp="1"/>
          </p:cNvSpPr>
          <p:nvPr>
            <p:ph type="body" idx="1"/>
          </p:nvPr>
        </p:nvSpPr>
        <p:spPr>
          <a:xfrm>
            <a:off x="722313" y="3470149"/>
            <a:ext cx="7772400" cy="1125300"/>
          </a:xfrm>
          <a:prstGeom prst="rect">
            <a:avLst/>
          </a:prstGeom>
          <a:noFill/>
          <a:ln>
            <a:noFill/>
          </a:ln>
        </p:spPr>
        <p:txBody>
          <a:bodyPr spcFirstLastPara="1" wrap="square" lIns="68575" tIns="34275" rIns="68575" bIns="34275" anchor="t" anchorCtr="0"/>
          <a:lstStyle>
            <a:lvl1pPr marL="457200" lvl="0" indent="-228600" algn="l" rtl="0">
              <a:spcBef>
                <a:spcPts val="400"/>
              </a:spcBef>
              <a:spcAft>
                <a:spcPts val="0"/>
              </a:spcAft>
              <a:buSzPts val="1500"/>
              <a:buNone/>
              <a:defRPr sz="1800">
                <a:solidFill>
                  <a:schemeClr val="lt2"/>
                </a:solidFill>
              </a:defRPr>
            </a:lvl1pPr>
            <a:lvl2pPr marL="914400" lvl="1" indent="-228600" algn="l" rtl="0">
              <a:spcBef>
                <a:spcPts val="300"/>
              </a:spcBef>
              <a:spcAft>
                <a:spcPts val="0"/>
              </a:spcAft>
              <a:buSzPts val="1100"/>
              <a:buNone/>
              <a:defRPr sz="1400">
                <a:solidFill>
                  <a:schemeClr val="lt1"/>
                </a:solidFill>
              </a:defRPr>
            </a:lvl2pPr>
            <a:lvl3pPr marL="1371600" lvl="2" indent="-228600" algn="l" rtl="0">
              <a:spcBef>
                <a:spcPts val="200"/>
              </a:spcBef>
              <a:spcAft>
                <a:spcPts val="0"/>
              </a:spcAft>
              <a:buSzPts val="1100"/>
              <a:buNone/>
              <a:defRPr sz="1200">
                <a:solidFill>
                  <a:schemeClr val="lt1"/>
                </a:solidFill>
              </a:defRPr>
            </a:lvl3pPr>
            <a:lvl4pPr marL="1828800" lvl="3" indent="-228600" algn="l" rtl="0">
              <a:spcBef>
                <a:spcPts val="200"/>
              </a:spcBef>
              <a:spcAft>
                <a:spcPts val="0"/>
              </a:spcAft>
              <a:buSzPts val="1100"/>
              <a:buNone/>
              <a:defRPr sz="1100">
                <a:solidFill>
                  <a:schemeClr val="lt1"/>
                </a:solidFill>
              </a:defRPr>
            </a:lvl4pPr>
            <a:lvl5pPr marL="2286000" lvl="4" indent="-228600" algn="l" rtl="0">
              <a:spcBef>
                <a:spcPts val="200"/>
              </a:spcBef>
              <a:spcAft>
                <a:spcPts val="0"/>
              </a:spcAft>
              <a:buSzPts val="1100"/>
              <a:buNone/>
              <a:defRPr sz="1100">
                <a:solidFill>
                  <a:schemeClr val="lt1"/>
                </a:solidFill>
              </a:defRPr>
            </a:lvl5pPr>
            <a:lvl6pPr marL="2743200" lvl="5" indent="-228600" algn="l" rtl="0">
              <a:spcBef>
                <a:spcPts val="200"/>
              </a:spcBef>
              <a:spcAft>
                <a:spcPts val="0"/>
              </a:spcAft>
              <a:buSzPts val="1100"/>
              <a:buNone/>
              <a:defRPr sz="1100">
                <a:solidFill>
                  <a:schemeClr val="lt1"/>
                </a:solidFill>
              </a:defRPr>
            </a:lvl6pPr>
            <a:lvl7pPr marL="3200400" lvl="6" indent="-228600" algn="l" rtl="0">
              <a:spcBef>
                <a:spcPts val="200"/>
              </a:spcBef>
              <a:spcAft>
                <a:spcPts val="0"/>
              </a:spcAft>
              <a:buSzPts val="1100"/>
              <a:buNone/>
              <a:defRPr sz="1100">
                <a:solidFill>
                  <a:schemeClr val="lt1"/>
                </a:solidFill>
              </a:defRPr>
            </a:lvl7pPr>
            <a:lvl8pPr marL="3657600" lvl="7" indent="-228600" algn="l" rtl="0">
              <a:spcBef>
                <a:spcPts val="200"/>
              </a:spcBef>
              <a:spcAft>
                <a:spcPts val="0"/>
              </a:spcAft>
              <a:buSzPts val="1100"/>
              <a:buNone/>
              <a:defRPr sz="1100">
                <a:solidFill>
                  <a:schemeClr val="lt1"/>
                </a:solidFill>
              </a:defRPr>
            </a:lvl8pPr>
            <a:lvl9pPr marL="4114800" lvl="8" indent="-228600" algn="l" rtl="0">
              <a:spcBef>
                <a:spcPts val="200"/>
              </a:spcBef>
              <a:spcAft>
                <a:spcPts val="0"/>
              </a:spcAft>
              <a:buSzPts val="1100"/>
              <a:buNone/>
              <a:defRPr sz="1100">
                <a:solidFill>
                  <a:schemeClr val="lt1"/>
                </a:solidFill>
              </a:defRPr>
            </a:lvl9pPr>
          </a:lstStyle>
          <a:p>
            <a:endParaRPr/>
          </a:p>
        </p:txBody>
      </p:sp>
      <p:sp>
        <p:nvSpPr>
          <p:cNvPr id="140" name="Google Shape;140;p21"/>
          <p:cNvSpPr txBox="1">
            <a:spLocks noGrp="1"/>
          </p:cNvSpPr>
          <p:nvPr>
            <p:ph type="dt" idx="10"/>
          </p:nvPr>
        </p:nvSpPr>
        <p:spPr>
          <a:xfrm>
            <a:off x="457200" y="13716"/>
            <a:ext cx="2895600" cy="246900"/>
          </a:xfrm>
          <a:prstGeom prst="rect">
            <a:avLst/>
          </a:prstGeom>
          <a:noFill/>
          <a:ln>
            <a:noFill/>
          </a:ln>
        </p:spPr>
        <p:txBody>
          <a:bodyPr spcFirstLastPara="1" wrap="square" lIns="68575" tIns="34275" rIns="68575" bIns="34275" anchor="ctr" anchorCtr="0"/>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41" name="Google Shape;141;p21"/>
          <p:cNvSpPr txBox="1">
            <a:spLocks noGrp="1"/>
          </p:cNvSpPr>
          <p:nvPr>
            <p:ph type="ftr" idx="11"/>
          </p:nvPr>
        </p:nvSpPr>
        <p:spPr>
          <a:xfrm>
            <a:off x="3429000" y="13716"/>
            <a:ext cx="4114800" cy="246900"/>
          </a:xfrm>
          <a:prstGeom prst="rect">
            <a:avLst/>
          </a:prstGeom>
          <a:noFill/>
          <a:ln>
            <a:noFill/>
          </a:ln>
        </p:spPr>
        <p:txBody>
          <a:bodyPr spcFirstLastPara="1" wrap="square" lIns="68575" tIns="34275" rIns="68575" bIns="34275" anchor="ctr" anchorCtr="0"/>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42" name="Google Shape;142;p21"/>
          <p:cNvSpPr txBox="1">
            <a:spLocks noGrp="1"/>
          </p:cNvSpPr>
          <p:nvPr>
            <p:ph type="sldNum" idx="12"/>
          </p:nvPr>
        </p:nvSpPr>
        <p:spPr>
          <a:xfrm>
            <a:off x="7620000" y="13716"/>
            <a:ext cx="1066800" cy="246900"/>
          </a:xfrm>
          <a:prstGeom prst="rect">
            <a:avLst/>
          </a:prstGeom>
          <a:noFill/>
          <a:ln>
            <a:noFill/>
          </a:ln>
        </p:spPr>
        <p:txBody>
          <a:bodyPr spcFirstLastPara="1" wrap="square" lIns="68575" tIns="34275" rIns="68575" bIns="34275" anchor="ctr"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cxnSp>
        <p:nvCxnSpPr>
          <p:cNvPr id="143" name="Google Shape;143;p21"/>
          <p:cNvCxnSpPr/>
          <p:nvPr/>
        </p:nvCxnSpPr>
        <p:spPr>
          <a:xfrm>
            <a:off x="731520" y="3449574"/>
            <a:ext cx="7848600" cy="1200"/>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457200" y="400050"/>
            <a:ext cx="8229600" cy="7428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
          <p:cNvSpPr txBox="1">
            <a:spLocks noGrp="1"/>
          </p:cNvSpPr>
          <p:nvPr>
            <p:ph type="body" idx="1"/>
          </p:nvPr>
        </p:nvSpPr>
        <p:spPr>
          <a:xfrm>
            <a:off x="457200" y="1200150"/>
            <a:ext cx="8229600" cy="36576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3" name="Google Shape;23;p3"/>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None/>
              <a:defRPr/>
            </a:lvl1pPr>
            <a:lvl2pPr marL="0" lvl="1" indent="0" algn="l">
              <a:lnSpc>
                <a:spcPct val="100000"/>
              </a:lnSpc>
              <a:spcBef>
                <a:spcPts val="0"/>
              </a:spcBef>
              <a:spcAft>
                <a:spcPts val="0"/>
              </a:spcAft>
              <a:buNone/>
              <a:defRPr/>
            </a:lvl2pPr>
            <a:lvl3pPr marL="0" lvl="2" indent="0" algn="l">
              <a:lnSpc>
                <a:spcPct val="100000"/>
              </a:lnSpc>
              <a:spcBef>
                <a:spcPts val="0"/>
              </a:spcBef>
              <a:spcAft>
                <a:spcPts val="0"/>
              </a:spcAft>
              <a:buNone/>
              <a:defRPr/>
            </a:lvl3pPr>
            <a:lvl4pPr marL="0" lvl="3" indent="0" algn="l">
              <a:lnSpc>
                <a:spcPct val="100000"/>
              </a:lnSpc>
              <a:spcBef>
                <a:spcPts val="0"/>
              </a:spcBef>
              <a:spcAft>
                <a:spcPts val="0"/>
              </a:spcAft>
              <a:buNone/>
              <a:defRPr/>
            </a:lvl4pPr>
            <a:lvl5pPr marL="0" lvl="4" indent="0" algn="l">
              <a:lnSpc>
                <a:spcPct val="100000"/>
              </a:lnSpc>
              <a:spcBef>
                <a:spcPts val="0"/>
              </a:spcBef>
              <a:spcAft>
                <a:spcPts val="0"/>
              </a:spcAft>
              <a:buNone/>
              <a:defRPr/>
            </a:lvl5pPr>
            <a:lvl6pPr marL="0" lvl="5" indent="0" algn="l">
              <a:lnSpc>
                <a:spcPct val="100000"/>
              </a:lnSpc>
              <a:spcBef>
                <a:spcPts val="0"/>
              </a:spcBef>
              <a:spcAft>
                <a:spcPts val="0"/>
              </a:spcAft>
              <a:buNone/>
              <a:defRPr/>
            </a:lvl6pPr>
            <a:lvl7pPr marL="0" lvl="6" indent="0" algn="l">
              <a:lnSpc>
                <a:spcPct val="100000"/>
              </a:lnSpc>
              <a:spcBef>
                <a:spcPts val="0"/>
              </a:spcBef>
              <a:spcAft>
                <a:spcPts val="0"/>
              </a:spcAft>
              <a:buNone/>
              <a:defRPr/>
            </a:lvl7pPr>
            <a:lvl8pPr marL="0" lvl="7" indent="0" algn="l">
              <a:lnSpc>
                <a:spcPct val="100000"/>
              </a:lnSpc>
              <a:spcBef>
                <a:spcPts val="0"/>
              </a:spcBef>
              <a:spcAft>
                <a:spcPts val="0"/>
              </a:spcAft>
              <a:buNone/>
              <a:defRPr/>
            </a:lvl8pPr>
            <a:lvl9pPr marL="0" lvl="8" indent="0" algn="l">
              <a:lnSpc>
                <a:spcPct val="100000"/>
              </a:lnSpc>
              <a:spcBef>
                <a:spcPts val="0"/>
              </a:spcBef>
              <a:spcAft>
                <a:spcPts val="0"/>
              </a:spcAft>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44"/>
        <p:cNvGrpSpPr/>
        <p:nvPr/>
      </p:nvGrpSpPr>
      <p:grpSpPr>
        <a:xfrm>
          <a:off x="0" y="0"/>
          <a:ext cx="0" cy="0"/>
          <a:chOff x="0" y="0"/>
          <a:chExt cx="0" cy="0"/>
        </a:xfrm>
      </p:grpSpPr>
      <p:sp>
        <p:nvSpPr>
          <p:cNvPr id="145" name="Google Shape;145;p22"/>
          <p:cNvSpPr txBox="1">
            <a:spLocks noGrp="1"/>
          </p:cNvSpPr>
          <p:nvPr>
            <p:ph type="title"/>
          </p:nvPr>
        </p:nvSpPr>
        <p:spPr>
          <a:xfrm>
            <a:off x="457200" y="400050"/>
            <a:ext cx="8229600" cy="742800"/>
          </a:xfrm>
          <a:prstGeom prst="rect">
            <a:avLst/>
          </a:prstGeom>
          <a:noFill/>
          <a:ln>
            <a:noFill/>
          </a:ln>
        </p:spPr>
        <p:txBody>
          <a:bodyPr spcFirstLastPara="1" wrap="square" lIns="68575" tIns="34275" rIns="68575" bIns="34275" anchor="ctr" anchorCtr="0"/>
          <a:lstStyle>
            <a:lvl1pPr lvl="0" algn="l" rtl="0">
              <a:spcBef>
                <a:spcPts val="0"/>
              </a:spcBef>
              <a:spcAft>
                <a:spcPts val="0"/>
              </a:spcAft>
              <a:buClr>
                <a:schemeClr val="dk2"/>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46" name="Google Shape;146;p22"/>
          <p:cNvSpPr txBox="1">
            <a:spLocks noGrp="1"/>
          </p:cNvSpPr>
          <p:nvPr>
            <p:ph type="body" idx="1"/>
          </p:nvPr>
        </p:nvSpPr>
        <p:spPr>
          <a:xfrm>
            <a:off x="457200" y="1255014"/>
            <a:ext cx="4038600" cy="3538800"/>
          </a:xfrm>
          <a:prstGeom prst="rect">
            <a:avLst/>
          </a:prstGeom>
          <a:noFill/>
          <a:ln>
            <a:noFill/>
          </a:ln>
        </p:spPr>
        <p:txBody>
          <a:bodyPr spcFirstLastPara="1" wrap="square" lIns="68575" tIns="34275" rIns="68575" bIns="34275" anchor="t" anchorCtr="0"/>
          <a:lstStyle>
            <a:lvl1pPr marL="457200" lvl="0" indent="-342900" algn="l" rtl="0">
              <a:spcBef>
                <a:spcPts val="400"/>
              </a:spcBef>
              <a:spcAft>
                <a:spcPts val="0"/>
              </a:spcAft>
              <a:buSzPts val="1800"/>
              <a:buChar char="•"/>
              <a:defRPr sz="2100"/>
            </a:lvl1pPr>
            <a:lvl2pPr marL="914400" lvl="1" indent="-323850" algn="l" rtl="0">
              <a:spcBef>
                <a:spcPts val="400"/>
              </a:spcBef>
              <a:spcAft>
                <a:spcPts val="0"/>
              </a:spcAft>
              <a:buSzPts val="1500"/>
              <a:buChar char="•"/>
              <a:defRPr sz="1800"/>
            </a:lvl2pPr>
            <a:lvl3pPr marL="1371600" lvl="2" indent="-317500" algn="l" rtl="0">
              <a:spcBef>
                <a:spcPts val="300"/>
              </a:spcBef>
              <a:spcAft>
                <a:spcPts val="0"/>
              </a:spcAft>
              <a:buSzPts val="1400"/>
              <a:buChar char="•"/>
              <a:defRPr sz="1500"/>
            </a:lvl3pPr>
            <a:lvl4pPr marL="1828800" lvl="3" indent="-317500" algn="l" rtl="0">
              <a:spcBef>
                <a:spcPts val="300"/>
              </a:spcBef>
              <a:spcAft>
                <a:spcPts val="0"/>
              </a:spcAft>
              <a:buSzPts val="1400"/>
              <a:buChar char="•"/>
              <a:defRPr sz="1400"/>
            </a:lvl4pPr>
            <a:lvl5pPr marL="2286000" lvl="4" indent="-317500" algn="l" rtl="0">
              <a:spcBef>
                <a:spcPts val="300"/>
              </a:spcBef>
              <a:spcAft>
                <a:spcPts val="0"/>
              </a:spcAft>
              <a:buSzPts val="1400"/>
              <a:buChar char="•"/>
              <a:defRPr sz="1400"/>
            </a:lvl5pPr>
            <a:lvl6pPr marL="2743200" lvl="5" indent="-317500" algn="l" rtl="0">
              <a:spcBef>
                <a:spcPts val="300"/>
              </a:spcBef>
              <a:spcAft>
                <a:spcPts val="0"/>
              </a:spcAft>
              <a:buSzPts val="1400"/>
              <a:buChar char="•"/>
              <a:defRPr sz="1400"/>
            </a:lvl6pPr>
            <a:lvl7pPr marL="3200400" lvl="6" indent="-317500" algn="l" rtl="0">
              <a:spcBef>
                <a:spcPts val="300"/>
              </a:spcBef>
              <a:spcAft>
                <a:spcPts val="0"/>
              </a:spcAft>
              <a:buSzPts val="1400"/>
              <a:buChar char="•"/>
              <a:defRPr sz="1400"/>
            </a:lvl7pPr>
            <a:lvl8pPr marL="3657600" lvl="7" indent="-317500" algn="l" rtl="0">
              <a:spcBef>
                <a:spcPts val="300"/>
              </a:spcBef>
              <a:spcAft>
                <a:spcPts val="0"/>
              </a:spcAft>
              <a:buSzPts val="1400"/>
              <a:buChar char="•"/>
              <a:defRPr sz="1400"/>
            </a:lvl8pPr>
            <a:lvl9pPr marL="4114800" lvl="8" indent="-317500" algn="l" rtl="0">
              <a:spcBef>
                <a:spcPts val="300"/>
              </a:spcBef>
              <a:spcAft>
                <a:spcPts val="0"/>
              </a:spcAft>
              <a:buSzPts val="1400"/>
              <a:buChar char="•"/>
              <a:defRPr sz="1400"/>
            </a:lvl9pPr>
          </a:lstStyle>
          <a:p>
            <a:endParaRPr/>
          </a:p>
        </p:txBody>
      </p:sp>
      <p:sp>
        <p:nvSpPr>
          <p:cNvPr id="147" name="Google Shape;147;p22"/>
          <p:cNvSpPr txBox="1">
            <a:spLocks noGrp="1"/>
          </p:cNvSpPr>
          <p:nvPr>
            <p:ph type="body" idx="2"/>
          </p:nvPr>
        </p:nvSpPr>
        <p:spPr>
          <a:xfrm>
            <a:off x="4648200" y="1255014"/>
            <a:ext cx="4038600" cy="3538800"/>
          </a:xfrm>
          <a:prstGeom prst="rect">
            <a:avLst/>
          </a:prstGeom>
          <a:noFill/>
          <a:ln>
            <a:noFill/>
          </a:ln>
        </p:spPr>
        <p:txBody>
          <a:bodyPr spcFirstLastPara="1" wrap="square" lIns="68575" tIns="34275" rIns="68575" bIns="34275" anchor="t" anchorCtr="0"/>
          <a:lstStyle>
            <a:lvl1pPr marL="457200" lvl="0" indent="-342900" algn="l" rtl="0">
              <a:spcBef>
                <a:spcPts val="400"/>
              </a:spcBef>
              <a:spcAft>
                <a:spcPts val="0"/>
              </a:spcAft>
              <a:buSzPts val="1800"/>
              <a:buChar char="•"/>
              <a:defRPr sz="2100"/>
            </a:lvl1pPr>
            <a:lvl2pPr marL="914400" lvl="1" indent="-323850" algn="l" rtl="0">
              <a:spcBef>
                <a:spcPts val="400"/>
              </a:spcBef>
              <a:spcAft>
                <a:spcPts val="0"/>
              </a:spcAft>
              <a:buSzPts val="1500"/>
              <a:buChar char="•"/>
              <a:defRPr sz="1800"/>
            </a:lvl2pPr>
            <a:lvl3pPr marL="1371600" lvl="2" indent="-317500" algn="l" rtl="0">
              <a:spcBef>
                <a:spcPts val="300"/>
              </a:spcBef>
              <a:spcAft>
                <a:spcPts val="0"/>
              </a:spcAft>
              <a:buSzPts val="1400"/>
              <a:buChar char="•"/>
              <a:defRPr sz="1500"/>
            </a:lvl3pPr>
            <a:lvl4pPr marL="1828800" lvl="3" indent="-317500" algn="l" rtl="0">
              <a:spcBef>
                <a:spcPts val="300"/>
              </a:spcBef>
              <a:spcAft>
                <a:spcPts val="0"/>
              </a:spcAft>
              <a:buSzPts val="1400"/>
              <a:buChar char="•"/>
              <a:defRPr sz="1400"/>
            </a:lvl4pPr>
            <a:lvl5pPr marL="2286000" lvl="4" indent="-317500" algn="l" rtl="0">
              <a:spcBef>
                <a:spcPts val="300"/>
              </a:spcBef>
              <a:spcAft>
                <a:spcPts val="0"/>
              </a:spcAft>
              <a:buSzPts val="1400"/>
              <a:buChar char="•"/>
              <a:defRPr sz="1400"/>
            </a:lvl5pPr>
            <a:lvl6pPr marL="2743200" lvl="5" indent="-317500" algn="l" rtl="0">
              <a:spcBef>
                <a:spcPts val="300"/>
              </a:spcBef>
              <a:spcAft>
                <a:spcPts val="0"/>
              </a:spcAft>
              <a:buSzPts val="1400"/>
              <a:buChar char="•"/>
              <a:defRPr sz="1400"/>
            </a:lvl6pPr>
            <a:lvl7pPr marL="3200400" lvl="6" indent="-317500" algn="l" rtl="0">
              <a:spcBef>
                <a:spcPts val="300"/>
              </a:spcBef>
              <a:spcAft>
                <a:spcPts val="0"/>
              </a:spcAft>
              <a:buSzPts val="1400"/>
              <a:buChar char="•"/>
              <a:defRPr sz="1400"/>
            </a:lvl7pPr>
            <a:lvl8pPr marL="3657600" lvl="7" indent="-317500" algn="l" rtl="0">
              <a:spcBef>
                <a:spcPts val="300"/>
              </a:spcBef>
              <a:spcAft>
                <a:spcPts val="0"/>
              </a:spcAft>
              <a:buSzPts val="1400"/>
              <a:buChar char="•"/>
              <a:defRPr sz="1400"/>
            </a:lvl8pPr>
            <a:lvl9pPr marL="4114800" lvl="8" indent="-317500" algn="l" rtl="0">
              <a:spcBef>
                <a:spcPts val="300"/>
              </a:spcBef>
              <a:spcAft>
                <a:spcPts val="0"/>
              </a:spcAft>
              <a:buSzPts val="1400"/>
              <a:buChar char="•"/>
              <a:defRPr sz="1400"/>
            </a:lvl9pPr>
          </a:lstStyle>
          <a:p>
            <a:endParaRPr/>
          </a:p>
        </p:txBody>
      </p:sp>
      <p:sp>
        <p:nvSpPr>
          <p:cNvPr id="148" name="Google Shape;148;p22"/>
          <p:cNvSpPr txBox="1">
            <a:spLocks noGrp="1"/>
          </p:cNvSpPr>
          <p:nvPr>
            <p:ph type="dt" idx="10"/>
          </p:nvPr>
        </p:nvSpPr>
        <p:spPr>
          <a:xfrm>
            <a:off x="457200" y="13716"/>
            <a:ext cx="2895600" cy="246900"/>
          </a:xfrm>
          <a:prstGeom prst="rect">
            <a:avLst/>
          </a:prstGeom>
          <a:noFill/>
          <a:ln>
            <a:noFill/>
          </a:ln>
        </p:spPr>
        <p:txBody>
          <a:bodyPr spcFirstLastPara="1" wrap="square" lIns="68575" tIns="34275" rIns="68575" bIns="34275" anchor="ctr" anchorCtr="0"/>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49" name="Google Shape;149;p22"/>
          <p:cNvSpPr txBox="1">
            <a:spLocks noGrp="1"/>
          </p:cNvSpPr>
          <p:nvPr>
            <p:ph type="ftr" idx="11"/>
          </p:nvPr>
        </p:nvSpPr>
        <p:spPr>
          <a:xfrm>
            <a:off x="3429000" y="13716"/>
            <a:ext cx="4114800" cy="246900"/>
          </a:xfrm>
          <a:prstGeom prst="rect">
            <a:avLst/>
          </a:prstGeom>
          <a:noFill/>
          <a:ln>
            <a:noFill/>
          </a:ln>
        </p:spPr>
        <p:txBody>
          <a:bodyPr spcFirstLastPara="1" wrap="square" lIns="68575" tIns="34275" rIns="68575" bIns="34275" anchor="ctr" anchorCtr="0"/>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50" name="Google Shape;150;p22"/>
          <p:cNvSpPr txBox="1">
            <a:spLocks noGrp="1"/>
          </p:cNvSpPr>
          <p:nvPr>
            <p:ph type="sldNum" idx="12"/>
          </p:nvPr>
        </p:nvSpPr>
        <p:spPr>
          <a:xfrm>
            <a:off x="7620000" y="13716"/>
            <a:ext cx="1066800" cy="246900"/>
          </a:xfrm>
          <a:prstGeom prst="rect">
            <a:avLst/>
          </a:prstGeom>
          <a:noFill/>
          <a:ln>
            <a:noFill/>
          </a:ln>
        </p:spPr>
        <p:txBody>
          <a:bodyPr spcFirstLastPara="1" wrap="square" lIns="68575" tIns="34275" rIns="68575" bIns="34275" anchor="ctr"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51"/>
        <p:cNvGrpSpPr/>
        <p:nvPr/>
      </p:nvGrpSpPr>
      <p:grpSpPr>
        <a:xfrm>
          <a:off x="0" y="0"/>
          <a:ext cx="0" cy="0"/>
          <a:chOff x="0" y="0"/>
          <a:chExt cx="0" cy="0"/>
        </a:xfrm>
      </p:grpSpPr>
      <p:sp>
        <p:nvSpPr>
          <p:cNvPr id="152" name="Google Shape;152;p23"/>
          <p:cNvSpPr txBox="1">
            <a:spLocks noGrp="1"/>
          </p:cNvSpPr>
          <p:nvPr>
            <p:ph type="title"/>
          </p:nvPr>
        </p:nvSpPr>
        <p:spPr>
          <a:xfrm>
            <a:off x="457200" y="400050"/>
            <a:ext cx="8229600" cy="742800"/>
          </a:xfrm>
          <a:prstGeom prst="rect">
            <a:avLst/>
          </a:prstGeom>
          <a:noFill/>
          <a:ln>
            <a:noFill/>
          </a:ln>
        </p:spPr>
        <p:txBody>
          <a:bodyPr spcFirstLastPara="1" wrap="square" lIns="68575" tIns="34275" rIns="68575" bIns="34275" anchor="ctr" anchorCtr="0"/>
          <a:lstStyle>
            <a:lvl1pPr lvl="0" algn="l" rtl="0">
              <a:spcBef>
                <a:spcPts val="0"/>
              </a:spcBef>
              <a:spcAft>
                <a:spcPts val="0"/>
              </a:spcAft>
              <a:buClr>
                <a:schemeClr val="dk2"/>
              </a:buClr>
              <a:buSzPts val="3000"/>
              <a:buFont typeface="Arial"/>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53" name="Google Shape;153;p23"/>
          <p:cNvSpPr txBox="1">
            <a:spLocks noGrp="1"/>
          </p:cNvSpPr>
          <p:nvPr>
            <p:ph type="body" idx="1"/>
          </p:nvPr>
        </p:nvSpPr>
        <p:spPr>
          <a:xfrm>
            <a:off x="457200" y="1257300"/>
            <a:ext cx="3931800" cy="480000"/>
          </a:xfrm>
          <a:prstGeom prst="rect">
            <a:avLst/>
          </a:prstGeom>
          <a:noFill/>
          <a:ln>
            <a:noFill/>
          </a:ln>
        </p:spPr>
        <p:txBody>
          <a:bodyPr spcFirstLastPara="1" wrap="square" lIns="68575" tIns="34275" rIns="68575" bIns="34275" anchor="ctr" anchorCtr="0"/>
          <a:lstStyle>
            <a:lvl1pPr marL="457200" lvl="0" indent="-228600" algn="ctr" rtl="0">
              <a:spcBef>
                <a:spcPts val="300"/>
              </a:spcBef>
              <a:spcAft>
                <a:spcPts val="0"/>
              </a:spcAft>
              <a:buSzPts val="1300"/>
              <a:buNone/>
              <a:defRPr sz="1500" b="0">
                <a:solidFill>
                  <a:schemeClr val="dk2"/>
                </a:solidFill>
              </a:defRPr>
            </a:lvl1pPr>
            <a:lvl2pPr marL="914400" lvl="1" indent="-228600" algn="l" rtl="0">
              <a:spcBef>
                <a:spcPts val="300"/>
              </a:spcBef>
              <a:spcAft>
                <a:spcPts val="0"/>
              </a:spcAft>
              <a:buSzPts val="1300"/>
              <a:buNone/>
              <a:defRPr sz="1500" b="1"/>
            </a:lvl2pPr>
            <a:lvl3pPr marL="1371600" lvl="2" indent="-228600" algn="l" rtl="0">
              <a:spcBef>
                <a:spcPts val="300"/>
              </a:spcBef>
              <a:spcAft>
                <a:spcPts val="0"/>
              </a:spcAft>
              <a:buSzPts val="1200"/>
              <a:buNone/>
              <a:defRPr sz="1400" b="1"/>
            </a:lvl3pPr>
            <a:lvl4pPr marL="1828800" lvl="3" indent="-228600" algn="l" rtl="0">
              <a:spcBef>
                <a:spcPts val="200"/>
              </a:spcBef>
              <a:spcAft>
                <a:spcPts val="0"/>
              </a:spcAft>
              <a:buSzPts val="1200"/>
              <a:buNone/>
              <a:defRPr sz="1200" b="1"/>
            </a:lvl4pPr>
            <a:lvl5pPr marL="2286000" lvl="4" indent="-228600" algn="l" rtl="0">
              <a:spcBef>
                <a:spcPts val="200"/>
              </a:spcBef>
              <a:spcAft>
                <a:spcPts val="0"/>
              </a:spcAft>
              <a:buSzPts val="1200"/>
              <a:buNone/>
              <a:defRPr sz="1200" b="1"/>
            </a:lvl5pPr>
            <a:lvl6pPr marL="2743200" lvl="5" indent="-228600" algn="l" rtl="0">
              <a:spcBef>
                <a:spcPts val="200"/>
              </a:spcBef>
              <a:spcAft>
                <a:spcPts val="0"/>
              </a:spcAft>
              <a:buSzPts val="1200"/>
              <a:buNone/>
              <a:defRPr sz="1200" b="1"/>
            </a:lvl6pPr>
            <a:lvl7pPr marL="3200400" lvl="6" indent="-228600" algn="l" rtl="0">
              <a:spcBef>
                <a:spcPts val="200"/>
              </a:spcBef>
              <a:spcAft>
                <a:spcPts val="0"/>
              </a:spcAft>
              <a:buSzPts val="1200"/>
              <a:buNone/>
              <a:defRPr sz="1200" b="1"/>
            </a:lvl7pPr>
            <a:lvl8pPr marL="3657600" lvl="7" indent="-228600" algn="l" rtl="0">
              <a:spcBef>
                <a:spcPts val="200"/>
              </a:spcBef>
              <a:spcAft>
                <a:spcPts val="0"/>
              </a:spcAft>
              <a:buSzPts val="1200"/>
              <a:buNone/>
              <a:defRPr sz="1200" b="1"/>
            </a:lvl8pPr>
            <a:lvl9pPr marL="4114800" lvl="8" indent="-228600" algn="l" rtl="0">
              <a:spcBef>
                <a:spcPts val="200"/>
              </a:spcBef>
              <a:spcAft>
                <a:spcPts val="0"/>
              </a:spcAft>
              <a:buSzPts val="1200"/>
              <a:buNone/>
              <a:defRPr sz="1200" b="1"/>
            </a:lvl9pPr>
          </a:lstStyle>
          <a:p>
            <a:endParaRPr/>
          </a:p>
        </p:txBody>
      </p:sp>
      <p:sp>
        <p:nvSpPr>
          <p:cNvPr id="154" name="Google Shape;154;p23"/>
          <p:cNvSpPr txBox="1">
            <a:spLocks noGrp="1"/>
          </p:cNvSpPr>
          <p:nvPr>
            <p:ph type="body" idx="2"/>
          </p:nvPr>
        </p:nvSpPr>
        <p:spPr>
          <a:xfrm>
            <a:off x="457200" y="1828800"/>
            <a:ext cx="3931800" cy="2963400"/>
          </a:xfrm>
          <a:prstGeom prst="rect">
            <a:avLst/>
          </a:prstGeom>
          <a:noFill/>
          <a:ln>
            <a:noFill/>
          </a:ln>
        </p:spPr>
        <p:txBody>
          <a:bodyPr spcFirstLastPara="1" wrap="square" lIns="68575" tIns="34275" rIns="68575" bIns="34275" anchor="t" anchorCtr="0"/>
          <a:lstStyle>
            <a:lvl1pPr marL="457200" lvl="0" indent="-323850" algn="l" rtl="0">
              <a:spcBef>
                <a:spcPts val="400"/>
              </a:spcBef>
              <a:spcAft>
                <a:spcPts val="0"/>
              </a:spcAft>
              <a:buSzPts val="1500"/>
              <a:buChar char="•"/>
              <a:defRPr sz="1800"/>
            </a:lvl1pPr>
            <a:lvl2pPr marL="914400" lvl="1" indent="-311150" algn="l" rtl="0">
              <a:spcBef>
                <a:spcPts val="300"/>
              </a:spcBef>
              <a:spcAft>
                <a:spcPts val="0"/>
              </a:spcAft>
              <a:buSzPts val="1300"/>
              <a:buChar char="•"/>
              <a:defRPr sz="1500"/>
            </a:lvl2pPr>
            <a:lvl3pPr marL="1371600" lvl="2" indent="-304800" algn="l" rtl="0">
              <a:spcBef>
                <a:spcPts val="300"/>
              </a:spcBef>
              <a:spcAft>
                <a:spcPts val="0"/>
              </a:spcAft>
              <a:buSzPts val="1200"/>
              <a:buChar char="•"/>
              <a:defRPr sz="1400"/>
            </a:lvl3pPr>
            <a:lvl4pPr marL="1828800" lvl="3" indent="-304800" algn="l" rtl="0">
              <a:spcBef>
                <a:spcPts val="200"/>
              </a:spcBef>
              <a:spcAft>
                <a:spcPts val="0"/>
              </a:spcAft>
              <a:buSzPts val="1200"/>
              <a:buChar char="•"/>
              <a:defRPr sz="1200"/>
            </a:lvl4pPr>
            <a:lvl5pPr marL="2286000" lvl="4" indent="-304800" algn="l" rtl="0">
              <a:spcBef>
                <a:spcPts val="200"/>
              </a:spcBef>
              <a:spcAft>
                <a:spcPts val="0"/>
              </a:spcAft>
              <a:buSzPts val="1200"/>
              <a:buChar char="•"/>
              <a:defRPr sz="1200"/>
            </a:lvl5pPr>
            <a:lvl6pPr marL="2743200" lvl="5" indent="-304800" algn="l" rtl="0">
              <a:spcBef>
                <a:spcPts val="200"/>
              </a:spcBef>
              <a:spcAft>
                <a:spcPts val="0"/>
              </a:spcAft>
              <a:buSzPts val="1200"/>
              <a:buChar char="•"/>
              <a:defRPr sz="1200"/>
            </a:lvl6pPr>
            <a:lvl7pPr marL="3200400" lvl="6" indent="-304800" algn="l" rtl="0">
              <a:spcBef>
                <a:spcPts val="200"/>
              </a:spcBef>
              <a:spcAft>
                <a:spcPts val="0"/>
              </a:spcAft>
              <a:buSzPts val="1200"/>
              <a:buChar char="•"/>
              <a:defRPr sz="1200"/>
            </a:lvl7pPr>
            <a:lvl8pPr marL="3657600" lvl="7" indent="-304800" algn="l" rtl="0">
              <a:spcBef>
                <a:spcPts val="200"/>
              </a:spcBef>
              <a:spcAft>
                <a:spcPts val="0"/>
              </a:spcAft>
              <a:buSzPts val="1200"/>
              <a:buChar char="•"/>
              <a:defRPr sz="1200"/>
            </a:lvl8pPr>
            <a:lvl9pPr marL="4114800" lvl="8" indent="-304800" algn="l" rtl="0">
              <a:spcBef>
                <a:spcPts val="200"/>
              </a:spcBef>
              <a:spcAft>
                <a:spcPts val="0"/>
              </a:spcAft>
              <a:buSzPts val="1200"/>
              <a:buChar char="•"/>
              <a:defRPr sz="1200"/>
            </a:lvl9pPr>
          </a:lstStyle>
          <a:p>
            <a:endParaRPr/>
          </a:p>
        </p:txBody>
      </p:sp>
      <p:sp>
        <p:nvSpPr>
          <p:cNvPr id="155" name="Google Shape;155;p23"/>
          <p:cNvSpPr txBox="1">
            <a:spLocks noGrp="1"/>
          </p:cNvSpPr>
          <p:nvPr>
            <p:ph type="body" idx="3"/>
          </p:nvPr>
        </p:nvSpPr>
        <p:spPr>
          <a:xfrm>
            <a:off x="4754880" y="1257300"/>
            <a:ext cx="3931800" cy="480000"/>
          </a:xfrm>
          <a:prstGeom prst="rect">
            <a:avLst/>
          </a:prstGeom>
          <a:noFill/>
          <a:ln>
            <a:noFill/>
          </a:ln>
        </p:spPr>
        <p:txBody>
          <a:bodyPr spcFirstLastPara="1" wrap="square" lIns="68575" tIns="34275" rIns="68575" bIns="34275" anchor="ctr" anchorCtr="0"/>
          <a:lstStyle>
            <a:lvl1pPr marL="457200" lvl="0" indent="-228600" algn="ctr" rtl="0">
              <a:spcBef>
                <a:spcPts val="300"/>
              </a:spcBef>
              <a:spcAft>
                <a:spcPts val="0"/>
              </a:spcAft>
              <a:buSzPts val="1300"/>
              <a:buNone/>
              <a:defRPr sz="1500" b="0">
                <a:solidFill>
                  <a:schemeClr val="dk2"/>
                </a:solidFill>
                <a:latin typeface="Arial"/>
                <a:ea typeface="Arial"/>
                <a:cs typeface="Arial"/>
                <a:sym typeface="Arial"/>
              </a:defRPr>
            </a:lvl1pPr>
            <a:lvl2pPr marL="914400" lvl="1" indent="-228600" algn="l" rtl="0">
              <a:spcBef>
                <a:spcPts val="300"/>
              </a:spcBef>
              <a:spcAft>
                <a:spcPts val="0"/>
              </a:spcAft>
              <a:buSzPts val="1300"/>
              <a:buNone/>
              <a:defRPr sz="1500" b="1"/>
            </a:lvl2pPr>
            <a:lvl3pPr marL="1371600" lvl="2" indent="-228600" algn="l" rtl="0">
              <a:spcBef>
                <a:spcPts val="300"/>
              </a:spcBef>
              <a:spcAft>
                <a:spcPts val="0"/>
              </a:spcAft>
              <a:buSzPts val="1200"/>
              <a:buNone/>
              <a:defRPr sz="1400" b="1"/>
            </a:lvl3pPr>
            <a:lvl4pPr marL="1828800" lvl="3" indent="-228600" algn="l" rtl="0">
              <a:spcBef>
                <a:spcPts val="200"/>
              </a:spcBef>
              <a:spcAft>
                <a:spcPts val="0"/>
              </a:spcAft>
              <a:buSzPts val="1200"/>
              <a:buNone/>
              <a:defRPr sz="1200" b="1"/>
            </a:lvl4pPr>
            <a:lvl5pPr marL="2286000" lvl="4" indent="-228600" algn="l" rtl="0">
              <a:spcBef>
                <a:spcPts val="200"/>
              </a:spcBef>
              <a:spcAft>
                <a:spcPts val="0"/>
              </a:spcAft>
              <a:buSzPts val="1200"/>
              <a:buNone/>
              <a:defRPr sz="1200" b="1"/>
            </a:lvl5pPr>
            <a:lvl6pPr marL="2743200" lvl="5" indent="-228600" algn="l" rtl="0">
              <a:spcBef>
                <a:spcPts val="200"/>
              </a:spcBef>
              <a:spcAft>
                <a:spcPts val="0"/>
              </a:spcAft>
              <a:buSzPts val="1200"/>
              <a:buNone/>
              <a:defRPr sz="1200" b="1"/>
            </a:lvl6pPr>
            <a:lvl7pPr marL="3200400" lvl="6" indent="-228600" algn="l" rtl="0">
              <a:spcBef>
                <a:spcPts val="200"/>
              </a:spcBef>
              <a:spcAft>
                <a:spcPts val="0"/>
              </a:spcAft>
              <a:buSzPts val="1200"/>
              <a:buNone/>
              <a:defRPr sz="1200" b="1"/>
            </a:lvl7pPr>
            <a:lvl8pPr marL="3657600" lvl="7" indent="-228600" algn="l" rtl="0">
              <a:spcBef>
                <a:spcPts val="200"/>
              </a:spcBef>
              <a:spcAft>
                <a:spcPts val="0"/>
              </a:spcAft>
              <a:buSzPts val="1200"/>
              <a:buNone/>
              <a:defRPr sz="1200" b="1"/>
            </a:lvl8pPr>
            <a:lvl9pPr marL="4114800" lvl="8" indent="-228600" algn="l" rtl="0">
              <a:spcBef>
                <a:spcPts val="200"/>
              </a:spcBef>
              <a:spcAft>
                <a:spcPts val="0"/>
              </a:spcAft>
              <a:buSzPts val="1200"/>
              <a:buNone/>
              <a:defRPr sz="1200" b="1"/>
            </a:lvl9pPr>
          </a:lstStyle>
          <a:p>
            <a:endParaRPr/>
          </a:p>
        </p:txBody>
      </p:sp>
      <p:sp>
        <p:nvSpPr>
          <p:cNvPr id="156" name="Google Shape;156;p23"/>
          <p:cNvSpPr txBox="1">
            <a:spLocks noGrp="1"/>
          </p:cNvSpPr>
          <p:nvPr>
            <p:ph type="body" idx="4"/>
          </p:nvPr>
        </p:nvSpPr>
        <p:spPr>
          <a:xfrm>
            <a:off x="4754880" y="1828800"/>
            <a:ext cx="3931800" cy="2963400"/>
          </a:xfrm>
          <a:prstGeom prst="rect">
            <a:avLst/>
          </a:prstGeom>
          <a:noFill/>
          <a:ln>
            <a:noFill/>
          </a:ln>
        </p:spPr>
        <p:txBody>
          <a:bodyPr spcFirstLastPara="1" wrap="square" lIns="68575" tIns="34275" rIns="68575" bIns="34275" anchor="t" anchorCtr="0"/>
          <a:lstStyle>
            <a:lvl1pPr marL="457200" lvl="0" indent="-323850" algn="l" rtl="0">
              <a:spcBef>
                <a:spcPts val="400"/>
              </a:spcBef>
              <a:spcAft>
                <a:spcPts val="0"/>
              </a:spcAft>
              <a:buSzPts val="1500"/>
              <a:buChar char="•"/>
              <a:defRPr sz="1800"/>
            </a:lvl1pPr>
            <a:lvl2pPr marL="914400" lvl="1" indent="-311150" algn="l" rtl="0">
              <a:spcBef>
                <a:spcPts val="300"/>
              </a:spcBef>
              <a:spcAft>
                <a:spcPts val="0"/>
              </a:spcAft>
              <a:buSzPts val="1300"/>
              <a:buChar char="•"/>
              <a:defRPr sz="1500"/>
            </a:lvl2pPr>
            <a:lvl3pPr marL="1371600" lvl="2" indent="-304800" algn="l" rtl="0">
              <a:spcBef>
                <a:spcPts val="300"/>
              </a:spcBef>
              <a:spcAft>
                <a:spcPts val="0"/>
              </a:spcAft>
              <a:buSzPts val="1200"/>
              <a:buChar char="•"/>
              <a:defRPr sz="1400"/>
            </a:lvl3pPr>
            <a:lvl4pPr marL="1828800" lvl="3" indent="-304800" algn="l" rtl="0">
              <a:spcBef>
                <a:spcPts val="200"/>
              </a:spcBef>
              <a:spcAft>
                <a:spcPts val="0"/>
              </a:spcAft>
              <a:buSzPts val="1200"/>
              <a:buChar char="•"/>
              <a:defRPr sz="1200"/>
            </a:lvl4pPr>
            <a:lvl5pPr marL="2286000" lvl="4" indent="-304800" algn="l" rtl="0">
              <a:spcBef>
                <a:spcPts val="200"/>
              </a:spcBef>
              <a:spcAft>
                <a:spcPts val="0"/>
              </a:spcAft>
              <a:buSzPts val="1200"/>
              <a:buChar char="•"/>
              <a:defRPr sz="1200"/>
            </a:lvl5pPr>
            <a:lvl6pPr marL="2743200" lvl="5" indent="-304800" algn="l" rtl="0">
              <a:spcBef>
                <a:spcPts val="200"/>
              </a:spcBef>
              <a:spcAft>
                <a:spcPts val="0"/>
              </a:spcAft>
              <a:buSzPts val="1200"/>
              <a:buChar char="•"/>
              <a:defRPr sz="1200"/>
            </a:lvl6pPr>
            <a:lvl7pPr marL="3200400" lvl="6" indent="-304800" algn="l" rtl="0">
              <a:spcBef>
                <a:spcPts val="200"/>
              </a:spcBef>
              <a:spcAft>
                <a:spcPts val="0"/>
              </a:spcAft>
              <a:buSzPts val="1200"/>
              <a:buChar char="•"/>
              <a:defRPr sz="1200"/>
            </a:lvl7pPr>
            <a:lvl8pPr marL="3657600" lvl="7" indent="-304800" algn="l" rtl="0">
              <a:spcBef>
                <a:spcPts val="200"/>
              </a:spcBef>
              <a:spcAft>
                <a:spcPts val="0"/>
              </a:spcAft>
              <a:buSzPts val="1200"/>
              <a:buChar char="•"/>
              <a:defRPr sz="1200"/>
            </a:lvl8pPr>
            <a:lvl9pPr marL="4114800" lvl="8" indent="-304800" algn="l" rtl="0">
              <a:spcBef>
                <a:spcPts val="200"/>
              </a:spcBef>
              <a:spcAft>
                <a:spcPts val="0"/>
              </a:spcAft>
              <a:buSzPts val="1200"/>
              <a:buChar char="•"/>
              <a:defRPr sz="1200"/>
            </a:lvl9pPr>
          </a:lstStyle>
          <a:p>
            <a:endParaRPr/>
          </a:p>
        </p:txBody>
      </p:sp>
      <p:sp>
        <p:nvSpPr>
          <p:cNvPr id="157" name="Google Shape;157;p23"/>
          <p:cNvSpPr txBox="1">
            <a:spLocks noGrp="1"/>
          </p:cNvSpPr>
          <p:nvPr>
            <p:ph type="dt" idx="10"/>
          </p:nvPr>
        </p:nvSpPr>
        <p:spPr>
          <a:xfrm>
            <a:off x="457200" y="13716"/>
            <a:ext cx="2895600" cy="246900"/>
          </a:xfrm>
          <a:prstGeom prst="rect">
            <a:avLst/>
          </a:prstGeom>
          <a:noFill/>
          <a:ln>
            <a:noFill/>
          </a:ln>
        </p:spPr>
        <p:txBody>
          <a:bodyPr spcFirstLastPara="1" wrap="square" lIns="68575" tIns="34275" rIns="68575" bIns="34275" anchor="ctr" anchorCtr="0"/>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58" name="Google Shape;158;p23"/>
          <p:cNvSpPr txBox="1">
            <a:spLocks noGrp="1"/>
          </p:cNvSpPr>
          <p:nvPr>
            <p:ph type="ftr" idx="11"/>
          </p:nvPr>
        </p:nvSpPr>
        <p:spPr>
          <a:xfrm>
            <a:off x="3429000" y="13716"/>
            <a:ext cx="4114800" cy="246900"/>
          </a:xfrm>
          <a:prstGeom prst="rect">
            <a:avLst/>
          </a:prstGeom>
          <a:noFill/>
          <a:ln>
            <a:noFill/>
          </a:ln>
        </p:spPr>
        <p:txBody>
          <a:bodyPr spcFirstLastPara="1" wrap="square" lIns="68575" tIns="34275" rIns="68575" bIns="34275" anchor="ctr" anchorCtr="0"/>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59" name="Google Shape;159;p23"/>
          <p:cNvSpPr txBox="1">
            <a:spLocks noGrp="1"/>
          </p:cNvSpPr>
          <p:nvPr>
            <p:ph type="sldNum" idx="12"/>
          </p:nvPr>
        </p:nvSpPr>
        <p:spPr>
          <a:xfrm>
            <a:off x="7620000" y="13716"/>
            <a:ext cx="1066800" cy="246900"/>
          </a:xfrm>
          <a:prstGeom prst="rect">
            <a:avLst/>
          </a:prstGeom>
          <a:noFill/>
          <a:ln>
            <a:noFill/>
          </a:ln>
        </p:spPr>
        <p:txBody>
          <a:bodyPr spcFirstLastPara="1" wrap="square" lIns="68575" tIns="34275" rIns="68575" bIns="34275" anchor="ctr"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cxnSp>
        <p:nvCxnSpPr>
          <p:cNvPr id="160" name="Google Shape;160;p23"/>
          <p:cNvCxnSpPr/>
          <p:nvPr/>
        </p:nvCxnSpPr>
        <p:spPr>
          <a:xfrm rot="5400000">
            <a:off x="2806394" y="3034230"/>
            <a:ext cx="3531900" cy="900"/>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61"/>
        <p:cNvGrpSpPr/>
        <p:nvPr/>
      </p:nvGrpSpPr>
      <p:grpSpPr>
        <a:xfrm>
          <a:off x="0" y="0"/>
          <a:ext cx="0" cy="0"/>
          <a:chOff x="0" y="0"/>
          <a:chExt cx="0" cy="0"/>
        </a:xfrm>
      </p:grpSpPr>
      <p:sp>
        <p:nvSpPr>
          <p:cNvPr id="162" name="Google Shape;162;p24"/>
          <p:cNvSpPr txBox="1">
            <a:spLocks noGrp="1"/>
          </p:cNvSpPr>
          <p:nvPr>
            <p:ph type="title"/>
          </p:nvPr>
        </p:nvSpPr>
        <p:spPr>
          <a:xfrm>
            <a:off x="457200" y="400050"/>
            <a:ext cx="8229600" cy="742800"/>
          </a:xfrm>
          <a:prstGeom prst="rect">
            <a:avLst/>
          </a:prstGeom>
          <a:noFill/>
          <a:ln>
            <a:noFill/>
          </a:ln>
        </p:spPr>
        <p:txBody>
          <a:bodyPr spcFirstLastPara="1" wrap="square" lIns="68575" tIns="34275" rIns="68575" bIns="34275" anchor="ctr" anchorCtr="0"/>
          <a:lstStyle>
            <a:lvl1pPr lvl="0" algn="l" rtl="0">
              <a:spcBef>
                <a:spcPts val="0"/>
              </a:spcBef>
              <a:spcAft>
                <a:spcPts val="0"/>
              </a:spcAft>
              <a:buClr>
                <a:schemeClr val="dk2"/>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63" name="Google Shape;163;p24"/>
          <p:cNvSpPr txBox="1">
            <a:spLocks noGrp="1"/>
          </p:cNvSpPr>
          <p:nvPr>
            <p:ph type="dt" idx="10"/>
          </p:nvPr>
        </p:nvSpPr>
        <p:spPr>
          <a:xfrm>
            <a:off x="457200" y="13716"/>
            <a:ext cx="2895600" cy="246900"/>
          </a:xfrm>
          <a:prstGeom prst="rect">
            <a:avLst/>
          </a:prstGeom>
          <a:noFill/>
          <a:ln>
            <a:noFill/>
          </a:ln>
        </p:spPr>
        <p:txBody>
          <a:bodyPr spcFirstLastPara="1" wrap="square" lIns="68575" tIns="34275" rIns="68575" bIns="34275" anchor="ctr" anchorCtr="0"/>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64" name="Google Shape;164;p24"/>
          <p:cNvSpPr txBox="1">
            <a:spLocks noGrp="1"/>
          </p:cNvSpPr>
          <p:nvPr>
            <p:ph type="ftr" idx="11"/>
          </p:nvPr>
        </p:nvSpPr>
        <p:spPr>
          <a:xfrm>
            <a:off x="3429000" y="13716"/>
            <a:ext cx="4114800" cy="246900"/>
          </a:xfrm>
          <a:prstGeom prst="rect">
            <a:avLst/>
          </a:prstGeom>
          <a:noFill/>
          <a:ln>
            <a:noFill/>
          </a:ln>
        </p:spPr>
        <p:txBody>
          <a:bodyPr spcFirstLastPara="1" wrap="square" lIns="68575" tIns="34275" rIns="68575" bIns="34275" anchor="ctr" anchorCtr="0"/>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65" name="Google Shape;165;p24"/>
          <p:cNvSpPr txBox="1">
            <a:spLocks noGrp="1"/>
          </p:cNvSpPr>
          <p:nvPr>
            <p:ph type="sldNum" idx="12"/>
          </p:nvPr>
        </p:nvSpPr>
        <p:spPr>
          <a:xfrm>
            <a:off x="7620000" y="13716"/>
            <a:ext cx="1066800" cy="246900"/>
          </a:xfrm>
          <a:prstGeom prst="rect">
            <a:avLst/>
          </a:prstGeom>
          <a:noFill/>
          <a:ln>
            <a:noFill/>
          </a:ln>
        </p:spPr>
        <p:txBody>
          <a:bodyPr spcFirstLastPara="1" wrap="square" lIns="68575" tIns="34275" rIns="68575" bIns="34275" anchor="ctr"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66"/>
        <p:cNvGrpSpPr/>
        <p:nvPr/>
      </p:nvGrpSpPr>
      <p:grpSpPr>
        <a:xfrm>
          <a:off x="0" y="0"/>
          <a:ext cx="0" cy="0"/>
          <a:chOff x="0" y="0"/>
          <a:chExt cx="0" cy="0"/>
        </a:xfrm>
      </p:grpSpPr>
      <p:sp>
        <p:nvSpPr>
          <p:cNvPr id="167" name="Google Shape;167;p25"/>
          <p:cNvSpPr txBox="1">
            <a:spLocks noGrp="1"/>
          </p:cNvSpPr>
          <p:nvPr>
            <p:ph type="title"/>
          </p:nvPr>
        </p:nvSpPr>
        <p:spPr>
          <a:xfrm>
            <a:off x="457200" y="594060"/>
            <a:ext cx="2139600" cy="946500"/>
          </a:xfrm>
          <a:prstGeom prst="rect">
            <a:avLst/>
          </a:prstGeom>
          <a:noFill/>
          <a:ln>
            <a:noFill/>
          </a:ln>
        </p:spPr>
        <p:txBody>
          <a:bodyPr spcFirstLastPara="1" wrap="square" lIns="68575" tIns="34275" rIns="68575" bIns="34275" anchor="b" anchorCtr="0"/>
          <a:lstStyle>
            <a:lvl1pPr lvl="0" algn="l" rtl="0">
              <a:spcBef>
                <a:spcPts val="0"/>
              </a:spcBef>
              <a:spcAft>
                <a:spcPts val="0"/>
              </a:spcAft>
              <a:buClr>
                <a:schemeClr val="dk2"/>
              </a:buClr>
              <a:buSzPts val="1800"/>
              <a:buFont typeface="Arial"/>
              <a:buNone/>
              <a:defRPr sz="1800" b="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68" name="Google Shape;168;p25"/>
          <p:cNvSpPr txBox="1">
            <a:spLocks noGrp="1"/>
          </p:cNvSpPr>
          <p:nvPr>
            <p:ph type="body" idx="1"/>
          </p:nvPr>
        </p:nvSpPr>
        <p:spPr>
          <a:xfrm>
            <a:off x="2971800" y="594060"/>
            <a:ext cx="5715000" cy="4183500"/>
          </a:xfrm>
          <a:prstGeom prst="rect">
            <a:avLst/>
          </a:prstGeom>
          <a:noFill/>
          <a:ln>
            <a:noFill/>
          </a:ln>
        </p:spPr>
        <p:txBody>
          <a:bodyPr spcFirstLastPara="1" wrap="square" lIns="68575" tIns="34275" rIns="68575" bIns="34275" anchor="t" anchorCtr="0"/>
          <a:lstStyle>
            <a:lvl1pPr marL="457200" lvl="0" indent="-355600" algn="l" rtl="0">
              <a:spcBef>
                <a:spcPts val="500"/>
              </a:spcBef>
              <a:spcAft>
                <a:spcPts val="0"/>
              </a:spcAft>
              <a:buSzPts val="2000"/>
              <a:buChar char="•"/>
              <a:defRPr sz="2400"/>
            </a:lvl1pPr>
            <a:lvl2pPr marL="914400" lvl="1" indent="-342900" algn="l" rtl="0">
              <a:spcBef>
                <a:spcPts val="400"/>
              </a:spcBef>
              <a:spcAft>
                <a:spcPts val="0"/>
              </a:spcAft>
              <a:buSzPts val="1800"/>
              <a:buChar char="•"/>
              <a:defRPr sz="2100"/>
            </a:lvl2pPr>
            <a:lvl3pPr marL="1371600" lvl="2" indent="-330200" algn="l" rtl="0">
              <a:spcBef>
                <a:spcPts val="400"/>
              </a:spcBef>
              <a:spcAft>
                <a:spcPts val="0"/>
              </a:spcAft>
              <a:buSzPts val="1600"/>
              <a:buChar char="•"/>
              <a:defRPr sz="1800"/>
            </a:lvl3pPr>
            <a:lvl4pPr marL="1828800" lvl="3" indent="-323850" algn="l" rtl="0">
              <a:spcBef>
                <a:spcPts val="300"/>
              </a:spcBef>
              <a:spcAft>
                <a:spcPts val="0"/>
              </a:spcAft>
              <a:buSzPts val="1500"/>
              <a:buChar char="•"/>
              <a:defRPr sz="1500"/>
            </a:lvl4pPr>
            <a:lvl5pPr marL="2286000" lvl="4" indent="-323850" algn="l" rtl="0">
              <a:spcBef>
                <a:spcPts val="300"/>
              </a:spcBef>
              <a:spcAft>
                <a:spcPts val="0"/>
              </a:spcAft>
              <a:buSzPts val="1500"/>
              <a:buChar char="•"/>
              <a:defRPr sz="1500"/>
            </a:lvl5pPr>
            <a:lvl6pPr marL="2743200" lvl="5" indent="-323850" algn="l" rtl="0">
              <a:spcBef>
                <a:spcPts val="300"/>
              </a:spcBef>
              <a:spcAft>
                <a:spcPts val="0"/>
              </a:spcAft>
              <a:buSzPts val="1500"/>
              <a:buChar char="•"/>
              <a:defRPr sz="1500"/>
            </a:lvl6pPr>
            <a:lvl7pPr marL="3200400" lvl="6" indent="-323850" algn="l" rtl="0">
              <a:spcBef>
                <a:spcPts val="300"/>
              </a:spcBef>
              <a:spcAft>
                <a:spcPts val="0"/>
              </a:spcAft>
              <a:buSzPts val="1500"/>
              <a:buChar char="•"/>
              <a:defRPr sz="1500"/>
            </a:lvl7pPr>
            <a:lvl8pPr marL="3657600" lvl="7" indent="-323850" algn="l" rtl="0">
              <a:spcBef>
                <a:spcPts val="300"/>
              </a:spcBef>
              <a:spcAft>
                <a:spcPts val="0"/>
              </a:spcAft>
              <a:buSzPts val="1500"/>
              <a:buChar char="•"/>
              <a:defRPr sz="1500"/>
            </a:lvl8pPr>
            <a:lvl9pPr marL="4114800" lvl="8" indent="-323850" algn="l" rtl="0">
              <a:spcBef>
                <a:spcPts val="300"/>
              </a:spcBef>
              <a:spcAft>
                <a:spcPts val="0"/>
              </a:spcAft>
              <a:buSzPts val="1500"/>
              <a:buChar char="•"/>
              <a:defRPr sz="1500"/>
            </a:lvl9pPr>
          </a:lstStyle>
          <a:p>
            <a:endParaRPr/>
          </a:p>
        </p:txBody>
      </p:sp>
      <p:sp>
        <p:nvSpPr>
          <p:cNvPr id="169" name="Google Shape;169;p25"/>
          <p:cNvSpPr txBox="1">
            <a:spLocks noGrp="1"/>
          </p:cNvSpPr>
          <p:nvPr>
            <p:ph type="body" idx="2"/>
          </p:nvPr>
        </p:nvSpPr>
        <p:spPr>
          <a:xfrm>
            <a:off x="457201" y="1597915"/>
            <a:ext cx="2139600" cy="3182700"/>
          </a:xfrm>
          <a:prstGeom prst="rect">
            <a:avLst/>
          </a:prstGeom>
          <a:noFill/>
          <a:ln>
            <a:noFill/>
          </a:ln>
        </p:spPr>
        <p:txBody>
          <a:bodyPr spcFirstLastPara="1" wrap="square" lIns="68575" tIns="34275" rIns="68575" bIns="34275" anchor="t" anchorCtr="0"/>
          <a:lstStyle>
            <a:lvl1pPr marL="457200" lvl="0" indent="-228600" algn="l" rtl="0">
              <a:spcBef>
                <a:spcPts val="200"/>
              </a:spcBef>
              <a:spcAft>
                <a:spcPts val="0"/>
              </a:spcAft>
              <a:buSzPts val="900"/>
              <a:buNone/>
              <a:defRPr sz="1100"/>
            </a:lvl1pPr>
            <a:lvl2pPr marL="914400" lvl="1" indent="-228600" algn="l" rtl="0">
              <a:spcBef>
                <a:spcPts val="200"/>
              </a:spcBef>
              <a:spcAft>
                <a:spcPts val="0"/>
              </a:spcAft>
              <a:buSzPts val="800"/>
              <a:buNone/>
              <a:defRPr sz="900"/>
            </a:lvl2pPr>
            <a:lvl3pPr marL="1371600" lvl="2" indent="-228600" algn="l" rtl="0">
              <a:spcBef>
                <a:spcPts val="200"/>
              </a:spcBef>
              <a:spcAft>
                <a:spcPts val="0"/>
              </a:spcAft>
              <a:buSzPts val="700"/>
              <a:buNone/>
              <a:defRPr sz="800"/>
            </a:lvl3pPr>
            <a:lvl4pPr marL="1828800" lvl="3" indent="-228600" algn="l" rtl="0">
              <a:spcBef>
                <a:spcPts val="100"/>
              </a:spcBef>
              <a:spcAft>
                <a:spcPts val="0"/>
              </a:spcAft>
              <a:buSzPts val="700"/>
              <a:buNone/>
              <a:defRPr sz="700"/>
            </a:lvl4pPr>
            <a:lvl5pPr marL="2286000" lvl="4" indent="-228600" algn="l" rtl="0">
              <a:spcBef>
                <a:spcPts val="100"/>
              </a:spcBef>
              <a:spcAft>
                <a:spcPts val="0"/>
              </a:spcAft>
              <a:buSzPts val="700"/>
              <a:buNone/>
              <a:defRPr sz="700"/>
            </a:lvl5pPr>
            <a:lvl6pPr marL="2743200" lvl="5" indent="-228600" algn="l" rtl="0">
              <a:spcBef>
                <a:spcPts val="100"/>
              </a:spcBef>
              <a:spcAft>
                <a:spcPts val="0"/>
              </a:spcAft>
              <a:buSzPts val="700"/>
              <a:buNone/>
              <a:defRPr sz="700"/>
            </a:lvl6pPr>
            <a:lvl7pPr marL="3200400" lvl="6" indent="-228600" algn="l" rtl="0">
              <a:spcBef>
                <a:spcPts val="100"/>
              </a:spcBef>
              <a:spcAft>
                <a:spcPts val="0"/>
              </a:spcAft>
              <a:buSzPts val="700"/>
              <a:buNone/>
              <a:defRPr sz="700"/>
            </a:lvl7pPr>
            <a:lvl8pPr marL="3657600" lvl="7" indent="-228600" algn="l" rtl="0">
              <a:spcBef>
                <a:spcPts val="100"/>
              </a:spcBef>
              <a:spcAft>
                <a:spcPts val="0"/>
              </a:spcAft>
              <a:buSzPts val="700"/>
              <a:buNone/>
              <a:defRPr sz="700"/>
            </a:lvl8pPr>
            <a:lvl9pPr marL="4114800" lvl="8" indent="-228600" algn="l" rtl="0">
              <a:spcBef>
                <a:spcPts val="100"/>
              </a:spcBef>
              <a:spcAft>
                <a:spcPts val="0"/>
              </a:spcAft>
              <a:buSzPts val="700"/>
              <a:buNone/>
              <a:defRPr sz="700"/>
            </a:lvl9pPr>
          </a:lstStyle>
          <a:p>
            <a:endParaRPr/>
          </a:p>
        </p:txBody>
      </p:sp>
      <p:sp>
        <p:nvSpPr>
          <p:cNvPr id="170" name="Google Shape;170;p25"/>
          <p:cNvSpPr txBox="1">
            <a:spLocks noGrp="1"/>
          </p:cNvSpPr>
          <p:nvPr>
            <p:ph type="dt" idx="10"/>
          </p:nvPr>
        </p:nvSpPr>
        <p:spPr>
          <a:xfrm>
            <a:off x="457200" y="13716"/>
            <a:ext cx="2895600" cy="246900"/>
          </a:xfrm>
          <a:prstGeom prst="rect">
            <a:avLst/>
          </a:prstGeom>
          <a:noFill/>
          <a:ln>
            <a:noFill/>
          </a:ln>
        </p:spPr>
        <p:txBody>
          <a:bodyPr spcFirstLastPara="1" wrap="square" lIns="68575" tIns="34275" rIns="68575" bIns="34275" anchor="ctr" anchorCtr="0"/>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71" name="Google Shape;171;p25"/>
          <p:cNvSpPr txBox="1">
            <a:spLocks noGrp="1"/>
          </p:cNvSpPr>
          <p:nvPr>
            <p:ph type="ftr" idx="11"/>
          </p:nvPr>
        </p:nvSpPr>
        <p:spPr>
          <a:xfrm>
            <a:off x="3429000" y="13716"/>
            <a:ext cx="4114800" cy="246900"/>
          </a:xfrm>
          <a:prstGeom prst="rect">
            <a:avLst/>
          </a:prstGeom>
          <a:noFill/>
          <a:ln>
            <a:noFill/>
          </a:ln>
        </p:spPr>
        <p:txBody>
          <a:bodyPr spcFirstLastPara="1" wrap="square" lIns="68575" tIns="34275" rIns="68575" bIns="34275" anchor="ctr" anchorCtr="0"/>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72" name="Google Shape;172;p25"/>
          <p:cNvSpPr txBox="1">
            <a:spLocks noGrp="1"/>
          </p:cNvSpPr>
          <p:nvPr>
            <p:ph type="sldNum" idx="12"/>
          </p:nvPr>
        </p:nvSpPr>
        <p:spPr>
          <a:xfrm>
            <a:off x="7620000" y="13716"/>
            <a:ext cx="1066800" cy="246900"/>
          </a:xfrm>
          <a:prstGeom prst="rect">
            <a:avLst/>
          </a:prstGeom>
          <a:noFill/>
          <a:ln>
            <a:noFill/>
          </a:ln>
        </p:spPr>
        <p:txBody>
          <a:bodyPr spcFirstLastPara="1" wrap="square" lIns="68575" tIns="34275" rIns="68575" bIns="34275" anchor="ctr"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cxnSp>
        <p:nvCxnSpPr>
          <p:cNvPr id="173" name="Google Shape;173;p25"/>
          <p:cNvCxnSpPr/>
          <p:nvPr/>
        </p:nvCxnSpPr>
        <p:spPr>
          <a:xfrm rot="5400000">
            <a:off x="684098" y="2685060"/>
            <a:ext cx="4183500" cy="1500"/>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74"/>
        <p:cNvGrpSpPr/>
        <p:nvPr/>
      </p:nvGrpSpPr>
      <p:grpSpPr>
        <a:xfrm>
          <a:off x="0" y="0"/>
          <a:ext cx="0" cy="0"/>
          <a:chOff x="0" y="0"/>
          <a:chExt cx="0" cy="0"/>
        </a:xfrm>
      </p:grpSpPr>
      <p:sp>
        <p:nvSpPr>
          <p:cNvPr id="175" name="Google Shape;175;p26"/>
          <p:cNvSpPr txBox="1">
            <a:spLocks noGrp="1"/>
          </p:cNvSpPr>
          <p:nvPr>
            <p:ph type="title"/>
          </p:nvPr>
        </p:nvSpPr>
        <p:spPr>
          <a:xfrm>
            <a:off x="457200" y="594360"/>
            <a:ext cx="2142600" cy="948600"/>
          </a:xfrm>
          <a:prstGeom prst="rect">
            <a:avLst/>
          </a:prstGeom>
          <a:noFill/>
          <a:ln>
            <a:noFill/>
          </a:ln>
        </p:spPr>
        <p:txBody>
          <a:bodyPr spcFirstLastPara="1" wrap="square" lIns="68575" tIns="34275" rIns="68575" bIns="34275" anchor="b" anchorCtr="0"/>
          <a:lstStyle>
            <a:lvl1pPr lvl="0" algn="l" rtl="0">
              <a:spcBef>
                <a:spcPts val="0"/>
              </a:spcBef>
              <a:spcAft>
                <a:spcPts val="0"/>
              </a:spcAft>
              <a:buClr>
                <a:schemeClr val="dk2"/>
              </a:buClr>
              <a:buSzPts val="1800"/>
              <a:buFont typeface="Arial"/>
              <a:buNone/>
              <a:defRPr sz="1800" b="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76" name="Google Shape;176;p26"/>
          <p:cNvSpPr>
            <a:spLocks noGrp="1"/>
          </p:cNvSpPr>
          <p:nvPr>
            <p:ph type="pic" idx="2"/>
          </p:nvPr>
        </p:nvSpPr>
        <p:spPr>
          <a:xfrm>
            <a:off x="2858610" y="628651"/>
            <a:ext cx="5904600" cy="4125300"/>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19"/>
              </a:srgbClr>
            </a:outerShdw>
          </a:effectLst>
        </p:spPr>
        <p:txBody>
          <a:bodyPr spcFirstLastPara="1" wrap="square" lIns="68575" tIns="34275" rIns="68575" bIns="34275" anchor="t" anchorCtr="0"/>
          <a:lstStyle>
            <a:lvl1pPr marR="0" lvl="0" algn="l" rtl="0">
              <a:spcBef>
                <a:spcPts val="500"/>
              </a:spcBef>
              <a:spcAft>
                <a:spcPts val="0"/>
              </a:spcAft>
              <a:buClr>
                <a:schemeClr val="accent1"/>
              </a:buClr>
              <a:buSzPts val="2000"/>
              <a:buFont typeface="Arial"/>
              <a:buNone/>
              <a:defRPr sz="2400" b="0" i="0" u="none" strike="noStrike" cap="none">
                <a:solidFill>
                  <a:schemeClr val="dk1"/>
                </a:solidFill>
                <a:latin typeface="Arial"/>
                <a:ea typeface="Arial"/>
                <a:cs typeface="Arial"/>
                <a:sym typeface="Arial"/>
              </a:defRPr>
            </a:lvl1pPr>
            <a:lvl2pPr marR="0" lvl="1" algn="l" rtl="0">
              <a:spcBef>
                <a:spcPts val="400"/>
              </a:spcBef>
              <a:spcAft>
                <a:spcPts val="0"/>
              </a:spcAft>
              <a:buClr>
                <a:schemeClr val="accent1"/>
              </a:buClr>
              <a:buSzPts val="1800"/>
              <a:buFont typeface="Arial"/>
              <a:buNone/>
              <a:defRPr sz="2100" b="0" i="0" u="none" strike="noStrike" cap="none">
                <a:solidFill>
                  <a:schemeClr val="dk1"/>
                </a:solidFill>
                <a:latin typeface="Arial"/>
                <a:ea typeface="Arial"/>
                <a:cs typeface="Arial"/>
                <a:sym typeface="Arial"/>
              </a:defRPr>
            </a:lvl2pPr>
            <a:lvl3pPr marR="0" lvl="2" algn="l" rtl="0">
              <a:spcBef>
                <a:spcPts val="400"/>
              </a:spcBef>
              <a:spcAft>
                <a:spcPts val="0"/>
              </a:spcAft>
              <a:buClr>
                <a:schemeClr val="accent1"/>
              </a:buClr>
              <a:buSzPts val="1600"/>
              <a:buFont typeface="Arial"/>
              <a:buNone/>
              <a:defRPr sz="1800" b="0" i="0" u="none" strike="noStrike" cap="none">
                <a:solidFill>
                  <a:schemeClr val="dk1"/>
                </a:solidFill>
                <a:latin typeface="Arial"/>
                <a:ea typeface="Arial"/>
                <a:cs typeface="Arial"/>
                <a:sym typeface="Arial"/>
              </a:defRPr>
            </a:lvl3pPr>
            <a:lvl4pPr marR="0" lvl="3" algn="l" rtl="0">
              <a:spcBef>
                <a:spcPts val="300"/>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4pPr>
            <a:lvl5pPr marR="0" lvl="4" algn="l" rtl="0">
              <a:spcBef>
                <a:spcPts val="300"/>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5pPr>
            <a:lvl6pPr marR="0" lvl="5" algn="l" rtl="0">
              <a:spcBef>
                <a:spcPts val="300"/>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6pPr>
            <a:lvl7pPr marR="0" lvl="6" algn="l" rtl="0">
              <a:spcBef>
                <a:spcPts val="300"/>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7pPr>
            <a:lvl8pPr marR="0" lvl="7" algn="l" rtl="0">
              <a:spcBef>
                <a:spcPts val="300"/>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8pPr>
            <a:lvl9pPr marR="0" lvl="8" algn="l" rtl="0">
              <a:spcBef>
                <a:spcPts val="300"/>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9pPr>
          </a:lstStyle>
          <a:p>
            <a:endParaRPr/>
          </a:p>
        </p:txBody>
      </p:sp>
      <p:sp>
        <p:nvSpPr>
          <p:cNvPr id="177" name="Google Shape;177;p26"/>
          <p:cNvSpPr txBox="1">
            <a:spLocks noGrp="1"/>
          </p:cNvSpPr>
          <p:nvPr>
            <p:ph type="body" idx="1"/>
          </p:nvPr>
        </p:nvSpPr>
        <p:spPr>
          <a:xfrm>
            <a:off x="457200" y="1600200"/>
            <a:ext cx="2139600" cy="3182100"/>
          </a:xfrm>
          <a:prstGeom prst="rect">
            <a:avLst/>
          </a:prstGeom>
          <a:noFill/>
          <a:ln>
            <a:noFill/>
          </a:ln>
        </p:spPr>
        <p:txBody>
          <a:bodyPr spcFirstLastPara="1" wrap="square" lIns="68575" tIns="34275" rIns="68575" bIns="34275" anchor="t" anchorCtr="0"/>
          <a:lstStyle>
            <a:lvl1pPr marL="457200" lvl="0" indent="-228600" algn="l" rtl="0">
              <a:spcBef>
                <a:spcPts val="200"/>
              </a:spcBef>
              <a:spcAft>
                <a:spcPts val="0"/>
              </a:spcAft>
              <a:buSzPts val="900"/>
              <a:buNone/>
              <a:defRPr sz="1100"/>
            </a:lvl1pPr>
            <a:lvl2pPr marL="914400" lvl="1" indent="-228600" algn="l" rtl="0">
              <a:spcBef>
                <a:spcPts val="200"/>
              </a:spcBef>
              <a:spcAft>
                <a:spcPts val="0"/>
              </a:spcAft>
              <a:buSzPts val="800"/>
              <a:buNone/>
              <a:defRPr sz="900"/>
            </a:lvl2pPr>
            <a:lvl3pPr marL="1371600" lvl="2" indent="-228600" algn="l" rtl="0">
              <a:spcBef>
                <a:spcPts val="200"/>
              </a:spcBef>
              <a:spcAft>
                <a:spcPts val="0"/>
              </a:spcAft>
              <a:buSzPts val="700"/>
              <a:buNone/>
              <a:defRPr sz="800"/>
            </a:lvl3pPr>
            <a:lvl4pPr marL="1828800" lvl="3" indent="-228600" algn="l" rtl="0">
              <a:spcBef>
                <a:spcPts val="100"/>
              </a:spcBef>
              <a:spcAft>
                <a:spcPts val="0"/>
              </a:spcAft>
              <a:buSzPts val="700"/>
              <a:buNone/>
              <a:defRPr sz="700"/>
            </a:lvl4pPr>
            <a:lvl5pPr marL="2286000" lvl="4" indent="-228600" algn="l" rtl="0">
              <a:spcBef>
                <a:spcPts val="100"/>
              </a:spcBef>
              <a:spcAft>
                <a:spcPts val="0"/>
              </a:spcAft>
              <a:buSzPts val="700"/>
              <a:buNone/>
              <a:defRPr sz="700"/>
            </a:lvl5pPr>
            <a:lvl6pPr marL="2743200" lvl="5" indent="-228600" algn="l" rtl="0">
              <a:spcBef>
                <a:spcPts val="100"/>
              </a:spcBef>
              <a:spcAft>
                <a:spcPts val="0"/>
              </a:spcAft>
              <a:buSzPts val="700"/>
              <a:buNone/>
              <a:defRPr sz="700"/>
            </a:lvl6pPr>
            <a:lvl7pPr marL="3200400" lvl="6" indent="-228600" algn="l" rtl="0">
              <a:spcBef>
                <a:spcPts val="100"/>
              </a:spcBef>
              <a:spcAft>
                <a:spcPts val="0"/>
              </a:spcAft>
              <a:buSzPts val="700"/>
              <a:buNone/>
              <a:defRPr sz="700"/>
            </a:lvl7pPr>
            <a:lvl8pPr marL="3657600" lvl="7" indent="-228600" algn="l" rtl="0">
              <a:spcBef>
                <a:spcPts val="100"/>
              </a:spcBef>
              <a:spcAft>
                <a:spcPts val="0"/>
              </a:spcAft>
              <a:buSzPts val="700"/>
              <a:buNone/>
              <a:defRPr sz="700"/>
            </a:lvl8pPr>
            <a:lvl9pPr marL="4114800" lvl="8" indent="-228600" algn="l" rtl="0">
              <a:spcBef>
                <a:spcPts val="100"/>
              </a:spcBef>
              <a:spcAft>
                <a:spcPts val="0"/>
              </a:spcAft>
              <a:buSzPts val="700"/>
              <a:buNone/>
              <a:defRPr sz="700"/>
            </a:lvl9pPr>
          </a:lstStyle>
          <a:p>
            <a:endParaRPr/>
          </a:p>
        </p:txBody>
      </p:sp>
      <p:sp>
        <p:nvSpPr>
          <p:cNvPr id="178" name="Google Shape;178;p26"/>
          <p:cNvSpPr txBox="1">
            <a:spLocks noGrp="1"/>
          </p:cNvSpPr>
          <p:nvPr>
            <p:ph type="dt" idx="10"/>
          </p:nvPr>
        </p:nvSpPr>
        <p:spPr>
          <a:xfrm>
            <a:off x="457200" y="13716"/>
            <a:ext cx="2895600" cy="246900"/>
          </a:xfrm>
          <a:prstGeom prst="rect">
            <a:avLst/>
          </a:prstGeom>
          <a:noFill/>
          <a:ln>
            <a:noFill/>
          </a:ln>
        </p:spPr>
        <p:txBody>
          <a:bodyPr spcFirstLastPara="1" wrap="square" lIns="68575" tIns="34275" rIns="68575" bIns="34275" anchor="ctr" anchorCtr="0"/>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79" name="Google Shape;179;p26"/>
          <p:cNvSpPr txBox="1">
            <a:spLocks noGrp="1"/>
          </p:cNvSpPr>
          <p:nvPr>
            <p:ph type="ftr" idx="11"/>
          </p:nvPr>
        </p:nvSpPr>
        <p:spPr>
          <a:xfrm>
            <a:off x="3429000" y="13716"/>
            <a:ext cx="4114800" cy="246900"/>
          </a:xfrm>
          <a:prstGeom prst="rect">
            <a:avLst/>
          </a:prstGeom>
          <a:noFill/>
          <a:ln>
            <a:noFill/>
          </a:ln>
        </p:spPr>
        <p:txBody>
          <a:bodyPr spcFirstLastPara="1" wrap="square" lIns="68575" tIns="34275" rIns="68575" bIns="34275" anchor="ctr" anchorCtr="0"/>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80" name="Google Shape;180;p26"/>
          <p:cNvSpPr txBox="1">
            <a:spLocks noGrp="1"/>
          </p:cNvSpPr>
          <p:nvPr>
            <p:ph type="sldNum" idx="12"/>
          </p:nvPr>
        </p:nvSpPr>
        <p:spPr>
          <a:xfrm>
            <a:off x="7620000" y="13716"/>
            <a:ext cx="1066800" cy="246900"/>
          </a:xfrm>
          <a:prstGeom prst="rect">
            <a:avLst/>
          </a:prstGeom>
          <a:noFill/>
          <a:ln>
            <a:noFill/>
          </a:ln>
        </p:spPr>
        <p:txBody>
          <a:bodyPr spcFirstLastPara="1" wrap="square" lIns="68575" tIns="34275" rIns="68575" bIns="34275" anchor="ctr"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81"/>
        <p:cNvGrpSpPr/>
        <p:nvPr/>
      </p:nvGrpSpPr>
      <p:grpSpPr>
        <a:xfrm>
          <a:off x="0" y="0"/>
          <a:ext cx="0" cy="0"/>
          <a:chOff x="0" y="0"/>
          <a:chExt cx="0" cy="0"/>
        </a:xfrm>
      </p:grpSpPr>
      <p:sp>
        <p:nvSpPr>
          <p:cNvPr id="182" name="Google Shape;182;p27"/>
          <p:cNvSpPr txBox="1">
            <a:spLocks noGrp="1"/>
          </p:cNvSpPr>
          <p:nvPr>
            <p:ph type="title"/>
          </p:nvPr>
        </p:nvSpPr>
        <p:spPr>
          <a:xfrm>
            <a:off x="457200" y="400050"/>
            <a:ext cx="8229600" cy="742800"/>
          </a:xfrm>
          <a:prstGeom prst="rect">
            <a:avLst/>
          </a:prstGeom>
          <a:noFill/>
          <a:ln>
            <a:noFill/>
          </a:ln>
        </p:spPr>
        <p:txBody>
          <a:bodyPr spcFirstLastPara="1" wrap="square" lIns="68575" tIns="34275" rIns="68575" bIns="34275" anchor="ctr" anchorCtr="0"/>
          <a:lstStyle>
            <a:lvl1pPr lvl="0" algn="l" rtl="0">
              <a:spcBef>
                <a:spcPts val="0"/>
              </a:spcBef>
              <a:spcAft>
                <a:spcPts val="0"/>
              </a:spcAft>
              <a:buClr>
                <a:schemeClr val="dk2"/>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83" name="Google Shape;183;p27"/>
          <p:cNvSpPr txBox="1">
            <a:spLocks noGrp="1"/>
          </p:cNvSpPr>
          <p:nvPr>
            <p:ph type="body" idx="1"/>
          </p:nvPr>
        </p:nvSpPr>
        <p:spPr>
          <a:xfrm rot="5400000">
            <a:off x="2743200" y="-1085850"/>
            <a:ext cx="3657600" cy="8229600"/>
          </a:xfrm>
          <a:prstGeom prst="rect">
            <a:avLst/>
          </a:prstGeom>
          <a:noFill/>
          <a:ln>
            <a:noFill/>
          </a:ln>
        </p:spPr>
        <p:txBody>
          <a:bodyPr spcFirstLastPara="1" wrap="square" lIns="68575" tIns="34275" rIns="68575" bIns="34275" anchor="t" anchorCtr="0"/>
          <a:lstStyle>
            <a:lvl1pPr marL="457200" lvl="0" indent="-298450" algn="l" rtl="0">
              <a:spcBef>
                <a:spcPts val="300"/>
              </a:spcBef>
              <a:spcAft>
                <a:spcPts val="0"/>
              </a:spcAft>
              <a:buSzPts val="1100"/>
              <a:buChar char="•"/>
              <a:defRPr/>
            </a:lvl1pPr>
            <a:lvl2pPr marL="914400" lvl="1" indent="-298450" algn="l" rtl="0">
              <a:spcBef>
                <a:spcPts val="300"/>
              </a:spcBef>
              <a:spcAft>
                <a:spcPts val="0"/>
              </a:spcAft>
              <a:buSzPts val="1100"/>
              <a:buChar char="•"/>
              <a:defRPr/>
            </a:lvl2pPr>
            <a:lvl3pPr marL="1371600" lvl="2" indent="-304800" algn="l" rtl="0">
              <a:spcBef>
                <a:spcPts val="300"/>
              </a:spcBef>
              <a:spcAft>
                <a:spcPts val="0"/>
              </a:spcAft>
              <a:buSzPts val="1200"/>
              <a:buChar char="•"/>
              <a:defRPr/>
            </a:lvl3pPr>
            <a:lvl4pPr marL="1828800" lvl="3" indent="-317500" algn="l" rtl="0">
              <a:spcBef>
                <a:spcPts val="300"/>
              </a:spcBef>
              <a:spcAft>
                <a:spcPts val="0"/>
              </a:spcAft>
              <a:buSzPts val="1400"/>
              <a:buChar char="•"/>
              <a:defRPr/>
            </a:lvl4pPr>
            <a:lvl5pPr marL="2286000" lvl="4" indent="-317500" algn="l" rtl="0">
              <a:spcBef>
                <a:spcPts val="300"/>
              </a:spcBef>
              <a:spcAft>
                <a:spcPts val="0"/>
              </a:spcAft>
              <a:buSzPts val="1400"/>
              <a:buChar char="•"/>
              <a:defRPr/>
            </a:lvl5pPr>
            <a:lvl6pPr marL="2743200" lvl="5" indent="-317500" algn="l" rtl="0">
              <a:spcBef>
                <a:spcPts val="300"/>
              </a:spcBef>
              <a:spcAft>
                <a:spcPts val="0"/>
              </a:spcAft>
              <a:buSzPts val="1400"/>
              <a:buChar char="•"/>
              <a:defRPr/>
            </a:lvl6pPr>
            <a:lvl7pPr marL="3200400" lvl="6" indent="-317500" algn="l" rtl="0">
              <a:spcBef>
                <a:spcPts val="300"/>
              </a:spcBef>
              <a:spcAft>
                <a:spcPts val="0"/>
              </a:spcAft>
              <a:buSzPts val="1400"/>
              <a:buChar char="•"/>
              <a:defRPr/>
            </a:lvl7pPr>
            <a:lvl8pPr marL="3657600" lvl="7" indent="-317500" algn="l" rtl="0">
              <a:spcBef>
                <a:spcPts val="300"/>
              </a:spcBef>
              <a:spcAft>
                <a:spcPts val="0"/>
              </a:spcAft>
              <a:buSzPts val="1400"/>
              <a:buChar char="•"/>
              <a:defRPr/>
            </a:lvl8pPr>
            <a:lvl9pPr marL="4114800" lvl="8" indent="-317500" algn="l" rtl="0">
              <a:spcBef>
                <a:spcPts val="300"/>
              </a:spcBef>
              <a:spcAft>
                <a:spcPts val="0"/>
              </a:spcAft>
              <a:buSzPts val="1400"/>
              <a:buChar char="•"/>
              <a:defRPr/>
            </a:lvl9pPr>
          </a:lstStyle>
          <a:p>
            <a:endParaRPr/>
          </a:p>
        </p:txBody>
      </p:sp>
      <p:sp>
        <p:nvSpPr>
          <p:cNvPr id="184" name="Google Shape;184;p27"/>
          <p:cNvSpPr txBox="1">
            <a:spLocks noGrp="1"/>
          </p:cNvSpPr>
          <p:nvPr>
            <p:ph type="dt" idx="10"/>
          </p:nvPr>
        </p:nvSpPr>
        <p:spPr>
          <a:xfrm>
            <a:off x="457200" y="13716"/>
            <a:ext cx="2895600" cy="246900"/>
          </a:xfrm>
          <a:prstGeom prst="rect">
            <a:avLst/>
          </a:prstGeom>
          <a:noFill/>
          <a:ln>
            <a:noFill/>
          </a:ln>
        </p:spPr>
        <p:txBody>
          <a:bodyPr spcFirstLastPara="1" wrap="square" lIns="68575" tIns="34275" rIns="68575" bIns="34275" anchor="ctr" anchorCtr="0"/>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85" name="Google Shape;185;p27"/>
          <p:cNvSpPr txBox="1">
            <a:spLocks noGrp="1"/>
          </p:cNvSpPr>
          <p:nvPr>
            <p:ph type="ftr" idx="11"/>
          </p:nvPr>
        </p:nvSpPr>
        <p:spPr>
          <a:xfrm>
            <a:off x="3429000" y="13716"/>
            <a:ext cx="4114800" cy="246900"/>
          </a:xfrm>
          <a:prstGeom prst="rect">
            <a:avLst/>
          </a:prstGeom>
          <a:noFill/>
          <a:ln>
            <a:noFill/>
          </a:ln>
        </p:spPr>
        <p:txBody>
          <a:bodyPr spcFirstLastPara="1" wrap="square" lIns="68575" tIns="34275" rIns="68575" bIns="34275" anchor="ctr" anchorCtr="0"/>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86" name="Google Shape;186;p27"/>
          <p:cNvSpPr txBox="1">
            <a:spLocks noGrp="1"/>
          </p:cNvSpPr>
          <p:nvPr>
            <p:ph type="sldNum" idx="12"/>
          </p:nvPr>
        </p:nvSpPr>
        <p:spPr>
          <a:xfrm>
            <a:off x="7620000" y="13716"/>
            <a:ext cx="1066800" cy="246900"/>
          </a:xfrm>
          <a:prstGeom prst="rect">
            <a:avLst/>
          </a:prstGeom>
          <a:noFill/>
          <a:ln>
            <a:noFill/>
          </a:ln>
        </p:spPr>
        <p:txBody>
          <a:bodyPr spcFirstLastPara="1" wrap="square" lIns="68575" tIns="34275" rIns="68575" bIns="34275" anchor="ctr"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87"/>
        <p:cNvGrpSpPr/>
        <p:nvPr/>
      </p:nvGrpSpPr>
      <p:grpSpPr>
        <a:xfrm>
          <a:off x="0" y="0"/>
          <a:ext cx="0" cy="0"/>
          <a:chOff x="0" y="0"/>
          <a:chExt cx="0" cy="0"/>
        </a:xfrm>
      </p:grpSpPr>
      <p:sp>
        <p:nvSpPr>
          <p:cNvPr id="188" name="Google Shape;188;p28"/>
          <p:cNvSpPr txBox="1">
            <a:spLocks noGrp="1"/>
          </p:cNvSpPr>
          <p:nvPr>
            <p:ph type="title"/>
          </p:nvPr>
        </p:nvSpPr>
        <p:spPr>
          <a:xfrm rot="5400000">
            <a:off x="5457900" y="1628700"/>
            <a:ext cx="4400400" cy="2057400"/>
          </a:xfrm>
          <a:prstGeom prst="rect">
            <a:avLst/>
          </a:prstGeom>
          <a:noFill/>
          <a:ln>
            <a:noFill/>
          </a:ln>
        </p:spPr>
        <p:txBody>
          <a:bodyPr spcFirstLastPara="1" wrap="square" lIns="68575" tIns="34275" rIns="68575" bIns="34275" anchor="b" anchorCtr="0"/>
          <a:lstStyle>
            <a:lvl1pPr lvl="0" algn="l" rtl="0">
              <a:spcBef>
                <a:spcPts val="0"/>
              </a:spcBef>
              <a:spcAft>
                <a:spcPts val="0"/>
              </a:spcAft>
              <a:buClr>
                <a:schemeClr val="dk2"/>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89" name="Google Shape;189;p28"/>
          <p:cNvSpPr txBox="1">
            <a:spLocks noGrp="1"/>
          </p:cNvSpPr>
          <p:nvPr>
            <p:ph type="body" idx="1"/>
          </p:nvPr>
        </p:nvSpPr>
        <p:spPr>
          <a:xfrm rot="5400000">
            <a:off x="1266900" y="-352500"/>
            <a:ext cx="4400400" cy="6019800"/>
          </a:xfrm>
          <a:prstGeom prst="rect">
            <a:avLst/>
          </a:prstGeom>
          <a:noFill/>
          <a:ln>
            <a:noFill/>
          </a:ln>
        </p:spPr>
        <p:txBody>
          <a:bodyPr spcFirstLastPara="1" wrap="square" lIns="68575" tIns="34275" rIns="68575" bIns="34275" anchor="t" anchorCtr="0"/>
          <a:lstStyle>
            <a:lvl1pPr marL="457200" lvl="0" indent="-298450" algn="l" rtl="0">
              <a:spcBef>
                <a:spcPts val="300"/>
              </a:spcBef>
              <a:spcAft>
                <a:spcPts val="0"/>
              </a:spcAft>
              <a:buSzPts val="1100"/>
              <a:buChar char="•"/>
              <a:defRPr/>
            </a:lvl1pPr>
            <a:lvl2pPr marL="914400" lvl="1" indent="-298450" algn="l" rtl="0">
              <a:spcBef>
                <a:spcPts val="300"/>
              </a:spcBef>
              <a:spcAft>
                <a:spcPts val="0"/>
              </a:spcAft>
              <a:buSzPts val="1100"/>
              <a:buChar char="•"/>
              <a:defRPr/>
            </a:lvl2pPr>
            <a:lvl3pPr marL="1371600" lvl="2" indent="-304800" algn="l" rtl="0">
              <a:spcBef>
                <a:spcPts val="300"/>
              </a:spcBef>
              <a:spcAft>
                <a:spcPts val="0"/>
              </a:spcAft>
              <a:buSzPts val="1200"/>
              <a:buChar char="•"/>
              <a:defRPr/>
            </a:lvl3pPr>
            <a:lvl4pPr marL="1828800" lvl="3" indent="-317500" algn="l" rtl="0">
              <a:spcBef>
                <a:spcPts val="300"/>
              </a:spcBef>
              <a:spcAft>
                <a:spcPts val="0"/>
              </a:spcAft>
              <a:buSzPts val="1400"/>
              <a:buChar char="•"/>
              <a:defRPr/>
            </a:lvl4pPr>
            <a:lvl5pPr marL="2286000" lvl="4" indent="-317500" algn="l" rtl="0">
              <a:spcBef>
                <a:spcPts val="300"/>
              </a:spcBef>
              <a:spcAft>
                <a:spcPts val="0"/>
              </a:spcAft>
              <a:buSzPts val="1400"/>
              <a:buChar char="•"/>
              <a:defRPr/>
            </a:lvl5pPr>
            <a:lvl6pPr marL="2743200" lvl="5" indent="-317500" algn="l" rtl="0">
              <a:spcBef>
                <a:spcPts val="300"/>
              </a:spcBef>
              <a:spcAft>
                <a:spcPts val="0"/>
              </a:spcAft>
              <a:buSzPts val="1400"/>
              <a:buChar char="•"/>
              <a:defRPr/>
            </a:lvl6pPr>
            <a:lvl7pPr marL="3200400" lvl="6" indent="-317500" algn="l" rtl="0">
              <a:spcBef>
                <a:spcPts val="300"/>
              </a:spcBef>
              <a:spcAft>
                <a:spcPts val="0"/>
              </a:spcAft>
              <a:buSzPts val="1400"/>
              <a:buChar char="•"/>
              <a:defRPr/>
            </a:lvl7pPr>
            <a:lvl8pPr marL="3657600" lvl="7" indent="-317500" algn="l" rtl="0">
              <a:spcBef>
                <a:spcPts val="300"/>
              </a:spcBef>
              <a:spcAft>
                <a:spcPts val="0"/>
              </a:spcAft>
              <a:buSzPts val="1400"/>
              <a:buChar char="•"/>
              <a:defRPr/>
            </a:lvl8pPr>
            <a:lvl9pPr marL="4114800" lvl="8" indent="-317500" algn="l" rtl="0">
              <a:spcBef>
                <a:spcPts val="300"/>
              </a:spcBef>
              <a:spcAft>
                <a:spcPts val="0"/>
              </a:spcAft>
              <a:buSzPts val="1400"/>
              <a:buChar char="•"/>
              <a:defRPr/>
            </a:lvl9pPr>
          </a:lstStyle>
          <a:p>
            <a:endParaRPr/>
          </a:p>
        </p:txBody>
      </p:sp>
      <p:sp>
        <p:nvSpPr>
          <p:cNvPr id="190" name="Google Shape;190;p28"/>
          <p:cNvSpPr txBox="1">
            <a:spLocks noGrp="1"/>
          </p:cNvSpPr>
          <p:nvPr>
            <p:ph type="dt" idx="10"/>
          </p:nvPr>
        </p:nvSpPr>
        <p:spPr>
          <a:xfrm>
            <a:off x="457200" y="13716"/>
            <a:ext cx="2895600" cy="246900"/>
          </a:xfrm>
          <a:prstGeom prst="rect">
            <a:avLst/>
          </a:prstGeom>
          <a:noFill/>
          <a:ln>
            <a:noFill/>
          </a:ln>
        </p:spPr>
        <p:txBody>
          <a:bodyPr spcFirstLastPara="1" wrap="square" lIns="68575" tIns="34275" rIns="68575" bIns="34275" anchor="ctr" anchorCtr="0"/>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91" name="Google Shape;191;p28"/>
          <p:cNvSpPr txBox="1">
            <a:spLocks noGrp="1"/>
          </p:cNvSpPr>
          <p:nvPr>
            <p:ph type="ftr" idx="11"/>
          </p:nvPr>
        </p:nvSpPr>
        <p:spPr>
          <a:xfrm>
            <a:off x="3429000" y="13716"/>
            <a:ext cx="4114800" cy="246900"/>
          </a:xfrm>
          <a:prstGeom prst="rect">
            <a:avLst/>
          </a:prstGeom>
          <a:noFill/>
          <a:ln>
            <a:noFill/>
          </a:ln>
        </p:spPr>
        <p:txBody>
          <a:bodyPr spcFirstLastPara="1" wrap="square" lIns="68575" tIns="34275" rIns="68575" bIns="34275" anchor="ctr" anchorCtr="0"/>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92" name="Google Shape;192;p28"/>
          <p:cNvSpPr txBox="1">
            <a:spLocks noGrp="1"/>
          </p:cNvSpPr>
          <p:nvPr>
            <p:ph type="sldNum" idx="12"/>
          </p:nvPr>
        </p:nvSpPr>
        <p:spPr>
          <a:xfrm>
            <a:off x="7620000" y="13716"/>
            <a:ext cx="1066800" cy="246900"/>
          </a:xfrm>
          <a:prstGeom prst="rect">
            <a:avLst/>
          </a:prstGeom>
          <a:noFill/>
          <a:ln>
            <a:noFill/>
          </a:ln>
        </p:spPr>
        <p:txBody>
          <a:bodyPr spcFirstLastPara="1" wrap="square" lIns="68575" tIns="34275" rIns="68575" bIns="34275" anchor="ctr"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and Text" type="objAndTx">
  <p:cSld name="OBJECT_AND_TEXT">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457200" y="208360"/>
            <a:ext cx="8229600" cy="857400"/>
          </a:xfrm>
          <a:prstGeom prst="rect">
            <a:avLst/>
          </a:prstGeom>
          <a:noFill/>
          <a:ln>
            <a:noFill/>
          </a:ln>
        </p:spPr>
        <p:txBody>
          <a:bodyPr spcFirstLastPara="1" wrap="square" lIns="91425" tIns="45700" rIns="91425" bIns="45700" anchor="b" anchorCtr="0"/>
          <a:lstStyle>
            <a:lvl1pPr lvl="0" algn="ctr">
              <a:spcBef>
                <a:spcPts val="0"/>
              </a:spcBef>
              <a:spcAft>
                <a:spcPts val="0"/>
              </a:spcAft>
              <a:buClr>
                <a:srgbClr val="7A9798"/>
              </a:buClr>
              <a:buSzPts val="1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body" idx="1"/>
          </p:nvPr>
        </p:nvSpPr>
        <p:spPr>
          <a:xfrm>
            <a:off x="457200" y="1200150"/>
            <a:ext cx="4038600" cy="33981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29" name="Google Shape;29;p4"/>
          <p:cNvSpPr txBox="1">
            <a:spLocks noGrp="1"/>
          </p:cNvSpPr>
          <p:nvPr>
            <p:ph type="body" idx="2"/>
          </p:nvPr>
        </p:nvSpPr>
        <p:spPr>
          <a:xfrm>
            <a:off x="4648200" y="1200150"/>
            <a:ext cx="4038600" cy="33981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30" name="Google Shape;30;p4"/>
          <p:cNvSpPr txBox="1">
            <a:spLocks noGrp="1"/>
          </p:cNvSpPr>
          <p:nvPr>
            <p:ph type="dt" idx="10"/>
          </p:nvPr>
        </p:nvSpPr>
        <p:spPr>
          <a:xfrm>
            <a:off x="5791200" y="4803738"/>
            <a:ext cx="3045000" cy="2742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04800" y="4808136"/>
            <a:ext cx="3581400" cy="274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4343400" y="780131"/>
            <a:ext cx="457200" cy="330900"/>
          </a:xfrm>
          <a:prstGeom prst="rect">
            <a:avLst/>
          </a:prstGeom>
          <a:noFill/>
          <a:ln>
            <a:noFill/>
          </a:ln>
        </p:spPr>
        <p:txBody>
          <a:bodyPr spcFirstLastPara="1" wrap="square" lIns="45700" tIns="45700" rIns="45700" bIns="45700" anchor="ctr" anchorCtr="0">
            <a:noAutofit/>
          </a:bodyPr>
          <a:lstStyle>
            <a:lvl1pPr marL="0" marR="0" lvl="0"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Text, and Content" type="txAndObj">
  <p:cSld name="TEXT_AND_OBJEC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08360"/>
            <a:ext cx="8229600" cy="857400"/>
          </a:xfrm>
          <a:prstGeom prst="rect">
            <a:avLst/>
          </a:prstGeom>
          <a:noFill/>
          <a:ln>
            <a:noFill/>
          </a:ln>
        </p:spPr>
        <p:txBody>
          <a:bodyPr spcFirstLastPara="1" wrap="square" lIns="91425" tIns="45700" rIns="91425" bIns="45700" anchor="b" anchorCtr="0"/>
          <a:lstStyle>
            <a:lvl1pPr lvl="0" algn="ctr">
              <a:spcBef>
                <a:spcPts val="0"/>
              </a:spcBef>
              <a:spcAft>
                <a:spcPts val="0"/>
              </a:spcAft>
              <a:buClr>
                <a:srgbClr val="7A9798"/>
              </a:buClr>
              <a:buSzPts val="1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200150"/>
            <a:ext cx="4038600" cy="33981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36" name="Google Shape;36;p5"/>
          <p:cNvSpPr txBox="1">
            <a:spLocks noGrp="1"/>
          </p:cNvSpPr>
          <p:nvPr>
            <p:ph type="body" idx="2"/>
          </p:nvPr>
        </p:nvSpPr>
        <p:spPr>
          <a:xfrm>
            <a:off x="4648200" y="1200150"/>
            <a:ext cx="4038600" cy="33981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37" name="Google Shape;37;p5"/>
          <p:cNvSpPr txBox="1">
            <a:spLocks noGrp="1"/>
          </p:cNvSpPr>
          <p:nvPr>
            <p:ph type="dt" idx="10"/>
          </p:nvPr>
        </p:nvSpPr>
        <p:spPr>
          <a:xfrm>
            <a:off x="5791200" y="4803738"/>
            <a:ext cx="3045000" cy="2742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04800" y="4808136"/>
            <a:ext cx="3581400" cy="274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4343400" y="780131"/>
            <a:ext cx="457200" cy="330900"/>
          </a:xfrm>
          <a:prstGeom prst="rect">
            <a:avLst/>
          </a:prstGeom>
          <a:noFill/>
          <a:ln>
            <a:noFill/>
          </a:ln>
        </p:spPr>
        <p:txBody>
          <a:bodyPr spcFirstLastPara="1" wrap="square" lIns="45700" tIns="45700" rIns="45700" bIns="45700" anchor="ctr" anchorCtr="0">
            <a:noAutofit/>
          </a:bodyPr>
          <a:lstStyle>
            <a:lvl1pPr marL="0" marR="0" lvl="0"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Text, and 2 Content" type="txAndTwoObj">
  <p:cSld name="TEXT_AND_TWO_OBJECTS">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08360"/>
            <a:ext cx="8229600" cy="857400"/>
          </a:xfrm>
          <a:prstGeom prst="rect">
            <a:avLst/>
          </a:prstGeom>
          <a:noFill/>
          <a:ln>
            <a:noFill/>
          </a:ln>
        </p:spPr>
        <p:txBody>
          <a:bodyPr spcFirstLastPara="1" wrap="square" lIns="91425" tIns="45700" rIns="91425" bIns="45700" anchor="b" anchorCtr="0"/>
          <a:lstStyle>
            <a:lvl1pPr lvl="0" algn="ctr">
              <a:spcBef>
                <a:spcPts val="0"/>
              </a:spcBef>
              <a:spcAft>
                <a:spcPts val="0"/>
              </a:spcAft>
              <a:buClr>
                <a:srgbClr val="7A9798"/>
              </a:buClr>
              <a:buSzPts val="18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200150"/>
            <a:ext cx="4038600" cy="33981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43" name="Google Shape;43;p6"/>
          <p:cNvSpPr txBox="1">
            <a:spLocks noGrp="1"/>
          </p:cNvSpPr>
          <p:nvPr>
            <p:ph type="body" idx="2"/>
          </p:nvPr>
        </p:nvSpPr>
        <p:spPr>
          <a:xfrm>
            <a:off x="4648200" y="1200150"/>
            <a:ext cx="4038600" cy="16419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44" name="Google Shape;44;p6"/>
          <p:cNvSpPr txBox="1">
            <a:spLocks noGrp="1"/>
          </p:cNvSpPr>
          <p:nvPr>
            <p:ph type="body" idx="3"/>
          </p:nvPr>
        </p:nvSpPr>
        <p:spPr>
          <a:xfrm>
            <a:off x="4648200" y="2956322"/>
            <a:ext cx="4038600" cy="16419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45" name="Google Shape;45;p6"/>
          <p:cNvSpPr txBox="1">
            <a:spLocks noGrp="1"/>
          </p:cNvSpPr>
          <p:nvPr>
            <p:ph type="dt" idx="10"/>
          </p:nvPr>
        </p:nvSpPr>
        <p:spPr>
          <a:xfrm>
            <a:off x="5791200" y="4803738"/>
            <a:ext cx="3045000" cy="2742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
          <p:cNvSpPr txBox="1">
            <a:spLocks noGrp="1"/>
          </p:cNvSpPr>
          <p:nvPr>
            <p:ph type="ftr" idx="11"/>
          </p:nvPr>
        </p:nvSpPr>
        <p:spPr>
          <a:xfrm>
            <a:off x="304800" y="4808136"/>
            <a:ext cx="3581400" cy="2742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6"/>
          <p:cNvSpPr txBox="1">
            <a:spLocks noGrp="1"/>
          </p:cNvSpPr>
          <p:nvPr>
            <p:ph type="sldNum" idx="12"/>
          </p:nvPr>
        </p:nvSpPr>
        <p:spPr>
          <a:xfrm>
            <a:off x="4343400" y="780131"/>
            <a:ext cx="457200" cy="330900"/>
          </a:xfrm>
          <a:prstGeom prst="rect">
            <a:avLst/>
          </a:prstGeom>
          <a:noFill/>
          <a:ln>
            <a:noFill/>
          </a:ln>
        </p:spPr>
        <p:txBody>
          <a:bodyPr spcFirstLastPara="1" wrap="square" lIns="45700" tIns="45700" rIns="45700" bIns="45700" anchor="ctr" anchorCtr="0">
            <a:noAutofit/>
          </a:bodyPr>
          <a:lstStyle>
            <a:lvl1pPr marL="0" marR="0" lvl="0"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600"/>
              <a:buFont typeface="Arial"/>
              <a:buNone/>
              <a:defRPr sz="1600" b="1" i="0" u="none" strike="noStrike" cap="none">
                <a:solidFill>
                  <a:srgbClr val="7A979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8"/>
        <p:cNvGrpSpPr/>
        <p:nvPr/>
      </p:nvGrpSpPr>
      <p:grpSpPr>
        <a:xfrm>
          <a:off x="0" y="0"/>
          <a:ext cx="0" cy="0"/>
          <a:chOff x="0" y="0"/>
          <a:chExt cx="0" cy="0"/>
        </a:xfrm>
      </p:grpSpPr>
      <p:sp>
        <p:nvSpPr>
          <p:cNvPr id="49" name="Google Shape;49;p7"/>
          <p:cNvSpPr txBox="1">
            <a:spLocks noGrp="1"/>
          </p:cNvSpPr>
          <p:nvPr>
            <p:ph type="title"/>
          </p:nvPr>
        </p:nvSpPr>
        <p:spPr>
          <a:xfrm>
            <a:off x="457200" y="400050"/>
            <a:ext cx="8229600" cy="7428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7"/>
          <p:cNvSpPr txBox="1">
            <a:spLocks noGrp="1"/>
          </p:cNvSpPr>
          <p:nvPr>
            <p:ph type="body" idx="1"/>
          </p:nvPr>
        </p:nvSpPr>
        <p:spPr>
          <a:xfrm>
            <a:off x="457200" y="1255014"/>
            <a:ext cx="4038600" cy="3538800"/>
          </a:xfrm>
          <a:prstGeom prst="rect">
            <a:avLst/>
          </a:prstGeom>
          <a:noFill/>
          <a:ln>
            <a:noFill/>
          </a:ln>
        </p:spPr>
        <p:txBody>
          <a:bodyPr spcFirstLastPara="1" wrap="square" lIns="91425" tIns="45700" rIns="91425" bIns="45700" anchor="t" anchorCtr="0"/>
          <a:lstStyle>
            <a:lvl1pPr marL="457200" lvl="0" indent="-341947" algn="l">
              <a:spcBef>
                <a:spcPts val="420"/>
              </a:spcBef>
              <a:spcAft>
                <a:spcPts val="0"/>
              </a:spcAft>
              <a:buSzPts val="1785"/>
              <a:buChar char="•"/>
              <a:defRPr sz="2100"/>
            </a:lvl1pPr>
            <a:lvl2pPr marL="914400" lvl="1" indent="-325755" algn="l">
              <a:spcBef>
                <a:spcPts val="360"/>
              </a:spcBef>
              <a:spcAft>
                <a:spcPts val="0"/>
              </a:spcAft>
              <a:buSzPts val="1530"/>
              <a:buChar char="•"/>
              <a:defRPr sz="1800"/>
            </a:lvl2pPr>
            <a:lvl3pPr marL="1371600" lvl="2" indent="-314325" algn="l">
              <a:spcBef>
                <a:spcPts val="300"/>
              </a:spcBef>
              <a:spcAft>
                <a:spcPts val="0"/>
              </a:spcAft>
              <a:buSzPts val="1350"/>
              <a:buChar char="•"/>
              <a:defRPr sz="1500"/>
            </a:lvl3pPr>
            <a:lvl4pPr marL="1828800" lvl="3" indent="-314325" algn="l">
              <a:spcBef>
                <a:spcPts val="270"/>
              </a:spcBef>
              <a:spcAft>
                <a:spcPts val="0"/>
              </a:spcAft>
              <a:buSzPts val="1350"/>
              <a:buChar char="•"/>
              <a:defRPr sz="1350"/>
            </a:lvl4pPr>
            <a:lvl5pPr marL="2286000" lvl="4" indent="-314325" algn="l">
              <a:spcBef>
                <a:spcPts val="270"/>
              </a:spcBef>
              <a:spcAft>
                <a:spcPts val="0"/>
              </a:spcAft>
              <a:buSzPts val="1350"/>
              <a:buChar char="•"/>
              <a:defRPr sz="1350"/>
            </a:lvl5pPr>
            <a:lvl6pPr marL="2743200" lvl="5" indent="-314325" algn="l">
              <a:spcBef>
                <a:spcPts val="270"/>
              </a:spcBef>
              <a:spcAft>
                <a:spcPts val="0"/>
              </a:spcAft>
              <a:buSzPts val="1350"/>
              <a:buChar char="•"/>
              <a:defRPr sz="1350"/>
            </a:lvl6pPr>
            <a:lvl7pPr marL="3200400" lvl="6" indent="-314325" algn="l">
              <a:spcBef>
                <a:spcPts val="270"/>
              </a:spcBef>
              <a:spcAft>
                <a:spcPts val="0"/>
              </a:spcAft>
              <a:buSzPts val="1350"/>
              <a:buChar char="•"/>
              <a:defRPr sz="1350"/>
            </a:lvl7pPr>
            <a:lvl8pPr marL="3657600" lvl="7" indent="-314325" algn="l">
              <a:spcBef>
                <a:spcPts val="270"/>
              </a:spcBef>
              <a:spcAft>
                <a:spcPts val="0"/>
              </a:spcAft>
              <a:buSzPts val="1350"/>
              <a:buChar char="•"/>
              <a:defRPr sz="1350"/>
            </a:lvl8pPr>
            <a:lvl9pPr marL="4114800" lvl="8" indent="-314325" algn="l">
              <a:spcBef>
                <a:spcPts val="270"/>
              </a:spcBef>
              <a:spcAft>
                <a:spcPts val="0"/>
              </a:spcAft>
              <a:buSzPts val="1350"/>
              <a:buChar char="•"/>
              <a:defRPr sz="1350"/>
            </a:lvl9pPr>
          </a:lstStyle>
          <a:p>
            <a:endParaRPr/>
          </a:p>
        </p:txBody>
      </p:sp>
      <p:sp>
        <p:nvSpPr>
          <p:cNvPr id="51" name="Google Shape;51;p7"/>
          <p:cNvSpPr txBox="1">
            <a:spLocks noGrp="1"/>
          </p:cNvSpPr>
          <p:nvPr>
            <p:ph type="body" idx="2"/>
          </p:nvPr>
        </p:nvSpPr>
        <p:spPr>
          <a:xfrm>
            <a:off x="4648200" y="1255014"/>
            <a:ext cx="4038600" cy="3538800"/>
          </a:xfrm>
          <a:prstGeom prst="rect">
            <a:avLst/>
          </a:prstGeom>
          <a:noFill/>
          <a:ln>
            <a:noFill/>
          </a:ln>
        </p:spPr>
        <p:txBody>
          <a:bodyPr spcFirstLastPara="1" wrap="square" lIns="91425" tIns="45700" rIns="91425" bIns="45700" anchor="t" anchorCtr="0"/>
          <a:lstStyle>
            <a:lvl1pPr marL="457200" lvl="0" indent="-341947" algn="l">
              <a:spcBef>
                <a:spcPts val="420"/>
              </a:spcBef>
              <a:spcAft>
                <a:spcPts val="0"/>
              </a:spcAft>
              <a:buSzPts val="1785"/>
              <a:buChar char="•"/>
              <a:defRPr sz="2100"/>
            </a:lvl1pPr>
            <a:lvl2pPr marL="914400" lvl="1" indent="-325755" algn="l">
              <a:spcBef>
                <a:spcPts val="360"/>
              </a:spcBef>
              <a:spcAft>
                <a:spcPts val="0"/>
              </a:spcAft>
              <a:buSzPts val="1530"/>
              <a:buChar char="•"/>
              <a:defRPr sz="1800"/>
            </a:lvl2pPr>
            <a:lvl3pPr marL="1371600" lvl="2" indent="-314325" algn="l">
              <a:spcBef>
                <a:spcPts val="300"/>
              </a:spcBef>
              <a:spcAft>
                <a:spcPts val="0"/>
              </a:spcAft>
              <a:buSzPts val="1350"/>
              <a:buChar char="•"/>
              <a:defRPr sz="1500"/>
            </a:lvl3pPr>
            <a:lvl4pPr marL="1828800" lvl="3" indent="-314325" algn="l">
              <a:spcBef>
                <a:spcPts val="270"/>
              </a:spcBef>
              <a:spcAft>
                <a:spcPts val="0"/>
              </a:spcAft>
              <a:buSzPts val="1350"/>
              <a:buChar char="•"/>
              <a:defRPr sz="1350"/>
            </a:lvl4pPr>
            <a:lvl5pPr marL="2286000" lvl="4" indent="-314325" algn="l">
              <a:spcBef>
                <a:spcPts val="270"/>
              </a:spcBef>
              <a:spcAft>
                <a:spcPts val="0"/>
              </a:spcAft>
              <a:buSzPts val="1350"/>
              <a:buChar char="•"/>
              <a:defRPr sz="1350"/>
            </a:lvl5pPr>
            <a:lvl6pPr marL="2743200" lvl="5" indent="-314325" algn="l">
              <a:spcBef>
                <a:spcPts val="270"/>
              </a:spcBef>
              <a:spcAft>
                <a:spcPts val="0"/>
              </a:spcAft>
              <a:buSzPts val="1350"/>
              <a:buChar char="•"/>
              <a:defRPr sz="1350"/>
            </a:lvl6pPr>
            <a:lvl7pPr marL="3200400" lvl="6" indent="-314325" algn="l">
              <a:spcBef>
                <a:spcPts val="270"/>
              </a:spcBef>
              <a:spcAft>
                <a:spcPts val="0"/>
              </a:spcAft>
              <a:buSzPts val="1350"/>
              <a:buChar char="•"/>
              <a:defRPr sz="1350"/>
            </a:lvl7pPr>
            <a:lvl8pPr marL="3657600" lvl="7" indent="-314325" algn="l">
              <a:spcBef>
                <a:spcPts val="270"/>
              </a:spcBef>
              <a:spcAft>
                <a:spcPts val="0"/>
              </a:spcAft>
              <a:buSzPts val="1350"/>
              <a:buChar char="•"/>
              <a:defRPr sz="1350"/>
            </a:lvl8pPr>
            <a:lvl9pPr marL="4114800" lvl="8" indent="-314325" algn="l">
              <a:spcBef>
                <a:spcPts val="270"/>
              </a:spcBef>
              <a:spcAft>
                <a:spcPts val="0"/>
              </a:spcAft>
              <a:buSzPts val="1350"/>
              <a:buChar char="•"/>
              <a:defRPr sz="1350"/>
            </a:lvl9pPr>
          </a:lstStyle>
          <a:p>
            <a:endParaRPr/>
          </a:p>
        </p:txBody>
      </p:sp>
      <p:sp>
        <p:nvSpPr>
          <p:cNvPr id="52" name="Google Shape;52;p7"/>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None/>
              <a:defRPr/>
            </a:lvl1pPr>
            <a:lvl2pPr marL="0" lvl="1" indent="0" algn="l">
              <a:lnSpc>
                <a:spcPct val="100000"/>
              </a:lnSpc>
              <a:spcBef>
                <a:spcPts val="0"/>
              </a:spcBef>
              <a:spcAft>
                <a:spcPts val="0"/>
              </a:spcAft>
              <a:buNone/>
              <a:defRPr/>
            </a:lvl2pPr>
            <a:lvl3pPr marL="0" lvl="2" indent="0" algn="l">
              <a:lnSpc>
                <a:spcPct val="100000"/>
              </a:lnSpc>
              <a:spcBef>
                <a:spcPts val="0"/>
              </a:spcBef>
              <a:spcAft>
                <a:spcPts val="0"/>
              </a:spcAft>
              <a:buNone/>
              <a:defRPr/>
            </a:lvl3pPr>
            <a:lvl4pPr marL="0" lvl="3" indent="0" algn="l">
              <a:lnSpc>
                <a:spcPct val="100000"/>
              </a:lnSpc>
              <a:spcBef>
                <a:spcPts val="0"/>
              </a:spcBef>
              <a:spcAft>
                <a:spcPts val="0"/>
              </a:spcAft>
              <a:buNone/>
              <a:defRPr/>
            </a:lvl4pPr>
            <a:lvl5pPr marL="0" lvl="4" indent="0" algn="l">
              <a:lnSpc>
                <a:spcPct val="100000"/>
              </a:lnSpc>
              <a:spcBef>
                <a:spcPts val="0"/>
              </a:spcBef>
              <a:spcAft>
                <a:spcPts val="0"/>
              </a:spcAft>
              <a:buNone/>
              <a:defRPr/>
            </a:lvl5pPr>
            <a:lvl6pPr marL="0" lvl="5" indent="0" algn="l">
              <a:lnSpc>
                <a:spcPct val="100000"/>
              </a:lnSpc>
              <a:spcBef>
                <a:spcPts val="0"/>
              </a:spcBef>
              <a:spcAft>
                <a:spcPts val="0"/>
              </a:spcAft>
              <a:buNone/>
              <a:defRPr/>
            </a:lvl6pPr>
            <a:lvl7pPr marL="0" lvl="6" indent="0" algn="l">
              <a:lnSpc>
                <a:spcPct val="100000"/>
              </a:lnSpc>
              <a:spcBef>
                <a:spcPts val="0"/>
              </a:spcBef>
              <a:spcAft>
                <a:spcPts val="0"/>
              </a:spcAft>
              <a:buNone/>
              <a:defRPr/>
            </a:lvl7pPr>
            <a:lvl8pPr marL="0" lvl="7" indent="0" algn="l">
              <a:lnSpc>
                <a:spcPct val="100000"/>
              </a:lnSpc>
              <a:spcBef>
                <a:spcPts val="0"/>
              </a:spcBef>
              <a:spcAft>
                <a:spcPts val="0"/>
              </a:spcAft>
              <a:buNone/>
              <a:defRPr/>
            </a:lvl8pPr>
            <a:lvl9pPr marL="0" lvl="8" indent="0" algn="l">
              <a:lnSpc>
                <a:spcPct val="100000"/>
              </a:lnSpc>
              <a:spcBef>
                <a:spcPts val="0"/>
              </a:spcBef>
              <a:spcAft>
                <a:spcPts val="0"/>
              </a:spcAft>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722313" y="1771651"/>
            <a:ext cx="7772400" cy="165030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2"/>
              </a:buClr>
              <a:buSzPts val="3600"/>
              <a:buFont typeface="Arial"/>
              <a:buNone/>
              <a:defRPr sz="36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8"/>
          <p:cNvSpPr txBox="1">
            <a:spLocks noGrp="1"/>
          </p:cNvSpPr>
          <p:nvPr>
            <p:ph type="body" idx="1"/>
          </p:nvPr>
        </p:nvSpPr>
        <p:spPr>
          <a:xfrm>
            <a:off x="722313" y="3470150"/>
            <a:ext cx="7772400" cy="1125000"/>
          </a:xfrm>
          <a:prstGeom prst="rect">
            <a:avLst/>
          </a:prstGeom>
          <a:noFill/>
          <a:ln>
            <a:noFill/>
          </a:ln>
        </p:spPr>
        <p:txBody>
          <a:bodyPr spcFirstLastPara="1" wrap="square" lIns="91425" tIns="45700" rIns="91425" bIns="45700" anchor="t" anchorCtr="0"/>
          <a:lstStyle>
            <a:lvl1pPr marL="457200" lvl="0" indent="-228600" algn="l">
              <a:spcBef>
                <a:spcPts val="360"/>
              </a:spcBef>
              <a:spcAft>
                <a:spcPts val="0"/>
              </a:spcAft>
              <a:buSzPts val="1530"/>
              <a:buNone/>
              <a:defRPr sz="1800">
                <a:solidFill>
                  <a:schemeClr val="dk2"/>
                </a:solidFill>
              </a:defRPr>
            </a:lvl1pPr>
            <a:lvl2pPr marL="914400" lvl="1" indent="-228600" algn="l">
              <a:spcBef>
                <a:spcPts val="270"/>
              </a:spcBef>
              <a:spcAft>
                <a:spcPts val="0"/>
              </a:spcAft>
              <a:buSzPts val="1148"/>
              <a:buNone/>
              <a:defRPr sz="1350">
                <a:solidFill>
                  <a:srgbClr val="888888"/>
                </a:solidFill>
              </a:defRPr>
            </a:lvl2pPr>
            <a:lvl3pPr marL="1371600" lvl="2" indent="-228600" algn="l">
              <a:spcBef>
                <a:spcPts val="240"/>
              </a:spcBef>
              <a:spcAft>
                <a:spcPts val="0"/>
              </a:spcAft>
              <a:buSzPts val="1080"/>
              <a:buNone/>
              <a:defRPr sz="1200">
                <a:solidFill>
                  <a:srgbClr val="888888"/>
                </a:solidFill>
              </a:defRPr>
            </a:lvl3pPr>
            <a:lvl4pPr marL="1828800" lvl="3" indent="-228600" algn="l">
              <a:spcBef>
                <a:spcPts val="210"/>
              </a:spcBef>
              <a:spcAft>
                <a:spcPts val="0"/>
              </a:spcAft>
              <a:buSzPts val="1050"/>
              <a:buNone/>
              <a:defRPr sz="1050">
                <a:solidFill>
                  <a:srgbClr val="888888"/>
                </a:solidFill>
              </a:defRPr>
            </a:lvl4pPr>
            <a:lvl5pPr marL="2286000" lvl="4" indent="-228600" algn="l">
              <a:spcBef>
                <a:spcPts val="210"/>
              </a:spcBef>
              <a:spcAft>
                <a:spcPts val="0"/>
              </a:spcAft>
              <a:buSzPts val="1050"/>
              <a:buNone/>
              <a:defRPr sz="1050">
                <a:solidFill>
                  <a:srgbClr val="888888"/>
                </a:solidFill>
              </a:defRPr>
            </a:lvl5pPr>
            <a:lvl6pPr marL="2743200" lvl="5" indent="-228600" algn="l">
              <a:spcBef>
                <a:spcPts val="210"/>
              </a:spcBef>
              <a:spcAft>
                <a:spcPts val="0"/>
              </a:spcAft>
              <a:buSzPts val="1050"/>
              <a:buNone/>
              <a:defRPr sz="1050">
                <a:solidFill>
                  <a:srgbClr val="888888"/>
                </a:solidFill>
              </a:defRPr>
            </a:lvl6pPr>
            <a:lvl7pPr marL="3200400" lvl="6" indent="-228600" algn="l">
              <a:spcBef>
                <a:spcPts val="210"/>
              </a:spcBef>
              <a:spcAft>
                <a:spcPts val="0"/>
              </a:spcAft>
              <a:buSzPts val="1050"/>
              <a:buNone/>
              <a:defRPr sz="1050">
                <a:solidFill>
                  <a:srgbClr val="888888"/>
                </a:solidFill>
              </a:defRPr>
            </a:lvl7pPr>
            <a:lvl8pPr marL="3657600" lvl="7" indent="-228600" algn="l">
              <a:spcBef>
                <a:spcPts val="210"/>
              </a:spcBef>
              <a:spcAft>
                <a:spcPts val="0"/>
              </a:spcAft>
              <a:buSzPts val="1050"/>
              <a:buNone/>
              <a:defRPr sz="1050">
                <a:solidFill>
                  <a:srgbClr val="888888"/>
                </a:solidFill>
              </a:defRPr>
            </a:lvl8pPr>
            <a:lvl9pPr marL="4114800" lvl="8" indent="-228600" algn="l">
              <a:spcBef>
                <a:spcPts val="210"/>
              </a:spcBef>
              <a:spcAft>
                <a:spcPts val="0"/>
              </a:spcAft>
              <a:buSzPts val="1050"/>
              <a:buNone/>
              <a:defRPr sz="1050">
                <a:solidFill>
                  <a:srgbClr val="888888"/>
                </a:solidFill>
              </a:defRPr>
            </a:lvl9pPr>
          </a:lstStyle>
          <a:p>
            <a:endParaRPr/>
          </a:p>
        </p:txBody>
      </p:sp>
      <p:sp>
        <p:nvSpPr>
          <p:cNvPr id="58" name="Google Shape;58;p8"/>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8"/>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8"/>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None/>
              <a:defRPr/>
            </a:lvl1pPr>
            <a:lvl2pPr marL="0" lvl="1" indent="0" algn="l">
              <a:lnSpc>
                <a:spcPct val="100000"/>
              </a:lnSpc>
              <a:spcBef>
                <a:spcPts val="0"/>
              </a:spcBef>
              <a:spcAft>
                <a:spcPts val="0"/>
              </a:spcAft>
              <a:buNone/>
              <a:defRPr/>
            </a:lvl2pPr>
            <a:lvl3pPr marL="0" lvl="2" indent="0" algn="l">
              <a:lnSpc>
                <a:spcPct val="100000"/>
              </a:lnSpc>
              <a:spcBef>
                <a:spcPts val="0"/>
              </a:spcBef>
              <a:spcAft>
                <a:spcPts val="0"/>
              </a:spcAft>
              <a:buNone/>
              <a:defRPr/>
            </a:lvl3pPr>
            <a:lvl4pPr marL="0" lvl="3" indent="0" algn="l">
              <a:lnSpc>
                <a:spcPct val="100000"/>
              </a:lnSpc>
              <a:spcBef>
                <a:spcPts val="0"/>
              </a:spcBef>
              <a:spcAft>
                <a:spcPts val="0"/>
              </a:spcAft>
              <a:buNone/>
              <a:defRPr/>
            </a:lvl4pPr>
            <a:lvl5pPr marL="0" lvl="4" indent="0" algn="l">
              <a:lnSpc>
                <a:spcPct val="100000"/>
              </a:lnSpc>
              <a:spcBef>
                <a:spcPts val="0"/>
              </a:spcBef>
              <a:spcAft>
                <a:spcPts val="0"/>
              </a:spcAft>
              <a:buNone/>
              <a:defRPr/>
            </a:lvl5pPr>
            <a:lvl6pPr marL="0" lvl="5" indent="0" algn="l">
              <a:lnSpc>
                <a:spcPct val="100000"/>
              </a:lnSpc>
              <a:spcBef>
                <a:spcPts val="0"/>
              </a:spcBef>
              <a:spcAft>
                <a:spcPts val="0"/>
              </a:spcAft>
              <a:buNone/>
              <a:defRPr/>
            </a:lvl6pPr>
            <a:lvl7pPr marL="0" lvl="6" indent="0" algn="l">
              <a:lnSpc>
                <a:spcPct val="100000"/>
              </a:lnSpc>
              <a:spcBef>
                <a:spcPts val="0"/>
              </a:spcBef>
              <a:spcAft>
                <a:spcPts val="0"/>
              </a:spcAft>
              <a:buNone/>
              <a:defRPr/>
            </a:lvl7pPr>
            <a:lvl8pPr marL="0" lvl="7" indent="0" algn="l">
              <a:lnSpc>
                <a:spcPct val="100000"/>
              </a:lnSpc>
              <a:spcBef>
                <a:spcPts val="0"/>
              </a:spcBef>
              <a:spcAft>
                <a:spcPts val="0"/>
              </a:spcAft>
              <a:buNone/>
              <a:defRPr/>
            </a:lvl8pPr>
            <a:lvl9pPr marL="0" lvl="8" indent="0" algn="l">
              <a:lnSpc>
                <a:spcPct val="100000"/>
              </a:lnSpc>
              <a:spcBef>
                <a:spcPts val="0"/>
              </a:spcBef>
              <a:spcAft>
                <a:spcPts val="0"/>
              </a:spcAft>
              <a:buNone/>
              <a:defRPr/>
            </a:lvl9pPr>
          </a:lstStyle>
          <a:p>
            <a:pPr marL="0" lvl="0" indent="0" algn="l" rtl="0">
              <a:spcBef>
                <a:spcPts val="0"/>
              </a:spcBef>
              <a:spcAft>
                <a:spcPts val="0"/>
              </a:spcAft>
              <a:buNone/>
            </a:pPr>
            <a:fld id="{00000000-1234-1234-1234-123412341234}" type="slidenum">
              <a:rPr lang="en"/>
              <a:t>‹#›</a:t>
            </a:fld>
            <a:endParaRPr/>
          </a:p>
        </p:txBody>
      </p:sp>
      <p:cxnSp>
        <p:nvCxnSpPr>
          <p:cNvPr id="61" name="Google Shape;61;p8"/>
          <p:cNvCxnSpPr/>
          <p:nvPr/>
        </p:nvCxnSpPr>
        <p:spPr>
          <a:xfrm>
            <a:off x="731520" y="3449574"/>
            <a:ext cx="7848600" cy="1200"/>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a:off x="457200" y="400050"/>
            <a:ext cx="8229600" cy="7428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dk2"/>
              </a:buClr>
              <a:buSzPts val="3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9"/>
          <p:cNvSpPr txBox="1">
            <a:spLocks noGrp="1"/>
          </p:cNvSpPr>
          <p:nvPr>
            <p:ph type="body" idx="1"/>
          </p:nvPr>
        </p:nvSpPr>
        <p:spPr>
          <a:xfrm>
            <a:off x="457200" y="1257300"/>
            <a:ext cx="3931800" cy="479700"/>
          </a:xfrm>
          <a:prstGeom prst="rect">
            <a:avLst/>
          </a:prstGeom>
          <a:noFill/>
          <a:ln>
            <a:noFill/>
          </a:ln>
        </p:spPr>
        <p:txBody>
          <a:bodyPr spcFirstLastPara="1" wrap="square" lIns="91425" tIns="45700" rIns="91425" bIns="45700" anchor="ctr" anchorCtr="0"/>
          <a:lstStyle>
            <a:lvl1pPr marL="457200" lvl="0" indent="-228600" algn="ctr">
              <a:spcBef>
                <a:spcPts val="300"/>
              </a:spcBef>
              <a:spcAft>
                <a:spcPts val="0"/>
              </a:spcAft>
              <a:buSzPts val="1275"/>
              <a:buNone/>
              <a:defRPr sz="1500" b="0">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1215"/>
              <a:buNone/>
              <a:defRPr sz="1350" b="1"/>
            </a:lvl3pPr>
            <a:lvl4pPr marL="1828800" lvl="3" indent="-228600" algn="l">
              <a:spcBef>
                <a:spcPts val="240"/>
              </a:spcBef>
              <a:spcAft>
                <a:spcPts val="0"/>
              </a:spcAft>
              <a:buSzPts val="1200"/>
              <a:buNone/>
              <a:defRPr sz="1200" b="1"/>
            </a:lvl4pPr>
            <a:lvl5pPr marL="2286000" lvl="4" indent="-228600" algn="l">
              <a:spcBef>
                <a:spcPts val="240"/>
              </a:spcBef>
              <a:spcAft>
                <a:spcPts val="0"/>
              </a:spcAft>
              <a:buSzPts val="1200"/>
              <a:buNone/>
              <a:defRPr sz="1200" b="1"/>
            </a:lvl5pPr>
            <a:lvl6pPr marL="2743200" lvl="5" indent="-228600" algn="l">
              <a:spcBef>
                <a:spcPts val="240"/>
              </a:spcBef>
              <a:spcAft>
                <a:spcPts val="0"/>
              </a:spcAft>
              <a:buSzPts val="1200"/>
              <a:buNone/>
              <a:defRPr sz="1200" b="1"/>
            </a:lvl6pPr>
            <a:lvl7pPr marL="3200400" lvl="6" indent="-228600" algn="l">
              <a:spcBef>
                <a:spcPts val="240"/>
              </a:spcBef>
              <a:spcAft>
                <a:spcPts val="0"/>
              </a:spcAft>
              <a:buSzPts val="1200"/>
              <a:buNone/>
              <a:defRPr sz="1200" b="1"/>
            </a:lvl7pPr>
            <a:lvl8pPr marL="3657600" lvl="7" indent="-228600" algn="l">
              <a:spcBef>
                <a:spcPts val="240"/>
              </a:spcBef>
              <a:spcAft>
                <a:spcPts val="0"/>
              </a:spcAft>
              <a:buSzPts val="1200"/>
              <a:buNone/>
              <a:defRPr sz="1200" b="1"/>
            </a:lvl8pPr>
            <a:lvl9pPr marL="4114800" lvl="8" indent="-228600" algn="l">
              <a:spcBef>
                <a:spcPts val="240"/>
              </a:spcBef>
              <a:spcAft>
                <a:spcPts val="0"/>
              </a:spcAft>
              <a:buSzPts val="1200"/>
              <a:buNone/>
              <a:defRPr sz="1200" b="1"/>
            </a:lvl9pPr>
          </a:lstStyle>
          <a:p>
            <a:endParaRPr/>
          </a:p>
        </p:txBody>
      </p:sp>
      <p:sp>
        <p:nvSpPr>
          <p:cNvPr id="65" name="Google Shape;65;p9"/>
          <p:cNvSpPr txBox="1">
            <a:spLocks noGrp="1"/>
          </p:cNvSpPr>
          <p:nvPr>
            <p:ph type="body" idx="2"/>
          </p:nvPr>
        </p:nvSpPr>
        <p:spPr>
          <a:xfrm>
            <a:off x="457200" y="1828800"/>
            <a:ext cx="3931800" cy="29634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sz="1800"/>
            </a:lvl1pPr>
            <a:lvl2pPr marL="914400" lvl="1" indent="-309562" algn="l">
              <a:spcBef>
                <a:spcPts val="300"/>
              </a:spcBef>
              <a:spcAft>
                <a:spcPts val="0"/>
              </a:spcAft>
              <a:buSzPts val="1275"/>
              <a:buChar char="•"/>
              <a:defRPr sz="1500"/>
            </a:lvl2pPr>
            <a:lvl3pPr marL="1371600" lvl="2" indent="-305752" algn="l">
              <a:spcBef>
                <a:spcPts val="270"/>
              </a:spcBef>
              <a:spcAft>
                <a:spcPts val="0"/>
              </a:spcAft>
              <a:buSzPts val="1215"/>
              <a:buChar char="•"/>
              <a:defRPr sz="1350"/>
            </a:lvl3pPr>
            <a:lvl4pPr marL="1828800" lvl="3" indent="-304800" algn="l">
              <a:spcBef>
                <a:spcPts val="240"/>
              </a:spcBef>
              <a:spcAft>
                <a:spcPts val="0"/>
              </a:spcAft>
              <a:buSzPts val="1200"/>
              <a:buChar char="•"/>
              <a:defRPr sz="1200"/>
            </a:lvl4pPr>
            <a:lvl5pPr marL="2286000" lvl="4" indent="-304800" algn="l">
              <a:spcBef>
                <a:spcPts val="240"/>
              </a:spcBef>
              <a:spcAft>
                <a:spcPts val="0"/>
              </a:spcAft>
              <a:buSzPts val="1200"/>
              <a:buChar char="•"/>
              <a:defRPr sz="1200"/>
            </a:lvl5pPr>
            <a:lvl6pPr marL="2743200" lvl="5" indent="-304800" algn="l">
              <a:spcBef>
                <a:spcPts val="240"/>
              </a:spcBef>
              <a:spcAft>
                <a:spcPts val="0"/>
              </a:spcAft>
              <a:buSzPts val="1200"/>
              <a:buChar char="•"/>
              <a:defRPr sz="1200"/>
            </a:lvl6pPr>
            <a:lvl7pPr marL="3200400" lvl="6" indent="-304800" algn="l">
              <a:spcBef>
                <a:spcPts val="240"/>
              </a:spcBef>
              <a:spcAft>
                <a:spcPts val="0"/>
              </a:spcAft>
              <a:buSzPts val="1200"/>
              <a:buChar char="•"/>
              <a:defRPr sz="1200"/>
            </a:lvl7pPr>
            <a:lvl8pPr marL="3657600" lvl="7" indent="-304800" algn="l">
              <a:spcBef>
                <a:spcPts val="240"/>
              </a:spcBef>
              <a:spcAft>
                <a:spcPts val="0"/>
              </a:spcAft>
              <a:buSzPts val="1200"/>
              <a:buChar char="•"/>
              <a:defRPr sz="1200"/>
            </a:lvl8pPr>
            <a:lvl9pPr marL="4114800" lvl="8" indent="-304800" algn="l">
              <a:spcBef>
                <a:spcPts val="240"/>
              </a:spcBef>
              <a:spcAft>
                <a:spcPts val="0"/>
              </a:spcAft>
              <a:buSzPts val="1200"/>
              <a:buChar char="•"/>
              <a:defRPr sz="1200"/>
            </a:lvl9pPr>
          </a:lstStyle>
          <a:p>
            <a:endParaRPr/>
          </a:p>
        </p:txBody>
      </p:sp>
      <p:sp>
        <p:nvSpPr>
          <p:cNvPr id="66" name="Google Shape;66;p9"/>
          <p:cNvSpPr txBox="1">
            <a:spLocks noGrp="1"/>
          </p:cNvSpPr>
          <p:nvPr>
            <p:ph type="body" idx="3"/>
          </p:nvPr>
        </p:nvSpPr>
        <p:spPr>
          <a:xfrm>
            <a:off x="4754880" y="1257300"/>
            <a:ext cx="3931800" cy="479700"/>
          </a:xfrm>
          <a:prstGeom prst="rect">
            <a:avLst/>
          </a:prstGeom>
          <a:noFill/>
          <a:ln>
            <a:noFill/>
          </a:ln>
        </p:spPr>
        <p:txBody>
          <a:bodyPr spcFirstLastPara="1" wrap="square" lIns="91425" tIns="45700" rIns="91425" bIns="45700" anchor="ctr" anchorCtr="0"/>
          <a:lstStyle>
            <a:lvl1pPr marL="457200" lvl="0" indent="-228600" algn="ctr">
              <a:spcBef>
                <a:spcPts val="300"/>
              </a:spcBef>
              <a:spcAft>
                <a:spcPts val="0"/>
              </a:spcAft>
              <a:buSzPts val="1275"/>
              <a:buNone/>
              <a:defRPr sz="1500" b="0">
                <a:solidFill>
                  <a:schemeClr val="dk2"/>
                </a:solidFill>
                <a:latin typeface="Arial"/>
                <a:ea typeface="Arial"/>
                <a:cs typeface="Arial"/>
                <a:sym typeface="Aria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1215"/>
              <a:buNone/>
              <a:defRPr sz="1350" b="1"/>
            </a:lvl3pPr>
            <a:lvl4pPr marL="1828800" lvl="3" indent="-228600" algn="l">
              <a:spcBef>
                <a:spcPts val="240"/>
              </a:spcBef>
              <a:spcAft>
                <a:spcPts val="0"/>
              </a:spcAft>
              <a:buSzPts val="1200"/>
              <a:buNone/>
              <a:defRPr sz="1200" b="1"/>
            </a:lvl4pPr>
            <a:lvl5pPr marL="2286000" lvl="4" indent="-228600" algn="l">
              <a:spcBef>
                <a:spcPts val="240"/>
              </a:spcBef>
              <a:spcAft>
                <a:spcPts val="0"/>
              </a:spcAft>
              <a:buSzPts val="1200"/>
              <a:buNone/>
              <a:defRPr sz="1200" b="1"/>
            </a:lvl5pPr>
            <a:lvl6pPr marL="2743200" lvl="5" indent="-228600" algn="l">
              <a:spcBef>
                <a:spcPts val="240"/>
              </a:spcBef>
              <a:spcAft>
                <a:spcPts val="0"/>
              </a:spcAft>
              <a:buSzPts val="1200"/>
              <a:buNone/>
              <a:defRPr sz="1200" b="1"/>
            </a:lvl6pPr>
            <a:lvl7pPr marL="3200400" lvl="6" indent="-228600" algn="l">
              <a:spcBef>
                <a:spcPts val="240"/>
              </a:spcBef>
              <a:spcAft>
                <a:spcPts val="0"/>
              </a:spcAft>
              <a:buSzPts val="1200"/>
              <a:buNone/>
              <a:defRPr sz="1200" b="1"/>
            </a:lvl7pPr>
            <a:lvl8pPr marL="3657600" lvl="7" indent="-228600" algn="l">
              <a:spcBef>
                <a:spcPts val="240"/>
              </a:spcBef>
              <a:spcAft>
                <a:spcPts val="0"/>
              </a:spcAft>
              <a:buSzPts val="1200"/>
              <a:buNone/>
              <a:defRPr sz="1200" b="1"/>
            </a:lvl8pPr>
            <a:lvl9pPr marL="4114800" lvl="8" indent="-228600" algn="l">
              <a:spcBef>
                <a:spcPts val="240"/>
              </a:spcBef>
              <a:spcAft>
                <a:spcPts val="0"/>
              </a:spcAft>
              <a:buSzPts val="1200"/>
              <a:buNone/>
              <a:defRPr sz="1200" b="1"/>
            </a:lvl9pPr>
          </a:lstStyle>
          <a:p>
            <a:endParaRPr/>
          </a:p>
        </p:txBody>
      </p:sp>
      <p:sp>
        <p:nvSpPr>
          <p:cNvPr id="67" name="Google Shape;67;p9"/>
          <p:cNvSpPr txBox="1">
            <a:spLocks noGrp="1"/>
          </p:cNvSpPr>
          <p:nvPr>
            <p:ph type="body" idx="4"/>
          </p:nvPr>
        </p:nvSpPr>
        <p:spPr>
          <a:xfrm>
            <a:off x="4754880" y="1828800"/>
            <a:ext cx="3931800" cy="29634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sz="1800"/>
            </a:lvl1pPr>
            <a:lvl2pPr marL="914400" lvl="1" indent="-309562" algn="l">
              <a:spcBef>
                <a:spcPts val="300"/>
              </a:spcBef>
              <a:spcAft>
                <a:spcPts val="0"/>
              </a:spcAft>
              <a:buSzPts val="1275"/>
              <a:buChar char="•"/>
              <a:defRPr sz="1500"/>
            </a:lvl2pPr>
            <a:lvl3pPr marL="1371600" lvl="2" indent="-305752" algn="l">
              <a:spcBef>
                <a:spcPts val="270"/>
              </a:spcBef>
              <a:spcAft>
                <a:spcPts val="0"/>
              </a:spcAft>
              <a:buSzPts val="1215"/>
              <a:buChar char="•"/>
              <a:defRPr sz="1350"/>
            </a:lvl3pPr>
            <a:lvl4pPr marL="1828800" lvl="3" indent="-304800" algn="l">
              <a:spcBef>
                <a:spcPts val="240"/>
              </a:spcBef>
              <a:spcAft>
                <a:spcPts val="0"/>
              </a:spcAft>
              <a:buSzPts val="1200"/>
              <a:buChar char="•"/>
              <a:defRPr sz="1200"/>
            </a:lvl4pPr>
            <a:lvl5pPr marL="2286000" lvl="4" indent="-304800" algn="l">
              <a:spcBef>
                <a:spcPts val="240"/>
              </a:spcBef>
              <a:spcAft>
                <a:spcPts val="0"/>
              </a:spcAft>
              <a:buSzPts val="1200"/>
              <a:buChar char="•"/>
              <a:defRPr sz="1200"/>
            </a:lvl5pPr>
            <a:lvl6pPr marL="2743200" lvl="5" indent="-304800" algn="l">
              <a:spcBef>
                <a:spcPts val="240"/>
              </a:spcBef>
              <a:spcAft>
                <a:spcPts val="0"/>
              </a:spcAft>
              <a:buSzPts val="1200"/>
              <a:buChar char="•"/>
              <a:defRPr sz="1200"/>
            </a:lvl6pPr>
            <a:lvl7pPr marL="3200400" lvl="6" indent="-304800" algn="l">
              <a:spcBef>
                <a:spcPts val="240"/>
              </a:spcBef>
              <a:spcAft>
                <a:spcPts val="0"/>
              </a:spcAft>
              <a:buSzPts val="1200"/>
              <a:buChar char="•"/>
              <a:defRPr sz="1200"/>
            </a:lvl7pPr>
            <a:lvl8pPr marL="3657600" lvl="7" indent="-304800" algn="l">
              <a:spcBef>
                <a:spcPts val="240"/>
              </a:spcBef>
              <a:spcAft>
                <a:spcPts val="0"/>
              </a:spcAft>
              <a:buSzPts val="1200"/>
              <a:buChar char="•"/>
              <a:defRPr sz="1200"/>
            </a:lvl8pPr>
            <a:lvl9pPr marL="4114800" lvl="8" indent="-304800" algn="l">
              <a:spcBef>
                <a:spcPts val="240"/>
              </a:spcBef>
              <a:spcAft>
                <a:spcPts val="0"/>
              </a:spcAft>
              <a:buSzPts val="1200"/>
              <a:buChar char="•"/>
              <a:defRPr sz="1200"/>
            </a:lvl9pPr>
          </a:lstStyle>
          <a:p>
            <a:endParaRPr/>
          </a:p>
        </p:txBody>
      </p:sp>
      <p:sp>
        <p:nvSpPr>
          <p:cNvPr id="68" name="Google Shape;68;p9"/>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9"/>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9"/>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None/>
              <a:defRPr/>
            </a:lvl1pPr>
            <a:lvl2pPr marL="0" lvl="1" indent="0" algn="l">
              <a:lnSpc>
                <a:spcPct val="100000"/>
              </a:lnSpc>
              <a:spcBef>
                <a:spcPts val="0"/>
              </a:spcBef>
              <a:spcAft>
                <a:spcPts val="0"/>
              </a:spcAft>
              <a:buNone/>
              <a:defRPr/>
            </a:lvl2pPr>
            <a:lvl3pPr marL="0" lvl="2" indent="0" algn="l">
              <a:lnSpc>
                <a:spcPct val="100000"/>
              </a:lnSpc>
              <a:spcBef>
                <a:spcPts val="0"/>
              </a:spcBef>
              <a:spcAft>
                <a:spcPts val="0"/>
              </a:spcAft>
              <a:buNone/>
              <a:defRPr/>
            </a:lvl3pPr>
            <a:lvl4pPr marL="0" lvl="3" indent="0" algn="l">
              <a:lnSpc>
                <a:spcPct val="100000"/>
              </a:lnSpc>
              <a:spcBef>
                <a:spcPts val="0"/>
              </a:spcBef>
              <a:spcAft>
                <a:spcPts val="0"/>
              </a:spcAft>
              <a:buNone/>
              <a:defRPr/>
            </a:lvl4pPr>
            <a:lvl5pPr marL="0" lvl="4" indent="0" algn="l">
              <a:lnSpc>
                <a:spcPct val="100000"/>
              </a:lnSpc>
              <a:spcBef>
                <a:spcPts val="0"/>
              </a:spcBef>
              <a:spcAft>
                <a:spcPts val="0"/>
              </a:spcAft>
              <a:buNone/>
              <a:defRPr/>
            </a:lvl5pPr>
            <a:lvl6pPr marL="0" lvl="5" indent="0" algn="l">
              <a:lnSpc>
                <a:spcPct val="100000"/>
              </a:lnSpc>
              <a:spcBef>
                <a:spcPts val="0"/>
              </a:spcBef>
              <a:spcAft>
                <a:spcPts val="0"/>
              </a:spcAft>
              <a:buNone/>
              <a:defRPr/>
            </a:lvl6pPr>
            <a:lvl7pPr marL="0" lvl="6" indent="0" algn="l">
              <a:lnSpc>
                <a:spcPct val="100000"/>
              </a:lnSpc>
              <a:spcBef>
                <a:spcPts val="0"/>
              </a:spcBef>
              <a:spcAft>
                <a:spcPts val="0"/>
              </a:spcAft>
              <a:buNone/>
              <a:defRPr/>
            </a:lvl7pPr>
            <a:lvl8pPr marL="0" lvl="7" indent="0" algn="l">
              <a:lnSpc>
                <a:spcPct val="100000"/>
              </a:lnSpc>
              <a:spcBef>
                <a:spcPts val="0"/>
              </a:spcBef>
              <a:spcAft>
                <a:spcPts val="0"/>
              </a:spcAft>
              <a:buNone/>
              <a:defRPr/>
            </a:lvl8pPr>
            <a:lvl9pPr marL="0" lvl="8" indent="0" algn="l">
              <a:lnSpc>
                <a:spcPct val="100000"/>
              </a:lnSpc>
              <a:spcBef>
                <a:spcPts val="0"/>
              </a:spcBef>
              <a:spcAft>
                <a:spcPts val="0"/>
              </a:spcAft>
              <a:buNone/>
              <a:defRPr/>
            </a:lvl9pPr>
          </a:lstStyle>
          <a:p>
            <a:pPr marL="0" lvl="0" indent="0" algn="l" rtl="0">
              <a:spcBef>
                <a:spcPts val="0"/>
              </a:spcBef>
              <a:spcAft>
                <a:spcPts val="0"/>
              </a:spcAft>
              <a:buNone/>
            </a:pPr>
            <a:fld id="{00000000-1234-1234-1234-123412341234}" type="slidenum">
              <a:rPr lang="en"/>
              <a:t>‹#›</a:t>
            </a:fld>
            <a:endParaRPr/>
          </a:p>
        </p:txBody>
      </p:sp>
      <p:cxnSp>
        <p:nvCxnSpPr>
          <p:cNvPr id="71" name="Google Shape;71;p9"/>
          <p:cNvCxnSpPr/>
          <p:nvPr/>
        </p:nvCxnSpPr>
        <p:spPr>
          <a:xfrm rot="5400000">
            <a:off x="2806394" y="3034231"/>
            <a:ext cx="3531900" cy="900"/>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457200" y="400050"/>
            <a:ext cx="8229600" cy="7428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0"/>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0"/>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0"/>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lvl="0" indent="0" algn="l">
              <a:lnSpc>
                <a:spcPct val="100000"/>
              </a:lnSpc>
              <a:spcBef>
                <a:spcPts val="0"/>
              </a:spcBef>
              <a:spcAft>
                <a:spcPts val="0"/>
              </a:spcAft>
              <a:buNone/>
              <a:defRPr/>
            </a:lvl1pPr>
            <a:lvl2pPr marL="0" lvl="1" indent="0" algn="l">
              <a:lnSpc>
                <a:spcPct val="100000"/>
              </a:lnSpc>
              <a:spcBef>
                <a:spcPts val="0"/>
              </a:spcBef>
              <a:spcAft>
                <a:spcPts val="0"/>
              </a:spcAft>
              <a:buNone/>
              <a:defRPr/>
            </a:lvl2pPr>
            <a:lvl3pPr marL="0" lvl="2" indent="0" algn="l">
              <a:lnSpc>
                <a:spcPct val="100000"/>
              </a:lnSpc>
              <a:spcBef>
                <a:spcPts val="0"/>
              </a:spcBef>
              <a:spcAft>
                <a:spcPts val="0"/>
              </a:spcAft>
              <a:buNone/>
              <a:defRPr/>
            </a:lvl3pPr>
            <a:lvl4pPr marL="0" lvl="3" indent="0" algn="l">
              <a:lnSpc>
                <a:spcPct val="100000"/>
              </a:lnSpc>
              <a:spcBef>
                <a:spcPts val="0"/>
              </a:spcBef>
              <a:spcAft>
                <a:spcPts val="0"/>
              </a:spcAft>
              <a:buNone/>
              <a:defRPr/>
            </a:lvl4pPr>
            <a:lvl5pPr marL="0" lvl="4" indent="0" algn="l">
              <a:lnSpc>
                <a:spcPct val="100000"/>
              </a:lnSpc>
              <a:spcBef>
                <a:spcPts val="0"/>
              </a:spcBef>
              <a:spcAft>
                <a:spcPts val="0"/>
              </a:spcAft>
              <a:buNone/>
              <a:defRPr/>
            </a:lvl5pPr>
            <a:lvl6pPr marL="0" lvl="5" indent="0" algn="l">
              <a:lnSpc>
                <a:spcPct val="100000"/>
              </a:lnSpc>
              <a:spcBef>
                <a:spcPts val="0"/>
              </a:spcBef>
              <a:spcAft>
                <a:spcPts val="0"/>
              </a:spcAft>
              <a:buNone/>
              <a:defRPr/>
            </a:lvl6pPr>
            <a:lvl7pPr marL="0" lvl="6" indent="0" algn="l">
              <a:lnSpc>
                <a:spcPct val="100000"/>
              </a:lnSpc>
              <a:spcBef>
                <a:spcPts val="0"/>
              </a:spcBef>
              <a:spcAft>
                <a:spcPts val="0"/>
              </a:spcAft>
              <a:buNone/>
              <a:defRPr/>
            </a:lvl7pPr>
            <a:lvl8pPr marL="0" lvl="7" indent="0" algn="l">
              <a:lnSpc>
                <a:spcPct val="100000"/>
              </a:lnSpc>
              <a:spcBef>
                <a:spcPts val="0"/>
              </a:spcBef>
              <a:spcAft>
                <a:spcPts val="0"/>
              </a:spcAft>
              <a:buNone/>
              <a:defRPr/>
            </a:lvl8pPr>
            <a:lvl9pPr marL="0" lvl="8" indent="0" algn="l">
              <a:lnSpc>
                <a:spcPct val="100000"/>
              </a:lnSpc>
              <a:spcBef>
                <a:spcPts val="0"/>
              </a:spcBef>
              <a:spcAft>
                <a:spcPts val="0"/>
              </a:spcAft>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165590"/>
            <a:ext cx="9144000" cy="171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7" name="Google Shape;7;p1"/>
          <p:cNvSpPr txBox="1">
            <a:spLocks noGrp="1"/>
          </p:cNvSpPr>
          <p:nvPr>
            <p:ph type="title"/>
          </p:nvPr>
        </p:nvSpPr>
        <p:spPr>
          <a:xfrm>
            <a:off x="457200" y="400050"/>
            <a:ext cx="8229600" cy="7428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1"/>
          <p:cNvSpPr txBox="1">
            <a:spLocks noGrp="1"/>
          </p:cNvSpPr>
          <p:nvPr>
            <p:ph type="body" idx="1"/>
          </p:nvPr>
        </p:nvSpPr>
        <p:spPr>
          <a:xfrm>
            <a:off x="457200" y="1200150"/>
            <a:ext cx="8229600" cy="3657600"/>
          </a:xfrm>
          <a:prstGeom prst="rect">
            <a:avLst/>
          </a:prstGeom>
          <a:noFill/>
          <a:ln>
            <a:noFill/>
          </a:ln>
        </p:spPr>
        <p:txBody>
          <a:bodyPr spcFirstLastPara="1" wrap="square" lIns="91425" tIns="45700" rIns="91425" bIns="45700" anchor="t" anchorCtr="0"/>
          <a:lstStyle>
            <a:lvl1pPr marL="457200" marR="0" lvl="0" indent="-325755" algn="l" rtl="0">
              <a:spcBef>
                <a:spcPts val="360"/>
              </a:spcBef>
              <a:spcAft>
                <a:spcPts val="0"/>
              </a:spcAft>
              <a:buClr>
                <a:schemeClr val="accent1"/>
              </a:buClr>
              <a:buSzPts val="1530"/>
              <a:buFont typeface="Arial"/>
              <a:buChar char="•"/>
              <a:defRPr sz="1800" b="0" i="0" u="none" strike="noStrike" cap="none">
                <a:solidFill>
                  <a:schemeClr val="dk1"/>
                </a:solidFill>
                <a:latin typeface="Arial"/>
                <a:ea typeface="Arial"/>
                <a:cs typeface="Arial"/>
                <a:sym typeface="Arial"/>
              </a:defRPr>
            </a:lvl1pPr>
            <a:lvl2pPr marL="914400" marR="0" lvl="1" indent="-309562" algn="l" rtl="0">
              <a:spcBef>
                <a:spcPts val="300"/>
              </a:spcBef>
              <a:spcAft>
                <a:spcPts val="0"/>
              </a:spcAft>
              <a:buClr>
                <a:schemeClr val="accent1"/>
              </a:buClr>
              <a:buSzPts val="1275"/>
              <a:buFont typeface="Arial"/>
              <a:buChar char="•"/>
              <a:defRPr sz="1500" b="0" i="0" u="none" strike="noStrike" cap="none">
                <a:solidFill>
                  <a:schemeClr val="dk1"/>
                </a:solidFill>
                <a:latin typeface="Arial"/>
                <a:ea typeface="Arial"/>
                <a:cs typeface="Arial"/>
                <a:sym typeface="Arial"/>
              </a:defRPr>
            </a:lvl2pPr>
            <a:lvl3pPr marL="1371600" marR="0" lvl="2" indent="-305752" algn="l" rtl="0">
              <a:spcBef>
                <a:spcPts val="270"/>
              </a:spcBef>
              <a:spcAft>
                <a:spcPts val="0"/>
              </a:spcAft>
              <a:buClr>
                <a:schemeClr val="accent1"/>
              </a:buClr>
              <a:buSzPts val="1215"/>
              <a:buFont typeface="Arial"/>
              <a:buChar char="•"/>
              <a:defRPr sz="1350" b="0" i="0" u="none" strike="noStrike" cap="none">
                <a:solidFill>
                  <a:schemeClr val="dk1"/>
                </a:solidFill>
                <a:latin typeface="Arial"/>
                <a:ea typeface="Arial"/>
                <a:cs typeface="Arial"/>
                <a:sym typeface="Arial"/>
              </a:defRPr>
            </a:lvl3pPr>
            <a:lvl4pPr marL="1828800" marR="0" lvl="3" indent="-304800" algn="l" rtl="0">
              <a:spcBef>
                <a:spcPts val="240"/>
              </a:spcBef>
              <a:spcAft>
                <a:spcPts val="0"/>
              </a:spcAft>
              <a:buClr>
                <a:schemeClr val="accent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295275" algn="l" rtl="0">
              <a:spcBef>
                <a:spcPts val="210"/>
              </a:spcBef>
              <a:spcAft>
                <a:spcPts val="0"/>
              </a:spcAft>
              <a:buClr>
                <a:schemeClr val="accent1"/>
              </a:buClr>
              <a:buSzPts val="1050"/>
              <a:buFont typeface="Arial"/>
              <a:buChar char="•"/>
              <a:defRPr sz="1050" b="0" i="0" u="none" strike="noStrike" cap="none">
                <a:solidFill>
                  <a:schemeClr val="dk1"/>
                </a:solidFill>
                <a:latin typeface="Arial"/>
                <a:ea typeface="Arial"/>
                <a:cs typeface="Arial"/>
                <a:sym typeface="Arial"/>
              </a:defRPr>
            </a:lvl5pPr>
            <a:lvl6pPr marL="2743200" marR="0" lvl="5"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6pPr>
            <a:lvl7pPr marL="3200400" marR="0" lvl="6"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7pPr>
            <a:lvl8pPr marL="3657600" marR="0" lvl="7"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8pPr>
            <a:lvl9pPr marL="4114800" marR="0" lvl="8" indent="-290512" algn="l" rtl="0">
              <a:spcBef>
                <a:spcPts val="195"/>
              </a:spcBef>
              <a:spcAft>
                <a:spcPts val="0"/>
              </a:spcAft>
              <a:buClr>
                <a:schemeClr val="accent1"/>
              </a:buClr>
              <a:buSzPts val="975"/>
              <a:buFont typeface="Arial"/>
              <a:buChar char="•"/>
              <a:defRPr sz="975" b="0" i="0" u="none" strike="noStrike" cap="none">
                <a:solidFill>
                  <a:schemeClr val="dk1"/>
                </a:solidFill>
                <a:latin typeface="Arial"/>
                <a:ea typeface="Arial"/>
                <a:cs typeface="Arial"/>
                <a:sym typeface="Arial"/>
              </a:defRPr>
            </a:lvl9pPr>
          </a:lstStyle>
          <a:p>
            <a:endParaRPr/>
          </a:p>
        </p:txBody>
      </p:sp>
      <p:sp>
        <p:nvSpPr>
          <p:cNvPr id="9" name="Google Shape;9;p1"/>
          <p:cNvSpPr/>
          <p:nvPr/>
        </p:nvSpPr>
        <p:spPr>
          <a:xfrm>
            <a:off x="0" y="0"/>
            <a:ext cx="9144000" cy="2742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10" name="Google Shape;10;p1"/>
          <p:cNvSpPr txBox="1">
            <a:spLocks noGrp="1"/>
          </p:cNvSpPr>
          <p:nvPr>
            <p:ph type="dt" idx="10"/>
          </p:nvPr>
        </p:nvSpPr>
        <p:spPr>
          <a:xfrm>
            <a:off x="457200" y="13716"/>
            <a:ext cx="2895600" cy="246900"/>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ftr" idx="11"/>
          </p:nvPr>
        </p:nvSpPr>
        <p:spPr>
          <a:xfrm>
            <a:off x="3429000" y="13716"/>
            <a:ext cx="4114800" cy="246900"/>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None/>
              <a:defRPr sz="1050" b="1" i="0" u="none" strike="noStrike" cap="none">
                <a:solidFill>
                  <a:srgbClr val="FFFFFF"/>
                </a:solidFill>
                <a:latin typeface="Arial"/>
                <a:ea typeface="Arial"/>
                <a:cs typeface="Arial"/>
                <a:sym typeface="Arial"/>
              </a:defRPr>
            </a:lvl1pPr>
            <a:lvl2pPr marL="0" marR="0" lvl="1" indent="0" algn="l" rtl="0">
              <a:lnSpc>
                <a:spcPct val="100000"/>
              </a:lnSpc>
              <a:spcBef>
                <a:spcPts val="0"/>
              </a:spcBef>
              <a:spcAft>
                <a:spcPts val="0"/>
              </a:spcAft>
              <a:buNone/>
              <a:defRPr sz="1050" b="1" i="0" u="none" strike="noStrike" cap="none">
                <a:solidFill>
                  <a:srgbClr val="FFFFFF"/>
                </a:solidFill>
                <a:latin typeface="Arial"/>
                <a:ea typeface="Arial"/>
                <a:cs typeface="Arial"/>
                <a:sym typeface="Arial"/>
              </a:defRPr>
            </a:lvl2pPr>
            <a:lvl3pPr marL="0" marR="0" lvl="2" indent="0" algn="l" rtl="0">
              <a:lnSpc>
                <a:spcPct val="100000"/>
              </a:lnSpc>
              <a:spcBef>
                <a:spcPts val="0"/>
              </a:spcBef>
              <a:spcAft>
                <a:spcPts val="0"/>
              </a:spcAft>
              <a:buNone/>
              <a:defRPr sz="1050" b="1" i="0" u="none" strike="noStrike" cap="none">
                <a:solidFill>
                  <a:srgbClr val="FFFFFF"/>
                </a:solidFill>
                <a:latin typeface="Arial"/>
                <a:ea typeface="Arial"/>
                <a:cs typeface="Arial"/>
                <a:sym typeface="Arial"/>
              </a:defRPr>
            </a:lvl3pPr>
            <a:lvl4pPr marL="0" marR="0" lvl="3" indent="0" algn="l" rtl="0">
              <a:lnSpc>
                <a:spcPct val="100000"/>
              </a:lnSpc>
              <a:spcBef>
                <a:spcPts val="0"/>
              </a:spcBef>
              <a:spcAft>
                <a:spcPts val="0"/>
              </a:spcAft>
              <a:buNone/>
              <a:defRPr sz="1050" b="1" i="0" u="none" strike="noStrike" cap="none">
                <a:solidFill>
                  <a:srgbClr val="FFFFFF"/>
                </a:solidFill>
                <a:latin typeface="Arial"/>
                <a:ea typeface="Arial"/>
                <a:cs typeface="Arial"/>
                <a:sym typeface="Arial"/>
              </a:defRPr>
            </a:lvl4pPr>
            <a:lvl5pPr marL="0" marR="0" lvl="4" indent="0" algn="l" rtl="0">
              <a:lnSpc>
                <a:spcPct val="100000"/>
              </a:lnSpc>
              <a:spcBef>
                <a:spcPts val="0"/>
              </a:spcBef>
              <a:spcAft>
                <a:spcPts val="0"/>
              </a:spcAft>
              <a:buNone/>
              <a:defRPr sz="1050" b="1" i="0" u="none" strike="noStrike" cap="none">
                <a:solidFill>
                  <a:srgbClr val="FFFFFF"/>
                </a:solidFill>
                <a:latin typeface="Arial"/>
                <a:ea typeface="Arial"/>
                <a:cs typeface="Arial"/>
                <a:sym typeface="Arial"/>
              </a:defRPr>
            </a:lvl5pPr>
            <a:lvl6pPr marL="0" marR="0" lvl="5" indent="0" algn="l" rtl="0">
              <a:lnSpc>
                <a:spcPct val="100000"/>
              </a:lnSpc>
              <a:spcBef>
                <a:spcPts val="0"/>
              </a:spcBef>
              <a:spcAft>
                <a:spcPts val="0"/>
              </a:spcAft>
              <a:buNone/>
              <a:defRPr sz="1050" b="1" i="0" u="none" strike="noStrike" cap="none">
                <a:solidFill>
                  <a:srgbClr val="FFFFFF"/>
                </a:solidFill>
                <a:latin typeface="Arial"/>
                <a:ea typeface="Arial"/>
                <a:cs typeface="Arial"/>
                <a:sym typeface="Arial"/>
              </a:defRPr>
            </a:lvl6pPr>
            <a:lvl7pPr marL="0" marR="0" lvl="6" indent="0" algn="l" rtl="0">
              <a:lnSpc>
                <a:spcPct val="100000"/>
              </a:lnSpc>
              <a:spcBef>
                <a:spcPts val="0"/>
              </a:spcBef>
              <a:spcAft>
                <a:spcPts val="0"/>
              </a:spcAft>
              <a:buNone/>
              <a:defRPr sz="1050" b="1" i="0" u="none" strike="noStrike" cap="none">
                <a:solidFill>
                  <a:srgbClr val="FFFFFF"/>
                </a:solidFill>
                <a:latin typeface="Arial"/>
                <a:ea typeface="Arial"/>
                <a:cs typeface="Arial"/>
                <a:sym typeface="Arial"/>
              </a:defRPr>
            </a:lvl7pPr>
            <a:lvl8pPr marL="0" marR="0" lvl="7" indent="0" algn="l" rtl="0">
              <a:lnSpc>
                <a:spcPct val="100000"/>
              </a:lnSpc>
              <a:spcBef>
                <a:spcPts val="0"/>
              </a:spcBef>
              <a:spcAft>
                <a:spcPts val="0"/>
              </a:spcAft>
              <a:buNone/>
              <a:defRPr sz="1050" b="1" i="0" u="none" strike="noStrike" cap="none">
                <a:solidFill>
                  <a:srgbClr val="FFFFFF"/>
                </a:solidFill>
                <a:latin typeface="Arial"/>
                <a:ea typeface="Arial"/>
                <a:cs typeface="Arial"/>
                <a:sym typeface="Arial"/>
              </a:defRPr>
            </a:lvl8pPr>
            <a:lvl9pPr marL="0" marR="0" lvl="8" indent="0" algn="l" rtl="0">
              <a:lnSpc>
                <a:spcPct val="100000"/>
              </a:lnSpc>
              <a:spcBef>
                <a:spcPts val="0"/>
              </a:spcBef>
              <a:spcAft>
                <a:spcPts val="0"/>
              </a:spcAft>
              <a:buNone/>
              <a:defRPr sz="105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2"/>
        <p:cNvGrpSpPr/>
        <p:nvPr/>
      </p:nvGrpSpPr>
      <p:grpSpPr>
        <a:xfrm>
          <a:off x="0" y="0"/>
          <a:ext cx="0" cy="0"/>
          <a:chOff x="0" y="0"/>
          <a:chExt cx="0" cy="0"/>
        </a:xfrm>
      </p:grpSpPr>
      <p:sp>
        <p:nvSpPr>
          <p:cNvPr id="113" name="Google Shape;113;p17"/>
          <p:cNvSpPr/>
          <p:nvPr/>
        </p:nvSpPr>
        <p:spPr>
          <a:xfrm>
            <a:off x="0" y="165590"/>
            <a:ext cx="9144000" cy="171600"/>
          </a:xfrm>
          <a:prstGeom prst="rect">
            <a:avLst/>
          </a:prstGeom>
          <a:solidFill>
            <a:srgbClr val="FFFFF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4" name="Google Shape;114;p17"/>
          <p:cNvSpPr txBox="1">
            <a:spLocks noGrp="1"/>
          </p:cNvSpPr>
          <p:nvPr>
            <p:ph type="title"/>
          </p:nvPr>
        </p:nvSpPr>
        <p:spPr>
          <a:xfrm>
            <a:off x="457200" y="400050"/>
            <a:ext cx="8229600" cy="7428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15" name="Google Shape;115;p17"/>
          <p:cNvSpPr txBox="1">
            <a:spLocks noGrp="1"/>
          </p:cNvSpPr>
          <p:nvPr>
            <p:ph type="body" idx="1"/>
          </p:nvPr>
        </p:nvSpPr>
        <p:spPr>
          <a:xfrm>
            <a:off x="457200" y="1200150"/>
            <a:ext cx="8229600" cy="3657600"/>
          </a:xfrm>
          <a:prstGeom prst="rect">
            <a:avLst/>
          </a:prstGeom>
          <a:noFill/>
          <a:ln>
            <a:noFill/>
          </a:ln>
        </p:spPr>
        <p:txBody>
          <a:bodyPr spcFirstLastPara="1" wrap="square" lIns="68575" tIns="34275" rIns="68575" bIns="34275" anchor="t" anchorCtr="0"/>
          <a:lstStyle>
            <a:lvl1pPr marL="457200" marR="0" lvl="0" indent="-323850" algn="l" rtl="0">
              <a:spcBef>
                <a:spcPts val="400"/>
              </a:spcBef>
              <a:spcAft>
                <a:spcPts val="0"/>
              </a:spcAft>
              <a:buClr>
                <a:schemeClr val="accent1"/>
              </a:buClr>
              <a:buSzPts val="1500"/>
              <a:buFont typeface="Arial"/>
              <a:buChar char="•"/>
              <a:defRPr sz="1800" b="0" i="0" u="none" strike="noStrike" cap="none">
                <a:solidFill>
                  <a:schemeClr val="dk1"/>
                </a:solidFill>
                <a:latin typeface="Arial"/>
                <a:ea typeface="Arial"/>
                <a:cs typeface="Arial"/>
                <a:sym typeface="Arial"/>
              </a:defRPr>
            </a:lvl1pPr>
            <a:lvl2pPr marL="914400" marR="0" lvl="1" indent="-311150" algn="l" rtl="0">
              <a:spcBef>
                <a:spcPts val="300"/>
              </a:spcBef>
              <a:spcAft>
                <a:spcPts val="0"/>
              </a:spcAft>
              <a:buClr>
                <a:schemeClr val="accent1"/>
              </a:buClr>
              <a:buSzPts val="1300"/>
              <a:buFont typeface="Arial"/>
              <a:buChar char="•"/>
              <a:defRPr sz="1500" b="0" i="0" u="none" strike="noStrike" cap="none">
                <a:solidFill>
                  <a:schemeClr val="dk1"/>
                </a:solidFill>
                <a:latin typeface="Arial"/>
                <a:ea typeface="Arial"/>
                <a:cs typeface="Arial"/>
                <a:sym typeface="Arial"/>
              </a:defRPr>
            </a:lvl2pPr>
            <a:lvl3pPr marL="1371600" marR="0" lvl="2" indent="-304800" algn="l" rtl="0">
              <a:spcBef>
                <a:spcPts val="300"/>
              </a:spcBef>
              <a:spcAft>
                <a:spcPts val="0"/>
              </a:spcAft>
              <a:buClr>
                <a:schemeClr val="accent1"/>
              </a:buClr>
              <a:buSzPts val="1200"/>
              <a:buFont typeface="Arial"/>
              <a:buChar char="•"/>
              <a:defRPr sz="1400" b="0" i="0" u="none" strike="noStrike" cap="none">
                <a:solidFill>
                  <a:schemeClr val="dk1"/>
                </a:solidFill>
                <a:latin typeface="Arial"/>
                <a:ea typeface="Arial"/>
                <a:cs typeface="Arial"/>
                <a:sym typeface="Arial"/>
              </a:defRPr>
            </a:lvl3pPr>
            <a:lvl4pPr marL="1828800" marR="0" lvl="3" indent="-304800" algn="l" rtl="0">
              <a:spcBef>
                <a:spcPts val="200"/>
              </a:spcBef>
              <a:spcAft>
                <a:spcPts val="0"/>
              </a:spcAft>
              <a:buClr>
                <a:schemeClr val="accent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298450" algn="l" rtl="0">
              <a:spcBef>
                <a:spcPts val="200"/>
              </a:spcBef>
              <a:spcAft>
                <a:spcPts val="0"/>
              </a:spcAft>
              <a:buClr>
                <a:schemeClr val="accent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2100" algn="l" rtl="0">
              <a:spcBef>
                <a:spcPts val="200"/>
              </a:spcBef>
              <a:spcAft>
                <a:spcPts val="0"/>
              </a:spcAft>
              <a:buClr>
                <a:schemeClr val="accent1"/>
              </a:buClr>
              <a:buSzPts val="1000"/>
              <a:buFont typeface="Arial"/>
              <a:buChar char="•"/>
              <a:defRPr sz="1000" b="0" i="0" u="none" strike="noStrike" cap="none">
                <a:solidFill>
                  <a:schemeClr val="dk1"/>
                </a:solidFill>
                <a:latin typeface="Arial"/>
                <a:ea typeface="Arial"/>
                <a:cs typeface="Arial"/>
                <a:sym typeface="Arial"/>
              </a:defRPr>
            </a:lvl6pPr>
            <a:lvl7pPr marL="3200400" marR="0" lvl="6" indent="-292100" algn="l" rtl="0">
              <a:spcBef>
                <a:spcPts val="200"/>
              </a:spcBef>
              <a:spcAft>
                <a:spcPts val="0"/>
              </a:spcAft>
              <a:buClr>
                <a:schemeClr val="accent1"/>
              </a:buClr>
              <a:buSzPts val="1000"/>
              <a:buFont typeface="Arial"/>
              <a:buChar char="•"/>
              <a:defRPr sz="1000" b="0" i="0" u="none" strike="noStrike" cap="none">
                <a:solidFill>
                  <a:schemeClr val="dk1"/>
                </a:solidFill>
                <a:latin typeface="Arial"/>
                <a:ea typeface="Arial"/>
                <a:cs typeface="Arial"/>
                <a:sym typeface="Arial"/>
              </a:defRPr>
            </a:lvl7pPr>
            <a:lvl8pPr marL="3657600" marR="0" lvl="7" indent="-292100" algn="l" rtl="0">
              <a:spcBef>
                <a:spcPts val="200"/>
              </a:spcBef>
              <a:spcAft>
                <a:spcPts val="0"/>
              </a:spcAft>
              <a:buClr>
                <a:schemeClr val="accent1"/>
              </a:buClr>
              <a:buSzPts val="1000"/>
              <a:buFont typeface="Arial"/>
              <a:buChar char="•"/>
              <a:defRPr sz="1000" b="0" i="0" u="none" strike="noStrike" cap="none">
                <a:solidFill>
                  <a:schemeClr val="dk1"/>
                </a:solidFill>
                <a:latin typeface="Arial"/>
                <a:ea typeface="Arial"/>
                <a:cs typeface="Arial"/>
                <a:sym typeface="Arial"/>
              </a:defRPr>
            </a:lvl8pPr>
            <a:lvl9pPr marL="4114800" marR="0" lvl="8" indent="-292100" algn="l" rtl="0">
              <a:spcBef>
                <a:spcPts val="200"/>
              </a:spcBef>
              <a:spcAft>
                <a:spcPts val="0"/>
              </a:spcAft>
              <a:buClr>
                <a:schemeClr val="accent1"/>
              </a:buClr>
              <a:buSzPts val="1000"/>
              <a:buFont typeface="Arial"/>
              <a:buChar char="•"/>
              <a:defRPr sz="1000" b="0" i="0" u="none" strike="noStrike" cap="none">
                <a:solidFill>
                  <a:schemeClr val="dk1"/>
                </a:solidFill>
                <a:latin typeface="Arial"/>
                <a:ea typeface="Arial"/>
                <a:cs typeface="Arial"/>
                <a:sym typeface="Arial"/>
              </a:defRPr>
            </a:lvl9pPr>
          </a:lstStyle>
          <a:p>
            <a:endParaRPr/>
          </a:p>
        </p:txBody>
      </p:sp>
      <p:sp>
        <p:nvSpPr>
          <p:cNvPr id="116" name="Google Shape;116;p17"/>
          <p:cNvSpPr/>
          <p:nvPr/>
        </p:nvSpPr>
        <p:spPr>
          <a:xfrm>
            <a:off x="0" y="0"/>
            <a:ext cx="9144000" cy="274200"/>
          </a:xfrm>
          <a:prstGeom prst="rect">
            <a:avLst/>
          </a:prstGeom>
          <a:solidFill>
            <a:schemeClr val="accent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7" name="Google Shape;117;p17"/>
          <p:cNvSpPr txBox="1">
            <a:spLocks noGrp="1"/>
          </p:cNvSpPr>
          <p:nvPr>
            <p:ph type="dt" idx="10"/>
          </p:nvPr>
        </p:nvSpPr>
        <p:spPr>
          <a:xfrm>
            <a:off x="457200" y="13716"/>
            <a:ext cx="2895600" cy="246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118" name="Google Shape;118;p17"/>
          <p:cNvSpPr txBox="1">
            <a:spLocks noGrp="1"/>
          </p:cNvSpPr>
          <p:nvPr>
            <p:ph type="ftr" idx="11"/>
          </p:nvPr>
        </p:nvSpPr>
        <p:spPr>
          <a:xfrm>
            <a:off x="3429000" y="13716"/>
            <a:ext cx="4114800" cy="246900"/>
          </a:xfrm>
          <a:prstGeom prst="rect">
            <a:avLst/>
          </a:prstGeom>
          <a:noFill/>
          <a:ln>
            <a:noFill/>
          </a:ln>
        </p:spPr>
        <p:txBody>
          <a:bodyPr spcFirstLastPara="1" wrap="square" lIns="68575" tIns="34275" rIns="68575" bIns="34275" anchor="ctr" anchorCtr="0"/>
          <a:lstStyle>
            <a:lvl1pPr marR="0" lvl="0" algn="ctr" rtl="0">
              <a:spcBef>
                <a:spcPts val="0"/>
              </a:spcBef>
              <a:spcAft>
                <a:spcPts val="0"/>
              </a:spcAft>
              <a:buSzPts val="11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119" name="Google Shape;119;p17"/>
          <p:cNvSpPr txBox="1">
            <a:spLocks noGrp="1"/>
          </p:cNvSpPr>
          <p:nvPr>
            <p:ph type="sldNum" idx="12"/>
          </p:nvPr>
        </p:nvSpPr>
        <p:spPr>
          <a:xfrm>
            <a:off x="7620000" y="13716"/>
            <a:ext cx="1066800" cy="246900"/>
          </a:xfrm>
          <a:prstGeom prst="rect">
            <a:avLst/>
          </a:prstGeom>
          <a:noFill/>
          <a:ln>
            <a:noFill/>
          </a:ln>
        </p:spPr>
        <p:txBody>
          <a:bodyPr spcFirstLastPara="1" wrap="square" lIns="68575" tIns="34275" rIns="68575" bIns="34275" anchor="ctr" anchorCtr="0">
            <a:noAutofit/>
          </a:bodyPr>
          <a:lstStyle>
            <a:lvl1pPr marL="0" marR="0" lvl="0" indent="0" algn="l" rtl="0">
              <a:spcBef>
                <a:spcPts val="0"/>
              </a:spcBef>
              <a:buNone/>
              <a:defRPr sz="1100" b="1" i="0" u="none" strike="noStrike" cap="none">
                <a:solidFill>
                  <a:srgbClr val="FFFFFF"/>
                </a:solidFill>
                <a:latin typeface="Arial"/>
                <a:ea typeface="Arial"/>
                <a:cs typeface="Arial"/>
                <a:sym typeface="Arial"/>
              </a:defRPr>
            </a:lvl1pPr>
            <a:lvl2pPr marL="0" marR="0" lvl="1" indent="0" algn="l" rtl="0">
              <a:spcBef>
                <a:spcPts val="0"/>
              </a:spcBef>
              <a:buNone/>
              <a:defRPr sz="1100" b="1" i="0" u="none" strike="noStrike" cap="none">
                <a:solidFill>
                  <a:srgbClr val="FFFFFF"/>
                </a:solidFill>
                <a:latin typeface="Arial"/>
                <a:ea typeface="Arial"/>
                <a:cs typeface="Arial"/>
                <a:sym typeface="Arial"/>
              </a:defRPr>
            </a:lvl2pPr>
            <a:lvl3pPr marL="0" marR="0" lvl="2" indent="0" algn="l" rtl="0">
              <a:spcBef>
                <a:spcPts val="0"/>
              </a:spcBef>
              <a:buNone/>
              <a:defRPr sz="1100" b="1" i="0" u="none" strike="noStrike" cap="none">
                <a:solidFill>
                  <a:srgbClr val="FFFFFF"/>
                </a:solidFill>
                <a:latin typeface="Arial"/>
                <a:ea typeface="Arial"/>
                <a:cs typeface="Arial"/>
                <a:sym typeface="Arial"/>
              </a:defRPr>
            </a:lvl3pPr>
            <a:lvl4pPr marL="0" marR="0" lvl="3" indent="0" algn="l" rtl="0">
              <a:spcBef>
                <a:spcPts val="0"/>
              </a:spcBef>
              <a:buNone/>
              <a:defRPr sz="1100" b="1" i="0" u="none" strike="noStrike" cap="none">
                <a:solidFill>
                  <a:srgbClr val="FFFFFF"/>
                </a:solidFill>
                <a:latin typeface="Arial"/>
                <a:ea typeface="Arial"/>
                <a:cs typeface="Arial"/>
                <a:sym typeface="Arial"/>
              </a:defRPr>
            </a:lvl4pPr>
            <a:lvl5pPr marL="0" marR="0" lvl="4" indent="0" algn="l" rtl="0">
              <a:spcBef>
                <a:spcPts val="0"/>
              </a:spcBef>
              <a:buNone/>
              <a:defRPr sz="1100" b="1" i="0" u="none" strike="noStrike" cap="none">
                <a:solidFill>
                  <a:srgbClr val="FFFFFF"/>
                </a:solidFill>
                <a:latin typeface="Arial"/>
                <a:ea typeface="Arial"/>
                <a:cs typeface="Arial"/>
                <a:sym typeface="Arial"/>
              </a:defRPr>
            </a:lvl5pPr>
            <a:lvl6pPr marL="0" marR="0" lvl="5" indent="0" algn="l" rtl="0">
              <a:spcBef>
                <a:spcPts val="0"/>
              </a:spcBef>
              <a:buNone/>
              <a:defRPr sz="1100" b="1" i="0" u="none" strike="noStrike" cap="none">
                <a:solidFill>
                  <a:srgbClr val="FFFFFF"/>
                </a:solidFill>
                <a:latin typeface="Arial"/>
                <a:ea typeface="Arial"/>
                <a:cs typeface="Arial"/>
                <a:sym typeface="Arial"/>
              </a:defRPr>
            </a:lvl6pPr>
            <a:lvl7pPr marL="0" marR="0" lvl="6" indent="0" algn="l" rtl="0">
              <a:spcBef>
                <a:spcPts val="0"/>
              </a:spcBef>
              <a:buNone/>
              <a:defRPr sz="1100" b="1" i="0" u="none" strike="noStrike" cap="none">
                <a:solidFill>
                  <a:srgbClr val="FFFFFF"/>
                </a:solidFill>
                <a:latin typeface="Arial"/>
                <a:ea typeface="Arial"/>
                <a:cs typeface="Arial"/>
                <a:sym typeface="Arial"/>
              </a:defRPr>
            </a:lvl7pPr>
            <a:lvl8pPr marL="0" marR="0" lvl="7" indent="0" algn="l" rtl="0">
              <a:spcBef>
                <a:spcPts val="0"/>
              </a:spcBef>
              <a:buNone/>
              <a:defRPr sz="1100" b="1" i="0" u="none" strike="noStrike" cap="none">
                <a:solidFill>
                  <a:srgbClr val="FFFFFF"/>
                </a:solidFill>
                <a:latin typeface="Arial"/>
                <a:ea typeface="Arial"/>
                <a:cs typeface="Arial"/>
                <a:sym typeface="Arial"/>
              </a:defRPr>
            </a:lvl8pPr>
            <a:lvl9pPr marL="0" marR="0" lvl="8" indent="0" algn="l" rtl="0">
              <a:spcBef>
                <a:spcPts val="0"/>
              </a:spcBef>
              <a:buNone/>
              <a:defRPr sz="11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Q6eqOBOqES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bs.org/race/005_MeMyRaceAndI/005_01-slideshow.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9"/>
          <p:cNvSpPr txBox="1">
            <a:spLocks noGrp="1"/>
          </p:cNvSpPr>
          <p:nvPr>
            <p:ph type="ctrTitle"/>
          </p:nvPr>
        </p:nvSpPr>
        <p:spPr>
          <a:xfrm>
            <a:off x="697225" y="1010325"/>
            <a:ext cx="7848600" cy="14760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2"/>
              </a:buClr>
              <a:buSzPts val="3000"/>
              <a:buFont typeface="Arial"/>
              <a:buNone/>
            </a:pPr>
            <a:r>
              <a:rPr lang="en" sz="3000" b="1" dirty="0"/>
              <a:t>Womyn’s Leadership Circle</a:t>
            </a:r>
            <a:endParaRPr sz="3000" b="1" dirty="0"/>
          </a:p>
          <a:p>
            <a:pPr marL="0" lvl="0" indent="0" algn="ctr" rtl="0">
              <a:spcBef>
                <a:spcPts val="0"/>
              </a:spcBef>
              <a:spcAft>
                <a:spcPts val="0"/>
              </a:spcAft>
              <a:buClr>
                <a:schemeClr val="dk2"/>
              </a:buClr>
              <a:buSzPts val="3000"/>
              <a:buFont typeface="Arial"/>
              <a:buNone/>
            </a:pPr>
            <a:endParaRPr sz="600" b="1" dirty="0"/>
          </a:p>
          <a:p>
            <a:pPr marL="0" lvl="0" indent="0" algn="ctr" rtl="0">
              <a:spcBef>
                <a:spcPts val="0"/>
              </a:spcBef>
              <a:spcAft>
                <a:spcPts val="0"/>
              </a:spcAft>
              <a:buClr>
                <a:schemeClr val="dk2"/>
              </a:buClr>
              <a:buSzPts val="3000"/>
              <a:buFont typeface="Arial"/>
              <a:buNone/>
            </a:pPr>
            <a:r>
              <a:rPr lang="en" sz="1800" dirty="0">
                <a:solidFill>
                  <a:schemeClr val="dk1"/>
                </a:solidFill>
                <a:highlight>
                  <a:srgbClr val="FFFFFF"/>
                </a:highlight>
              </a:rPr>
              <a:t>Difficult Conversations: Creating Womyn’s Leadership Circles on Campus</a:t>
            </a:r>
            <a:endParaRPr sz="1800" b="1" dirty="0"/>
          </a:p>
        </p:txBody>
      </p:sp>
      <p:sp>
        <p:nvSpPr>
          <p:cNvPr id="198" name="Google Shape;198;p29"/>
          <p:cNvSpPr txBox="1">
            <a:spLocks noGrp="1"/>
          </p:cNvSpPr>
          <p:nvPr>
            <p:ph type="subTitle" idx="1"/>
          </p:nvPr>
        </p:nvSpPr>
        <p:spPr>
          <a:xfrm>
            <a:off x="697225" y="2639524"/>
            <a:ext cx="7848600" cy="243390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400"/>
              </a:spcBef>
              <a:spcAft>
                <a:spcPts val="0"/>
              </a:spcAft>
              <a:buClr>
                <a:schemeClr val="dk1"/>
              </a:buClr>
              <a:buSzPts val="1100"/>
              <a:buFont typeface="Arial"/>
              <a:buNone/>
            </a:pPr>
            <a:r>
              <a:rPr lang="en" sz="1600" dirty="0">
                <a:solidFill>
                  <a:schemeClr val="dk1"/>
                </a:solidFill>
              </a:rPr>
              <a:t>Mayra Cruz, ASCCC Area B Representative</a:t>
            </a:r>
            <a:endParaRPr sz="1600" dirty="0">
              <a:solidFill>
                <a:schemeClr val="dk1"/>
              </a:solidFill>
            </a:endParaRPr>
          </a:p>
          <a:p>
            <a:pPr marL="0" lvl="0" indent="0" algn="ctr" rtl="0">
              <a:lnSpc>
                <a:spcPct val="80000"/>
              </a:lnSpc>
              <a:spcBef>
                <a:spcPts val="400"/>
              </a:spcBef>
              <a:spcAft>
                <a:spcPts val="0"/>
              </a:spcAft>
              <a:buClr>
                <a:schemeClr val="dk1"/>
              </a:buClr>
              <a:buSzPts val="1100"/>
              <a:buFont typeface="Arial"/>
              <a:buNone/>
            </a:pPr>
            <a:r>
              <a:rPr lang="en" sz="1600" dirty="0">
                <a:solidFill>
                  <a:schemeClr val="dk1"/>
                </a:solidFill>
              </a:rPr>
              <a:t>Michelle Bean, ASCCC Area C Representative</a:t>
            </a:r>
            <a:endParaRPr sz="1600" dirty="0">
              <a:solidFill>
                <a:schemeClr val="dk1"/>
              </a:solidFill>
            </a:endParaRPr>
          </a:p>
          <a:p>
            <a:pPr marL="0" lvl="0" indent="0" algn="ctr" rtl="0">
              <a:lnSpc>
                <a:spcPct val="80000"/>
              </a:lnSpc>
              <a:spcBef>
                <a:spcPts val="400"/>
              </a:spcBef>
              <a:spcAft>
                <a:spcPts val="0"/>
              </a:spcAft>
              <a:buClr>
                <a:schemeClr val="dk1"/>
              </a:buClr>
              <a:buSzPts val="1100"/>
              <a:buFont typeface="Arial"/>
              <a:buNone/>
            </a:pPr>
            <a:r>
              <a:rPr lang="en" sz="1600" dirty="0">
                <a:solidFill>
                  <a:schemeClr val="dk1"/>
                </a:solidFill>
              </a:rPr>
              <a:t>Cheryl Aschenbach, ASCCC Secretary</a:t>
            </a:r>
            <a:endParaRPr sz="1600" dirty="0">
              <a:solidFill>
                <a:schemeClr val="dk1"/>
              </a:solidFill>
            </a:endParaRPr>
          </a:p>
          <a:p>
            <a:pPr marL="0" lvl="0" indent="0" algn="ctr" rtl="0">
              <a:lnSpc>
                <a:spcPct val="80000"/>
              </a:lnSpc>
              <a:spcBef>
                <a:spcPts val="400"/>
              </a:spcBef>
              <a:spcAft>
                <a:spcPts val="0"/>
              </a:spcAft>
              <a:buClr>
                <a:schemeClr val="dk1"/>
              </a:buClr>
              <a:buSzPts val="1100"/>
              <a:buFont typeface="Arial"/>
              <a:buNone/>
            </a:pPr>
            <a:r>
              <a:rPr lang="en" sz="1600" dirty="0">
                <a:solidFill>
                  <a:schemeClr val="dk1"/>
                </a:solidFill>
              </a:rPr>
              <a:t>Rochelle Olive, College of Alameda Senate President</a:t>
            </a:r>
            <a:endParaRPr sz="1600" dirty="0">
              <a:solidFill>
                <a:schemeClr val="dk1"/>
              </a:solidFill>
            </a:endParaRPr>
          </a:p>
          <a:p>
            <a:pPr marL="0" lvl="0" indent="0" algn="ctr" rtl="0">
              <a:lnSpc>
                <a:spcPct val="80000"/>
              </a:lnSpc>
              <a:spcBef>
                <a:spcPts val="400"/>
              </a:spcBef>
              <a:spcAft>
                <a:spcPts val="0"/>
              </a:spcAft>
              <a:buSzPts val="1100"/>
              <a:buNone/>
            </a:pPr>
            <a:endParaRPr sz="1600" dirty="0">
              <a:solidFill>
                <a:schemeClr val="dk1"/>
              </a:solidFill>
            </a:endParaRPr>
          </a:p>
          <a:p>
            <a:pPr marL="0" lvl="0" indent="0" algn="ctr" rtl="0">
              <a:lnSpc>
                <a:spcPct val="80000"/>
              </a:lnSpc>
              <a:spcBef>
                <a:spcPts val="400"/>
              </a:spcBef>
              <a:spcAft>
                <a:spcPts val="0"/>
              </a:spcAft>
              <a:buSzPts val="1100"/>
              <a:buNone/>
            </a:pPr>
            <a:endParaRPr sz="1100" dirty="0">
              <a:solidFill>
                <a:schemeClr val="dk1"/>
              </a:solidFill>
            </a:endParaRPr>
          </a:p>
          <a:p>
            <a:pPr marL="0" lvl="0" indent="0" algn="ctr" rtl="0">
              <a:lnSpc>
                <a:spcPct val="80000"/>
              </a:lnSpc>
              <a:spcBef>
                <a:spcPts val="0"/>
              </a:spcBef>
              <a:spcAft>
                <a:spcPts val="0"/>
              </a:spcAft>
              <a:buSzPts val="1581"/>
              <a:buNone/>
            </a:pPr>
            <a:r>
              <a:rPr lang="en-US" sz="1400" b="1" dirty="0">
                <a:solidFill>
                  <a:schemeClr val="dk1"/>
                </a:solidFill>
              </a:rPr>
              <a:t>FACULTY </a:t>
            </a:r>
            <a:r>
              <a:rPr lang="en" sz="1400" b="1" dirty="0">
                <a:solidFill>
                  <a:schemeClr val="dk1"/>
                </a:solidFill>
              </a:rPr>
              <a:t>LEADERSHIP INSTITUTE</a:t>
            </a:r>
            <a:endParaRPr sz="1400" dirty="0"/>
          </a:p>
          <a:p>
            <a:pPr marL="0" lvl="0" indent="0" algn="ctr" rtl="0">
              <a:lnSpc>
                <a:spcPct val="80000"/>
              </a:lnSpc>
              <a:spcBef>
                <a:spcPts val="0"/>
              </a:spcBef>
              <a:spcAft>
                <a:spcPts val="0"/>
              </a:spcAft>
              <a:buSzPts val="1581"/>
              <a:buNone/>
            </a:pPr>
            <a:r>
              <a:rPr lang="en" sz="1400" b="1" dirty="0">
                <a:solidFill>
                  <a:schemeClr val="dk1"/>
                </a:solidFill>
              </a:rPr>
              <a:t>Sacramento</a:t>
            </a:r>
            <a:endParaRPr sz="1400" dirty="0"/>
          </a:p>
          <a:p>
            <a:pPr marL="0" lvl="0" indent="0" algn="ctr" rtl="0">
              <a:lnSpc>
                <a:spcPct val="80000"/>
              </a:lnSpc>
              <a:spcBef>
                <a:spcPts val="0"/>
              </a:spcBef>
              <a:spcAft>
                <a:spcPts val="0"/>
              </a:spcAft>
              <a:buSzPts val="1581"/>
              <a:buNone/>
            </a:pPr>
            <a:endParaRPr lang="en" sz="900" b="1" dirty="0">
              <a:solidFill>
                <a:schemeClr val="dk1"/>
              </a:solidFill>
            </a:endParaRPr>
          </a:p>
          <a:p>
            <a:pPr marL="0" lvl="0" indent="0" algn="ctr" rtl="0">
              <a:lnSpc>
                <a:spcPct val="80000"/>
              </a:lnSpc>
              <a:spcBef>
                <a:spcPts val="0"/>
              </a:spcBef>
              <a:spcAft>
                <a:spcPts val="0"/>
              </a:spcAft>
              <a:buSzPts val="1581"/>
              <a:buNone/>
            </a:pPr>
            <a:r>
              <a:rPr lang="en" sz="1400" b="1" dirty="0">
                <a:solidFill>
                  <a:schemeClr val="dk1"/>
                </a:solidFill>
              </a:rPr>
              <a:t>June 13, 2019</a:t>
            </a:r>
            <a:endParaRPr sz="1400" dirty="0"/>
          </a:p>
          <a:p>
            <a:pPr marL="0" lvl="0" indent="0" algn="l" rtl="0">
              <a:lnSpc>
                <a:spcPct val="80000"/>
              </a:lnSpc>
              <a:spcBef>
                <a:spcPts val="372"/>
              </a:spcBef>
              <a:spcAft>
                <a:spcPts val="0"/>
              </a:spcAft>
              <a:buSzPts val="1581"/>
              <a:buNone/>
            </a:pPr>
            <a:endParaRPr sz="1860" dirty="0"/>
          </a:p>
        </p:txBody>
      </p:sp>
      <p:pic>
        <p:nvPicPr>
          <p:cNvPr id="199" name="Google Shape;199;p29"/>
          <p:cNvPicPr preferRelativeResize="0"/>
          <p:nvPr/>
        </p:nvPicPr>
        <p:blipFill rotWithShape="1">
          <a:blip r:embed="rId3">
            <a:alphaModFix/>
          </a:blip>
          <a:srcRect/>
          <a:stretch/>
        </p:blipFill>
        <p:spPr>
          <a:xfrm>
            <a:off x="2724825" y="270050"/>
            <a:ext cx="3949474" cy="9134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0"/>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Today’s Agenda</a:t>
            </a:r>
            <a:endParaRPr dirty="0"/>
          </a:p>
        </p:txBody>
      </p:sp>
      <p:pic>
        <p:nvPicPr>
          <p:cNvPr id="2" name="Picture 1">
            <a:extLst>
              <a:ext uri="{FF2B5EF4-FFF2-40B4-BE49-F238E27FC236}">
                <a16:creationId xmlns:a16="http://schemas.microsoft.com/office/drawing/2014/main" id="{B80EBAE0-B66D-4E48-A6EA-00B02B45F937}"/>
              </a:ext>
            </a:extLst>
          </p:cNvPr>
          <p:cNvPicPr>
            <a:picLocks noChangeAspect="1"/>
          </p:cNvPicPr>
          <p:nvPr/>
        </p:nvPicPr>
        <p:blipFill>
          <a:blip r:embed="rId3"/>
          <a:stretch>
            <a:fillRect/>
          </a:stretch>
        </p:blipFill>
        <p:spPr>
          <a:xfrm>
            <a:off x="7521098" y="3180612"/>
            <a:ext cx="1318620" cy="1640075"/>
          </a:xfrm>
          <a:prstGeom prst="rect">
            <a:avLst/>
          </a:prstGeom>
        </p:spPr>
      </p:pic>
      <p:sp>
        <p:nvSpPr>
          <p:cNvPr id="205" name="Google Shape;205;p30"/>
          <p:cNvSpPr txBox="1">
            <a:spLocks noGrp="1"/>
          </p:cNvSpPr>
          <p:nvPr>
            <p:ph type="body" idx="1"/>
          </p:nvPr>
        </p:nvSpPr>
        <p:spPr>
          <a:xfrm>
            <a:off x="457200" y="1142850"/>
            <a:ext cx="8382518" cy="3823500"/>
          </a:xfrm>
          <a:prstGeom prst="rect">
            <a:avLst/>
          </a:prstGeom>
        </p:spPr>
        <p:txBody>
          <a:bodyPr spcFirstLastPara="1" wrap="square" lIns="91425" tIns="45700" rIns="91425" bIns="45700" anchor="t" anchorCtr="0">
            <a:noAutofit/>
          </a:bodyPr>
          <a:lstStyle/>
          <a:p>
            <a:pPr marL="457200" lvl="0" indent="-419100" algn="l" rtl="0">
              <a:lnSpc>
                <a:spcPct val="115000"/>
              </a:lnSpc>
              <a:spcBef>
                <a:spcPts val="0"/>
              </a:spcBef>
              <a:spcAft>
                <a:spcPts val="0"/>
              </a:spcAft>
              <a:buSzPts val="3000"/>
              <a:buFont typeface="Times New Roman"/>
              <a:buAutoNum type="arabicPeriod"/>
            </a:pPr>
            <a:r>
              <a:rPr lang="en-US" sz="2800" dirty="0">
                <a:latin typeface="Times New Roman"/>
                <a:ea typeface="Times New Roman"/>
                <a:cs typeface="Times New Roman"/>
                <a:sym typeface="Times New Roman"/>
              </a:rPr>
              <a:t>“</a:t>
            </a:r>
            <a:r>
              <a:rPr lang="en" sz="2800" dirty="0">
                <a:latin typeface="Times New Roman"/>
                <a:ea typeface="Times New Roman"/>
                <a:cs typeface="Times New Roman"/>
                <a:sym typeface="Times New Roman"/>
              </a:rPr>
              <a:t>Open Your Mind” Video</a:t>
            </a:r>
            <a:endParaRPr sz="2800" dirty="0">
              <a:latin typeface="Times New Roman"/>
              <a:ea typeface="Times New Roman"/>
              <a:cs typeface="Times New Roman"/>
              <a:sym typeface="Times New Roman"/>
            </a:endParaRPr>
          </a:p>
          <a:p>
            <a:pPr marL="457200" lvl="0" indent="-419100" algn="l" rtl="0">
              <a:lnSpc>
                <a:spcPct val="115000"/>
              </a:lnSpc>
              <a:spcBef>
                <a:spcPts val="0"/>
              </a:spcBef>
              <a:spcAft>
                <a:spcPts val="0"/>
              </a:spcAft>
              <a:buSzPts val="3000"/>
              <a:buFont typeface="Times New Roman"/>
              <a:buAutoNum type="arabicPeriod"/>
            </a:pPr>
            <a:r>
              <a:rPr lang="en" sz="2800" dirty="0">
                <a:latin typeface="Times New Roman"/>
                <a:ea typeface="Times New Roman"/>
                <a:cs typeface="Times New Roman"/>
                <a:sym typeface="Times New Roman"/>
              </a:rPr>
              <a:t>Introductions </a:t>
            </a:r>
            <a:endParaRPr sz="2800" dirty="0">
              <a:latin typeface="Times New Roman"/>
              <a:ea typeface="Times New Roman"/>
              <a:cs typeface="Times New Roman"/>
              <a:sym typeface="Times New Roman"/>
            </a:endParaRPr>
          </a:p>
          <a:p>
            <a:pPr marL="457200" lvl="0" indent="-419100" algn="l" rtl="0">
              <a:lnSpc>
                <a:spcPct val="115000"/>
              </a:lnSpc>
              <a:spcBef>
                <a:spcPts val="0"/>
              </a:spcBef>
              <a:spcAft>
                <a:spcPts val="0"/>
              </a:spcAft>
              <a:buSzPts val="3000"/>
              <a:buFont typeface="Times New Roman"/>
              <a:buAutoNum type="arabicPeriod"/>
            </a:pPr>
            <a:r>
              <a:rPr lang="en" sz="2800" dirty="0">
                <a:latin typeface="Times New Roman"/>
                <a:ea typeface="Times New Roman"/>
                <a:cs typeface="Times New Roman"/>
                <a:sym typeface="Times New Roman"/>
              </a:rPr>
              <a:t>Defin</a:t>
            </a:r>
            <a:r>
              <a:rPr lang="en-US" sz="2800" dirty="0">
                <a:latin typeface="Times New Roman"/>
                <a:ea typeface="Times New Roman"/>
                <a:cs typeface="Times New Roman"/>
                <a:sym typeface="Times New Roman"/>
              </a:rPr>
              <a:t>e</a:t>
            </a:r>
            <a:r>
              <a:rPr lang="en" sz="2800" dirty="0">
                <a:latin typeface="Times New Roman"/>
                <a:ea typeface="Times New Roman"/>
                <a:cs typeface="Times New Roman"/>
                <a:sym typeface="Times New Roman"/>
              </a:rPr>
              <a:t> Terms and </a:t>
            </a:r>
            <a:r>
              <a:rPr lang="en-US" sz="2800" dirty="0">
                <a:latin typeface="Times New Roman"/>
                <a:ea typeface="Times New Roman"/>
                <a:cs typeface="Times New Roman"/>
                <a:sym typeface="Times New Roman"/>
              </a:rPr>
              <a:t>the “</a:t>
            </a:r>
            <a:r>
              <a:rPr lang="en" sz="2800" dirty="0">
                <a:latin typeface="Times New Roman"/>
                <a:ea typeface="Times New Roman"/>
                <a:cs typeface="Times New Roman"/>
                <a:sym typeface="Times New Roman"/>
              </a:rPr>
              <a:t>Elephant in the Room” Video</a:t>
            </a:r>
          </a:p>
          <a:p>
            <a:pPr marL="457200" lvl="0" indent="-419100" algn="l" rtl="0">
              <a:lnSpc>
                <a:spcPct val="115000"/>
              </a:lnSpc>
              <a:spcBef>
                <a:spcPts val="0"/>
              </a:spcBef>
              <a:spcAft>
                <a:spcPts val="0"/>
              </a:spcAft>
              <a:buSzPts val="3000"/>
              <a:buFont typeface="Times New Roman"/>
              <a:buAutoNum type="arabicPeriod"/>
            </a:pPr>
            <a:r>
              <a:rPr lang="en" sz="2800" dirty="0">
                <a:latin typeface="Times New Roman"/>
                <a:ea typeface="Times New Roman"/>
                <a:cs typeface="Times New Roman"/>
                <a:sym typeface="Times New Roman"/>
              </a:rPr>
              <a:t>Small Group</a:t>
            </a:r>
            <a:r>
              <a:rPr lang="en-US" sz="2800" dirty="0">
                <a:latin typeface="Times New Roman"/>
                <a:ea typeface="Times New Roman"/>
                <a:cs typeface="Times New Roman"/>
                <a:sym typeface="Times New Roman"/>
              </a:rPr>
              <a:t> Discussion</a:t>
            </a:r>
            <a:endParaRPr sz="2800" dirty="0">
              <a:latin typeface="Times New Roman"/>
              <a:ea typeface="Times New Roman"/>
              <a:cs typeface="Times New Roman"/>
              <a:sym typeface="Times New Roman"/>
            </a:endParaRPr>
          </a:p>
          <a:p>
            <a:pPr marL="457200" lvl="0" indent="-419100" algn="l" rtl="0">
              <a:lnSpc>
                <a:spcPct val="115000"/>
              </a:lnSpc>
              <a:spcBef>
                <a:spcPts val="0"/>
              </a:spcBef>
              <a:spcAft>
                <a:spcPts val="0"/>
              </a:spcAft>
              <a:buSzPts val="3000"/>
              <a:buFont typeface="Times New Roman"/>
              <a:buAutoNum type="arabicPeriod"/>
            </a:pPr>
            <a:r>
              <a:rPr lang="en" sz="2800" dirty="0">
                <a:latin typeface="Times New Roman"/>
                <a:ea typeface="Times New Roman"/>
                <a:cs typeface="Times New Roman"/>
                <a:sym typeface="Times New Roman"/>
              </a:rPr>
              <a:t>Shar</a:t>
            </a:r>
            <a:r>
              <a:rPr lang="en-US" sz="2800" dirty="0" err="1">
                <a:latin typeface="Times New Roman"/>
                <a:ea typeface="Times New Roman"/>
                <a:cs typeface="Times New Roman"/>
                <a:sym typeface="Times New Roman"/>
              </a:rPr>
              <a:t>ing</a:t>
            </a:r>
            <a:r>
              <a:rPr lang="en" sz="2800" dirty="0">
                <a:latin typeface="Times New Roman"/>
                <a:ea typeface="Times New Roman"/>
                <a:cs typeface="Times New Roman"/>
                <a:sym typeface="Times New Roman"/>
              </a:rPr>
              <a:t> Highlighted Challenges and Actions</a:t>
            </a:r>
            <a:endParaRPr sz="2800" dirty="0">
              <a:latin typeface="Times New Roman"/>
              <a:ea typeface="Times New Roman"/>
              <a:cs typeface="Times New Roman"/>
              <a:sym typeface="Times New Roman"/>
            </a:endParaRPr>
          </a:p>
          <a:p>
            <a:pPr marL="457200" lvl="0" indent="-419100" algn="l" rtl="0">
              <a:lnSpc>
                <a:spcPct val="115000"/>
              </a:lnSpc>
              <a:spcBef>
                <a:spcPts val="0"/>
              </a:spcBef>
              <a:spcAft>
                <a:spcPts val="0"/>
              </a:spcAft>
              <a:buSzPts val="3000"/>
              <a:buFont typeface="Times New Roman"/>
              <a:buAutoNum type="arabicPeriod"/>
            </a:pPr>
            <a:r>
              <a:rPr lang="en-US" sz="2800" dirty="0">
                <a:latin typeface="Times New Roman"/>
                <a:ea typeface="Times New Roman"/>
                <a:cs typeface="Times New Roman"/>
                <a:sym typeface="Times New Roman"/>
              </a:rPr>
              <a:t>C</a:t>
            </a:r>
            <a:r>
              <a:rPr lang="en" sz="2800" dirty="0">
                <a:latin typeface="Times New Roman"/>
                <a:ea typeface="Times New Roman"/>
                <a:cs typeface="Times New Roman"/>
                <a:sym typeface="Times New Roman"/>
              </a:rPr>
              <a:t>losing Reflections</a:t>
            </a:r>
            <a:endParaRPr sz="2800" dirty="0">
              <a:latin typeface="Times New Roman"/>
              <a:ea typeface="Times New Roman"/>
              <a:cs typeface="Times New Roman"/>
              <a:sym typeface="Times New Roman"/>
            </a:endParaRPr>
          </a:p>
          <a:p>
            <a:pPr marL="0" lvl="0" indent="0" algn="l" rtl="0">
              <a:spcBef>
                <a:spcPts val="360"/>
              </a:spcBef>
              <a:spcAft>
                <a:spcPts val="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1"/>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b="1" dirty="0">
                <a:effectLst>
                  <a:outerShdw blurRad="38100" dist="38100" dir="2700000" algn="tl">
                    <a:srgbClr val="000000">
                      <a:alpha val="43137"/>
                    </a:srgbClr>
                  </a:outerShdw>
                </a:effectLst>
              </a:rPr>
              <a:t>Open Your Mind</a:t>
            </a:r>
            <a:endParaRPr b="1" dirty="0">
              <a:effectLst>
                <a:outerShdw blurRad="38100" dist="38100" dir="2700000" algn="tl">
                  <a:srgbClr val="000000">
                    <a:alpha val="43137"/>
                  </a:srgbClr>
                </a:outerShdw>
              </a:effectLst>
            </a:endParaRPr>
          </a:p>
        </p:txBody>
      </p:sp>
      <p:sp>
        <p:nvSpPr>
          <p:cNvPr id="211" name="Google Shape;211;p31"/>
          <p:cNvSpPr txBox="1">
            <a:spLocks noGrp="1"/>
          </p:cNvSpPr>
          <p:nvPr>
            <p:ph type="body" idx="1"/>
          </p:nvPr>
        </p:nvSpPr>
        <p:spPr>
          <a:xfrm>
            <a:off x="457200" y="978769"/>
            <a:ext cx="8229600" cy="936658"/>
          </a:xfrm>
          <a:prstGeom prst="rect">
            <a:avLst/>
          </a:prstGeom>
        </p:spPr>
        <p:txBody>
          <a:bodyPr spcFirstLastPara="1" wrap="square" lIns="91425" tIns="45700" rIns="91425" bIns="45700" anchor="t" anchorCtr="0">
            <a:noAutofit/>
          </a:bodyPr>
          <a:lstStyle/>
          <a:p>
            <a:pPr marL="0" lvl="0" indent="0" algn="ctr" rtl="0">
              <a:spcBef>
                <a:spcPts val="360"/>
              </a:spcBef>
              <a:spcAft>
                <a:spcPts val="0"/>
              </a:spcAft>
              <a:buClr>
                <a:schemeClr val="dk1"/>
              </a:buClr>
              <a:buSzPts val="1100"/>
              <a:buFont typeface="Arial"/>
              <a:buNone/>
            </a:pPr>
            <a:r>
              <a:rPr lang="en" sz="2300" b="1" dirty="0"/>
              <a:t>Equity, Diversity and Inclusion: </a:t>
            </a:r>
            <a:r>
              <a:rPr lang="en" u="sng" dirty="0">
                <a:solidFill>
                  <a:schemeClr val="hlink"/>
                </a:solidFill>
                <a:hlinkClick r:id="rId3"/>
              </a:rPr>
              <a:t>https://www.youtube.com/watch?v=Q6eqOBOqESM</a:t>
            </a:r>
            <a:endParaRPr dirty="0"/>
          </a:p>
          <a:p>
            <a:pPr marL="0" lvl="0" indent="0" algn="l" rtl="0">
              <a:spcBef>
                <a:spcPts val="360"/>
              </a:spcBef>
              <a:spcAft>
                <a:spcPts val="0"/>
              </a:spcAft>
              <a:buClr>
                <a:schemeClr val="dk1"/>
              </a:buClr>
              <a:buSzPts val="1100"/>
              <a:buFont typeface="Arial"/>
              <a:buNone/>
            </a:pPr>
            <a:endParaRPr dirty="0"/>
          </a:p>
          <a:p>
            <a:pPr marL="0" lvl="0" indent="0" algn="l" rtl="0">
              <a:spcBef>
                <a:spcPts val="360"/>
              </a:spcBef>
              <a:spcAft>
                <a:spcPts val="0"/>
              </a:spcAft>
              <a:buNone/>
            </a:pPr>
            <a:endParaRPr dirty="0"/>
          </a:p>
        </p:txBody>
      </p:sp>
      <p:pic>
        <p:nvPicPr>
          <p:cNvPr id="5" name="Picture 4">
            <a:extLst>
              <a:ext uri="{FF2B5EF4-FFF2-40B4-BE49-F238E27FC236}">
                <a16:creationId xmlns:a16="http://schemas.microsoft.com/office/drawing/2014/main" id="{E6FCCDFC-B917-456A-8750-276BB4D116C6}"/>
              </a:ext>
            </a:extLst>
          </p:cNvPr>
          <p:cNvPicPr>
            <a:picLocks noChangeAspect="1"/>
          </p:cNvPicPr>
          <p:nvPr/>
        </p:nvPicPr>
        <p:blipFill>
          <a:blip r:embed="rId4"/>
          <a:stretch>
            <a:fillRect/>
          </a:stretch>
        </p:blipFill>
        <p:spPr>
          <a:xfrm>
            <a:off x="2002054" y="1915427"/>
            <a:ext cx="5438274" cy="305902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2"/>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b="1" dirty="0"/>
              <a:t>Defining Terms</a:t>
            </a:r>
            <a:endParaRPr b="1" dirty="0"/>
          </a:p>
        </p:txBody>
      </p:sp>
      <p:sp>
        <p:nvSpPr>
          <p:cNvPr id="217" name="Google Shape;217;p32"/>
          <p:cNvSpPr txBox="1">
            <a:spLocks noGrp="1"/>
          </p:cNvSpPr>
          <p:nvPr>
            <p:ph type="body" idx="1"/>
          </p:nvPr>
        </p:nvSpPr>
        <p:spPr>
          <a:xfrm>
            <a:off x="457200" y="1200150"/>
            <a:ext cx="8229600" cy="3657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 sz="2400" dirty="0"/>
              <a:t>What is the definition of </a:t>
            </a:r>
            <a:endParaRPr sz="2400" dirty="0"/>
          </a:p>
          <a:p>
            <a:pPr marL="0" lvl="0" indent="0" algn="l" rtl="0">
              <a:spcBef>
                <a:spcPts val="0"/>
              </a:spcBef>
              <a:spcAft>
                <a:spcPts val="0"/>
              </a:spcAft>
              <a:buNone/>
            </a:pPr>
            <a:endParaRPr sz="800" dirty="0"/>
          </a:p>
          <a:p>
            <a:pPr marL="457200" lvl="0" indent="-381000" algn="l" rtl="0">
              <a:spcBef>
                <a:spcPts val="0"/>
              </a:spcBef>
              <a:spcAft>
                <a:spcPts val="0"/>
              </a:spcAft>
              <a:buSzPts val="2400"/>
              <a:buChar char="●"/>
            </a:pPr>
            <a:r>
              <a:rPr lang="en" sz="2400" dirty="0"/>
              <a:t>RACE (biological and social concept) </a:t>
            </a:r>
            <a:endParaRPr sz="2400" dirty="0"/>
          </a:p>
          <a:p>
            <a:pPr marL="457200" lvl="0" indent="-381000" algn="l" rtl="0">
              <a:spcBef>
                <a:spcPts val="0"/>
              </a:spcBef>
              <a:spcAft>
                <a:spcPts val="0"/>
              </a:spcAft>
              <a:buSzPts val="2400"/>
              <a:buChar char="●"/>
            </a:pPr>
            <a:r>
              <a:rPr lang="en" sz="2400" dirty="0"/>
              <a:t>RACISM (reactive)</a:t>
            </a:r>
            <a:endParaRPr sz="2400" dirty="0"/>
          </a:p>
          <a:p>
            <a:pPr marL="457200" lvl="0" indent="-381000" algn="l" rtl="0">
              <a:spcBef>
                <a:spcPts val="0"/>
              </a:spcBef>
              <a:spcAft>
                <a:spcPts val="0"/>
              </a:spcAft>
              <a:buSzPts val="2400"/>
              <a:buChar char="●"/>
            </a:pPr>
            <a:r>
              <a:rPr lang="en" sz="2400" dirty="0"/>
              <a:t>ANTI-RACISM (proactive)</a:t>
            </a:r>
            <a:endParaRPr sz="2400" dirty="0"/>
          </a:p>
          <a:p>
            <a:pPr marL="457200" lvl="0" indent="-381000" algn="l" rtl="0">
              <a:spcBef>
                <a:spcPts val="0"/>
              </a:spcBef>
              <a:spcAft>
                <a:spcPts val="0"/>
              </a:spcAft>
              <a:buSzPts val="2400"/>
              <a:buChar char="●"/>
            </a:pPr>
            <a:r>
              <a:rPr lang="en" sz="2400" dirty="0"/>
              <a:t>SEX/GENDER</a:t>
            </a:r>
            <a:endParaRPr sz="2400" dirty="0"/>
          </a:p>
          <a:p>
            <a:pPr marL="457200" lvl="0" indent="-381000" algn="l" rtl="0">
              <a:spcBef>
                <a:spcPts val="0"/>
              </a:spcBef>
              <a:spcAft>
                <a:spcPts val="0"/>
              </a:spcAft>
              <a:buSzPts val="2400"/>
              <a:buChar char="●"/>
            </a:pPr>
            <a:r>
              <a:rPr lang="en" sz="2400" dirty="0"/>
              <a:t>SEXISM</a:t>
            </a:r>
            <a:endParaRPr sz="2400" dirty="0"/>
          </a:p>
          <a:p>
            <a:pPr marL="457200" lvl="0" indent="-381000" algn="l" rtl="0">
              <a:spcBef>
                <a:spcPts val="0"/>
              </a:spcBef>
              <a:spcAft>
                <a:spcPts val="0"/>
              </a:spcAft>
              <a:buSzPts val="2400"/>
              <a:buChar char="●"/>
            </a:pPr>
            <a:r>
              <a:rPr lang="en" sz="2400" dirty="0"/>
              <a:t>MISOGYNY </a:t>
            </a:r>
            <a:endParaRPr sz="2400" dirty="0"/>
          </a:p>
          <a:p>
            <a:pPr marL="457200" lvl="0" indent="-381000" algn="l" rtl="0">
              <a:spcBef>
                <a:spcPts val="0"/>
              </a:spcBef>
              <a:spcAft>
                <a:spcPts val="0"/>
              </a:spcAft>
              <a:buSzPts val="2400"/>
              <a:buChar char="●"/>
            </a:pPr>
            <a:r>
              <a:rPr lang="en" sz="2400" dirty="0"/>
              <a:t>RACIAL RECONCILIATION </a:t>
            </a:r>
            <a:endParaRPr sz="2400" dirty="0"/>
          </a:p>
          <a:p>
            <a:pPr marL="457200" lvl="0" indent="0" algn="l" rtl="0">
              <a:spcBef>
                <a:spcPts val="0"/>
              </a:spcBef>
              <a:spcAft>
                <a:spcPts val="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 name="Title 1">
            <a:extLst>
              <a:ext uri="{FF2B5EF4-FFF2-40B4-BE49-F238E27FC236}">
                <a16:creationId xmlns:a16="http://schemas.microsoft.com/office/drawing/2014/main" id="{532E2D71-E262-4D8D-8783-CF4A1A46D0F0}"/>
              </a:ext>
            </a:extLst>
          </p:cNvPr>
          <p:cNvSpPr>
            <a:spLocks noGrp="1"/>
          </p:cNvSpPr>
          <p:nvPr>
            <p:ph type="title"/>
          </p:nvPr>
        </p:nvSpPr>
        <p:spPr/>
        <p:txBody>
          <a:bodyPr/>
          <a:lstStyle/>
          <a:p>
            <a:r>
              <a:rPr lang="en-US" b="1" dirty="0"/>
              <a:t>The Elephant in the Room</a:t>
            </a:r>
          </a:p>
        </p:txBody>
      </p:sp>
      <p:sp>
        <p:nvSpPr>
          <p:cNvPr id="222" name="Google Shape;222;p33"/>
          <p:cNvSpPr txBox="1">
            <a:spLocks noGrp="1"/>
          </p:cNvSpPr>
          <p:nvPr>
            <p:ph type="body" idx="1"/>
          </p:nvPr>
        </p:nvSpPr>
        <p:spPr>
          <a:xfrm>
            <a:off x="457200" y="1142850"/>
            <a:ext cx="8229600" cy="3714900"/>
          </a:xfrm>
          <a:prstGeom prst="rect">
            <a:avLst/>
          </a:prstGeom>
        </p:spPr>
        <p:txBody>
          <a:bodyPr spcFirstLastPara="1" wrap="square" lIns="91425" tIns="45700" rIns="91425" bIns="45700" anchor="t" anchorCtr="0">
            <a:noAutofit/>
          </a:bodyPr>
          <a:lstStyle/>
          <a:p>
            <a:pPr marL="0" lvl="0" indent="0" algn="ctr" rtl="0">
              <a:spcBef>
                <a:spcPts val="360"/>
              </a:spcBef>
              <a:spcAft>
                <a:spcPts val="0"/>
              </a:spcAft>
              <a:buNone/>
            </a:pPr>
            <a:r>
              <a:rPr lang="en" sz="1400" b="1" u="sng" dirty="0">
                <a:solidFill>
                  <a:schemeClr val="hlink"/>
                </a:solidFill>
                <a:hlinkClick r:id="rId3"/>
              </a:rPr>
              <a:t>http://www.pbs.org/race/005_MeMyRaceAndI/005_01-slideshow.htm</a:t>
            </a:r>
            <a:r>
              <a:rPr lang="en" sz="1400" b="1" dirty="0"/>
              <a:t> </a:t>
            </a:r>
          </a:p>
          <a:p>
            <a:pPr marL="0" lvl="0" indent="0">
              <a:buNone/>
            </a:pPr>
            <a:r>
              <a:rPr lang="en-US" sz="1600" b="1" dirty="0"/>
              <a:t>Memorable Quotes</a:t>
            </a:r>
          </a:p>
          <a:p>
            <a:pPr marL="285750" indent="-285750">
              <a:buFont typeface="Courier New" panose="02070309020205020404" pitchFamily="49" charset="0"/>
              <a:buChar char="o"/>
            </a:pPr>
            <a:r>
              <a:rPr lang="en-US" dirty="0"/>
              <a:t>You've got to put yourself in a place to be able to dialogue first, instead of just wanting to ignore it, and run from it. We have to be proactive to set ourselves in a place where we can feel a little uncomfortable, and really start talking.   --Frank (street interview)</a:t>
            </a:r>
          </a:p>
          <a:p>
            <a:pPr marL="285750" indent="-285750">
              <a:buFont typeface="Courier New" panose="02070309020205020404" pitchFamily="49" charset="0"/>
              <a:buChar char="o"/>
            </a:pPr>
            <a:r>
              <a:rPr lang="en-US" dirty="0"/>
              <a:t>As long as each group stays comfortably in their space, there’s no struggle. It doesn’t mean there’s equality, it doesn’t mean there’s justice, but there’s just no struggle. It's the boundaries where we see those struggles occur.      --John A. Powell (legal scholar)</a:t>
            </a:r>
          </a:p>
          <a:p>
            <a:pPr marL="285750" indent="-285750">
              <a:buFont typeface="Courier New" panose="02070309020205020404" pitchFamily="49" charset="0"/>
              <a:buChar char="o"/>
            </a:pPr>
            <a:r>
              <a:rPr lang="en-US" dirty="0"/>
              <a:t>Not everything that is faced can be changed, but nothing can be changed until it is faced.   --James Baldwin (author and activist)</a:t>
            </a:r>
          </a:p>
          <a:p>
            <a:pPr marL="285750" indent="-285750">
              <a:buFont typeface="Courier New" panose="02070309020205020404" pitchFamily="49" charset="0"/>
              <a:buChar char="o"/>
            </a:pPr>
            <a:endParaRPr lang="en-US" sz="1600" dirty="0"/>
          </a:p>
          <a:p>
            <a:pPr marL="285750" indent="-285750">
              <a:buFont typeface="Courier New" panose="02070309020205020404" pitchFamily="49" charset="0"/>
              <a:buChar char="o"/>
            </a:pPr>
            <a:endParaRPr lang="en-US" sz="1600" dirty="0"/>
          </a:p>
          <a:p>
            <a:pPr marL="285750" indent="-285750">
              <a:buFont typeface="Courier New" panose="02070309020205020404" pitchFamily="49" charset="0"/>
              <a:buChar char="o"/>
            </a:pPr>
            <a:endParaRPr lang="en-US" sz="1600" dirty="0"/>
          </a:p>
          <a:p>
            <a:pPr marL="285750" indent="-285750">
              <a:buFont typeface="Courier New" panose="02070309020205020404" pitchFamily="49" charset="0"/>
              <a:buChar char="o"/>
            </a:pPr>
            <a:endParaRPr lang="en-US" sz="1600" dirty="0"/>
          </a:p>
          <a:p>
            <a:pPr marL="0" lvl="0" indent="0">
              <a:buNone/>
            </a:pPr>
            <a:endParaRPr lang="en-US" sz="1600" dirty="0"/>
          </a:p>
          <a:p>
            <a:pPr marL="0" lvl="0" indent="0" rtl="0">
              <a:spcBef>
                <a:spcPts val="360"/>
              </a:spcBef>
              <a:spcAft>
                <a:spcPts val="0"/>
              </a:spcAft>
              <a:buNone/>
            </a:pPr>
            <a:endParaRPr sz="1600" b="1" dirty="0"/>
          </a:p>
          <a:p>
            <a:pPr marL="0" lvl="0" indent="0" algn="l" rtl="0">
              <a:spcBef>
                <a:spcPts val="360"/>
              </a:spcBef>
              <a:spcAft>
                <a:spcPts val="0"/>
              </a:spcAft>
              <a:buNone/>
            </a:pPr>
            <a:endParaRPr dirty="0"/>
          </a:p>
        </p:txBody>
      </p:sp>
    </p:spTree>
    <p:extLst>
      <p:ext uri="{BB962C8B-B14F-4D97-AF65-F5344CB8AC3E}">
        <p14:creationId xmlns:p14="http://schemas.microsoft.com/office/powerpoint/2010/main" val="2793470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4"/>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u="sng"/>
              <a:t>Small Group Discussion</a:t>
            </a:r>
            <a:r>
              <a:rPr lang="en"/>
              <a:t>:</a:t>
            </a:r>
            <a:endParaRPr/>
          </a:p>
        </p:txBody>
      </p:sp>
      <p:sp>
        <p:nvSpPr>
          <p:cNvPr id="230" name="Google Shape;230;p34"/>
          <p:cNvSpPr txBox="1">
            <a:spLocks noGrp="1"/>
          </p:cNvSpPr>
          <p:nvPr>
            <p:ph type="body" idx="1"/>
          </p:nvPr>
        </p:nvSpPr>
        <p:spPr>
          <a:xfrm>
            <a:off x="457200" y="1047475"/>
            <a:ext cx="8229600" cy="3980100"/>
          </a:xfrm>
          <a:prstGeom prst="rect">
            <a:avLst/>
          </a:prstGeom>
        </p:spPr>
        <p:txBody>
          <a:bodyPr spcFirstLastPara="1" wrap="square" lIns="91425" tIns="45700" rIns="91425" bIns="45700" anchor="t" anchorCtr="0">
            <a:noAutofit/>
          </a:bodyPr>
          <a:lstStyle/>
          <a:p>
            <a:pPr marL="457200" lvl="0" indent="-381000" algn="l" rtl="0">
              <a:lnSpc>
                <a:spcPct val="100000"/>
              </a:lnSpc>
              <a:spcBef>
                <a:spcPts val="0"/>
              </a:spcBef>
              <a:spcAft>
                <a:spcPts val="0"/>
              </a:spcAft>
              <a:buSzPts val="2400"/>
              <a:buChar char="★"/>
            </a:pPr>
            <a:r>
              <a:rPr lang="en" sz="2400" dirty="0"/>
              <a:t>Who are you?</a:t>
            </a:r>
            <a:endParaRPr sz="2400" dirty="0"/>
          </a:p>
          <a:p>
            <a:pPr marL="457200" lvl="0" indent="-381000" algn="l" rtl="0">
              <a:spcBef>
                <a:spcPts val="0"/>
              </a:spcBef>
              <a:spcAft>
                <a:spcPts val="0"/>
              </a:spcAft>
              <a:buSzPts val="2400"/>
              <a:buChar char="★"/>
            </a:pPr>
            <a:r>
              <a:rPr lang="en" sz="2400" dirty="0"/>
              <a:t>How have you defined the terms based on your experience?</a:t>
            </a:r>
            <a:endParaRPr sz="2400" dirty="0"/>
          </a:p>
          <a:p>
            <a:pPr marL="457200" lvl="0" indent="-381000" algn="l" rtl="0">
              <a:lnSpc>
                <a:spcPct val="100000"/>
              </a:lnSpc>
              <a:spcBef>
                <a:spcPts val="0"/>
              </a:spcBef>
              <a:spcAft>
                <a:spcPts val="0"/>
              </a:spcAft>
              <a:buSzPts val="2400"/>
              <a:buChar char="★"/>
            </a:pPr>
            <a:r>
              <a:rPr lang="en" sz="2400" dirty="0"/>
              <a:t>What challenges have you experienced due to race and/or gender? </a:t>
            </a:r>
            <a:endParaRPr sz="2400" dirty="0"/>
          </a:p>
          <a:p>
            <a:pPr marL="914400" lvl="1" indent="-381000" algn="l" rtl="0">
              <a:lnSpc>
                <a:spcPct val="100000"/>
              </a:lnSpc>
              <a:spcBef>
                <a:spcPts val="0"/>
              </a:spcBef>
              <a:spcAft>
                <a:spcPts val="0"/>
              </a:spcAft>
              <a:buSzPts val="2400"/>
              <a:buChar char="○"/>
            </a:pPr>
            <a:r>
              <a:rPr lang="en" sz="2400" dirty="0"/>
              <a:t>How did you feel?</a:t>
            </a:r>
            <a:endParaRPr sz="2400" dirty="0"/>
          </a:p>
          <a:p>
            <a:pPr marL="914400" lvl="1" indent="-381000" algn="l" rtl="0">
              <a:lnSpc>
                <a:spcPct val="100000"/>
              </a:lnSpc>
              <a:spcBef>
                <a:spcPts val="0"/>
              </a:spcBef>
              <a:spcAft>
                <a:spcPts val="0"/>
              </a:spcAft>
              <a:buSzPts val="2400"/>
              <a:buChar char="○"/>
            </a:pPr>
            <a:r>
              <a:rPr lang="en" sz="2400" dirty="0"/>
              <a:t>What helped you move from a state of discomfort to a state of action?</a:t>
            </a:r>
            <a:endParaRPr sz="2400" dirty="0"/>
          </a:p>
          <a:p>
            <a:pPr marL="457200" lvl="0" indent="-381000" algn="l" rtl="0">
              <a:lnSpc>
                <a:spcPct val="100000"/>
              </a:lnSpc>
              <a:spcBef>
                <a:spcPts val="0"/>
              </a:spcBef>
              <a:spcAft>
                <a:spcPts val="0"/>
              </a:spcAft>
              <a:buSzPts val="2400"/>
              <a:buChar char="★"/>
            </a:pPr>
            <a:r>
              <a:rPr lang="en" sz="2400" dirty="0"/>
              <a:t>What actions have you taken to dismantle racism and/or end sexism?</a:t>
            </a:r>
            <a:endParaRP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5"/>
          <p:cNvSpPr txBox="1">
            <a:spLocks noGrp="1"/>
          </p:cNvSpPr>
          <p:nvPr>
            <p:ph type="title"/>
          </p:nvPr>
        </p:nvSpPr>
        <p:spPr>
          <a:xfrm>
            <a:off x="457200" y="504224"/>
            <a:ext cx="8229600" cy="742800"/>
          </a:xfrm>
          <a:prstGeom prst="rect">
            <a:avLst/>
          </a:prstGeom>
        </p:spPr>
        <p:txBody>
          <a:bodyPr spcFirstLastPara="1" wrap="square" lIns="91425" tIns="45700" rIns="91425" bIns="45700" anchor="ctr" anchorCtr="0">
            <a:noAutofit/>
          </a:bodyPr>
          <a:lstStyle/>
          <a:p>
            <a:pPr marL="0" lvl="0" indent="0" algn="l" rtl="0">
              <a:lnSpc>
                <a:spcPct val="115000"/>
              </a:lnSpc>
              <a:spcBef>
                <a:spcPts val="0"/>
              </a:spcBef>
              <a:spcAft>
                <a:spcPts val="0"/>
              </a:spcAft>
              <a:buClr>
                <a:schemeClr val="dk1"/>
              </a:buClr>
              <a:buSzPts val="1100"/>
              <a:buFont typeface="Arial"/>
              <a:buNone/>
            </a:pPr>
            <a:r>
              <a:rPr lang="en" sz="3600" b="1" dirty="0">
                <a:solidFill>
                  <a:schemeClr val="dk1"/>
                </a:solidFill>
                <a:latin typeface="+mj-lt"/>
                <a:ea typeface="Times New Roman"/>
                <a:cs typeface="Times New Roman"/>
                <a:sym typeface="Times New Roman"/>
              </a:rPr>
              <a:t>Share Your Group’s </a:t>
            </a:r>
            <a:endParaRPr b="1" dirty="0">
              <a:latin typeface="+mj-lt"/>
            </a:endParaRPr>
          </a:p>
        </p:txBody>
      </p:sp>
      <p:sp>
        <p:nvSpPr>
          <p:cNvPr id="236" name="Google Shape;236;p35"/>
          <p:cNvSpPr txBox="1">
            <a:spLocks noGrp="1"/>
          </p:cNvSpPr>
          <p:nvPr>
            <p:ph type="body" idx="1"/>
          </p:nvPr>
        </p:nvSpPr>
        <p:spPr>
          <a:xfrm>
            <a:off x="457200" y="1377386"/>
            <a:ext cx="8229600" cy="3480363"/>
          </a:xfrm>
          <a:prstGeom prst="rect">
            <a:avLst/>
          </a:prstGeom>
        </p:spPr>
        <p:txBody>
          <a:bodyPr spcFirstLastPara="1" wrap="square" lIns="91425" tIns="45700" rIns="91425" bIns="45700" anchor="t" anchorCtr="0">
            <a:noAutofit/>
          </a:bodyPr>
          <a:lstStyle/>
          <a:p>
            <a:pPr marL="457200" lvl="0" indent="-457200" algn="l" rtl="0">
              <a:lnSpc>
                <a:spcPct val="115000"/>
              </a:lnSpc>
              <a:spcBef>
                <a:spcPts val="0"/>
              </a:spcBef>
              <a:spcAft>
                <a:spcPts val="0"/>
              </a:spcAft>
              <a:buSzPts val="3600"/>
              <a:buFont typeface="Times New Roman"/>
              <a:buChar char="❏"/>
            </a:pPr>
            <a:r>
              <a:rPr lang="en" sz="3600" dirty="0">
                <a:latin typeface="Times New Roman"/>
                <a:ea typeface="Times New Roman"/>
                <a:cs typeface="Times New Roman"/>
                <a:sym typeface="Times New Roman"/>
              </a:rPr>
              <a:t>Common Challenges </a:t>
            </a:r>
            <a:endParaRPr sz="3600" dirty="0">
              <a:latin typeface="Times New Roman"/>
              <a:ea typeface="Times New Roman"/>
              <a:cs typeface="Times New Roman"/>
              <a:sym typeface="Times New Roman"/>
            </a:endParaRPr>
          </a:p>
          <a:p>
            <a:pPr marL="457200" lvl="0" indent="-457200" algn="l" rtl="0">
              <a:lnSpc>
                <a:spcPct val="115000"/>
              </a:lnSpc>
              <a:spcBef>
                <a:spcPts val="0"/>
              </a:spcBef>
              <a:spcAft>
                <a:spcPts val="0"/>
              </a:spcAft>
              <a:buSzPts val="3600"/>
              <a:buFont typeface="Times New Roman"/>
              <a:buChar char="❏"/>
            </a:pPr>
            <a:r>
              <a:rPr lang="en" sz="3600" dirty="0">
                <a:latin typeface="Times New Roman"/>
                <a:ea typeface="Times New Roman"/>
                <a:cs typeface="Times New Roman"/>
                <a:sym typeface="Times New Roman"/>
              </a:rPr>
              <a:t>Highlighted Actions</a:t>
            </a:r>
            <a:endParaRPr sz="3600" dirty="0">
              <a:latin typeface="Times New Roman"/>
              <a:ea typeface="Times New Roman"/>
              <a:cs typeface="Times New Roman"/>
              <a:sym typeface="Times New Roman"/>
            </a:endParaRPr>
          </a:p>
          <a:p>
            <a:pPr marL="457200" lvl="0" indent="0" algn="l" rtl="0">
              <a:spcBef>
                <a:spcPts val="0"/>
              </a:spcBef>
              <a:spcAft>
                <a:spcPts val="0"/>
              </a:spcAft>
              <a:buNone/>
            </a:pPr>
            <a:r>
              <a:rPr lang="en" sz="2400" dirty="0"/>
              <a:t>What actions have you taken to dismantle racism and/or end sexism?</a:t>
            </a:r>
            <a:endParaRPr sz="3600" dirty="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dirty="0"/>
          </a:p>
        </p:txBody>
      </p:sp>
      <p:pic>
        <p:nvPicPr>
          <p:cNvPr id="2" name="Picture 1">
            <a:extLst>
              <a:ext uri="{FF2B5EF4-FFF2-40B4-BE49-F238E27FC236}">
                <a16:creationId xmlns:a16="http://schemas.microsoft.com/office/drawing/2014/main" id="{0CC8960A-D577-47D0-A518-5025A75426BB}"/>
              </a:ext>
            </a:extLst>
          </p:cNvPr>
          <p:cNvPicPr>
            <a:picLocks noChangeAspect="1"/>
          </p:cNvPicPr>
          <p:nvPr/>
        </p:nvPicPr>
        <p:blipFill>
          <a:blip r:embed="rId3"/>
          <a:stretch>
            <a:fillRect/>
          </a:stretch>
        </p:blipFill>
        <p:spPr>
          <a:xfrm>
            <a:off x="5306208" y="382027"/>
            <a:ext cx="3247483" cy="218972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6"/>
          <p:cNvSpPr txBox="1">
            <a:spLocks noGrp="1"/>
          </p:cNvSpPr>
          <p:nvPr>
            <p:ph type="title"/>
          </p:nvPr>
        </p:nvSpPr>
        <p:spPr>
          <a:xfrm>
            <a:off x="457200" y="400050"/>
            <a:ext cx="8229600" cy="7428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b="1" dirty="0"/>
              <a:t>Closing Reflections: </a:t>
            </a:r>
            <a:r>
              <a:rPr lang="en-US" b="1" dirty="0"/>
              <a:t>Idea Wave</a:t>
            </a:r>
            <a:r>
              <a:rPr lang="en" b="1" dirty="0"/>
              <a:t> </a:t>
            </a:r>
            <a:endParaRPr b="1" dirty="0"/>
          </a:p>
        </p:txBody>
      </p:sp>
      <p:pic>
        <p:nvPicPr>
          <p:cNvPr id="3" name="Picture 2">
            <a:extLst>
              <a:ext uri="{FF2B5EF4-FFF2-40B4-BE49-F238E27FC236}">
                <a16:creationId xmlns:a16="http://schemas.microsoft.com/office/drawing/2014/main" id="{0697F95B-4FAC-4B39-A0E0-1FFFC54410B7}"/>
              </a:ext>
            </a:extLst>
          </p:cNvPr>
          <p:cNvPicPr>
            <a:picLocks noChangeAspect="1"/>
          </p:cNvPicPr>
          <p:nvPr/>
        </p:nvPicPr>
        <p:blipFill rotWithShape="1">
          <a:blip r:embed="rId3"/>
          <a:srcRect b="7853"/>
          <a:stretch/>
        </p:blipFill>
        <p:spPr>
          <a:xfrm>
            <a:off x="5947272" y="1956122"/>
            <a:ext cx="2976809" cy="2958928"/>
          </a:xfrm>
          <a:prstGeom prst="rect">
            <a:avLst/>
          </a:prstGeom>
        </p:spPr>
      </p:pic>
      <p:sp>
        <p:nvSpPr>
          <p:cNvPr id="242" name="Google Shape;242;p36"/>
          <p:cNvSpPr txBox="1">
            <a:spLocks noGrp="1"/>
          </p:cNvSpPr>
          <p:nvPr>
            <p:ph type="body" idx="1"/>
          </p:nvPr>
        </p:nvSpPr>
        <p:spPr>
          <a:xfrm>
            <a:off x="457201" y="1200150"/>
            <a:ext cx="8466880" cy="3657600"/>
          </a:xfrm>
          <a:prstGeom prst="rect">
            <a:avLst/>
          </a:prstGeom>
        </p:spPr>
        <p:txBody>
          <a:bodyPr spcFirstLastPara="1" wrap="square" lIns="91425" tIns="45700" rIns="91425" bIns="45700" anchor="t" anchorCtr="0">
            <a:noAutofit/>
          </a:bodyPr>
          <a:lstStyle/>
          <a:p>
            <a:pPr marL="457200" lvl="0" indent="-419100" algn="l" rtl="0">
              <a:lnSpc>
                <a:spcPct val="115000"/>
              </a:lnSpc>
              <a:spcBef>
                <a:spcPts val="0"/>
              </a:spcBef>
              <a:spcAft>
                <a:spcPts val="0"/>
              </a:spcAft>
              <a:buSzPts val="3000"/>
              <a:buChar char="•"/>
            </a:pPr>
            <a:r>
              <a:rPr lang="en" sz="3000" dirty="0"/>
              <a:t>What patterns or common themes do we see?</a:t>
            </a:r>
            <a:endParaRPr sz="3000" dirty="0"/>
          </a:p>
          <a:p>
            <a:pPr marL="457200" lvl="0" indent="-419100" algn="l" rtl="0">
              <a:lnSpc>
                <a:spcPct val="115000"/>
              </a:lnSpc>
              <a:spcBef>
                <a:spcPts val="0"/>
              </a:spcBef>
              <a:spcAft>
                <a:spcPts val="0"/>
              </a:spcAft>
              <a:buSzPts val="3000"/>
              <a:buChar char="•"/>
            </a:pPr>
            <a:r>
              <a:rPr lang="en" sz="3000" dirty="0"/>
              <a:t>What questions remain?</a:t>
            </a:r>
            <a:endParaRPr sz="3000" dirty="0"/>
          </a:p>
          <a:p>
            <a:pPr marL="457200" lvl="0" indent="-419100" algn="l" rtl="0">
              <a:lnSpc>
                <a:spcPct val="115000"/>
              </a:lnSpc>
              <a:spcBef>
                <a:spcPts val="0"/>
              </a:spcBef>
              <a:spcAft>
                <a:spcPts val="0"/>
              </a:spcAft>
              <a:buSzPts val="3000"/>
              <a:buChar char="•"/>
            </a:pPr>
            <a:r>
              <a:rPr lang="en" sz="3000" dirty="0"/>
              <a:t>What further actions are needed?</a:t>
            </a:r>
            <a:endParaRPr sz="3000" dirty="0"/>
          </a:p>
          <a:p>
            <a:pPr marL="0" lvl="0" indent="0" algn="ctr" rtl="0">
              <a:lnSpc>
                <a:spcPct val="115000"/>
              </a:lnSpc>
              <a:spcBef>
                <a:spcPts val="0"/>
              </a:spcBef>
              <a:spcAft>
                <a:spcPts val="0"/>
              </a:spcAft>
              <a:buNone/>
            </a:pPr>
            <a:endParaRPr sz="2600" dirty="0"/>
          </a:p>
          <a:p>
            <a:pPr marL="0" lvl="0" indent="0" algn="ctr" rtl="0">
              <a:lnSpc>
                <a:spcPct val="115000"/>
              </a:lnSpc>
              <a:spcBef>
                <a:spcPts val="0"/>
              </a:spcBef>
              <a:spcAft>
                <a:spcPts val="0"/>
              </a:spcAft>
              <a:buNone/>
            </a:pPr>
            <a:endParaRPr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7"/>
          <p:cNvSpPr txBox="1">
            <a:spLocks noGrp="1"/>
          </p:cNvSpPr>
          <p:nvPr>
            <p:ph type="title"/>
          </p:nvPr>
        </p:nvSpPr>
        <p:spPr>
          <a:xfrm>
            <a:off x="457200" y="608394"/>
            <a:ext cx="8229600" cy="742800"/>
          </a:xfrm>
          <a:prstGeom prst="rect">
            <a:avLst/>
          </a:prstGeom>
          <a:noFill/>
          <a:ln>
            <a:noFill/>
          </a:ln>
        </p:spPr>
        <p:txBody>
          <a:bodyPr spcFirstLastPara="1" wrap="square" lIns="68575" tIns="34275" rIns="68575" bIns="34275" anchor="ctr" anchorCtr="0">
            <a:noAutofit/>
          </a:bodyPr>
          <a:lstStyle/>
          <a:p>
            <a:pPr marL="0" lvl="0" indent="0" algn="ctr" rtl="0">
              <a:spcBef>
                <a:spcPts val="0"/>
              </a:spcBef>
              <a:spcAft>
                <a:spcPts val="0"/>
              </a:spcAft>
              <a:buClr>
                <a:schemeClr val="dk1"/>
              </a:buClr>
              <a:buSzPts val="1500"/>
              <a:buFont typeface="Arial"/>
              <a:buNone/>
            </a:pPr>
            <a:r>
              <a:rPr lang="en" sz="3600" b="1" dirty="0">
                <a:solidFill>
                  <a:srgbClr val="FF0000"/>
                </a:solidFill>
                <a:effectLst>
                  <a:outerShdw blurRad="38100" dist="38100" dir="2700000" algn="tl">
                    <a:srgbClr val="000000">
                      <a:alpha val="43137"/>
                    </a:srgbClr>
                  </a:outerShdw>
                </a:effectLst>
              </a:rPr>
              <a:t>Thank you for joining us!</a:t>
            </a:r>
            <a:endParaRPr sz="4000" b="1" dirty="0">
              <a:solidFill>
                <a:srgbClr val="FF0000"/>
              </a:solidFill>
              <a:effectLst>
                <a:outerShdw blurRad="38100" dist="38100" dir="2700000" algn="tl">
                  <a:srgbClr val="000000">
                    <a:alpha val="43137"/>
                  </a:srgbClr>
                </a:outerShdw>
              </a:effectLst>
            </a:endParaRPr>
          </a:p>
        </p:txBody>
      </p:sp>
      <p:sp>
        <p:nvSpPr>
          <p:cNvPr id="249" name="Google Shape;249;p37"/>
          <p:cNvSpPr txBox="1">
            <a:spLocks noGrp="1"/>
          </p:cNvSpPr>
          <p:nvPr>
            <p:ph type="body" idx="1"/>
          </p:nvPr>
        </p:nvSpPr>
        <p:spPr>
          <a:xfrm>
            <a:off x="457200" y="1632030"/>
            <a:ext cx="8229600" cy="3225720"/>
          </a:xfrm>
          <a:prstGeom prst="rect">
            <a:avLst/>
          </a:prstGeom>
          <a:noFill/>
          <a:ln>
            <a:noFill/>
          </a:ln>
        </p:spPr>
        <p:txBody>
          <a:bodyPr spcFirstLastPara="1" wrap="square" lIns="68575" tIns="34275" rIns="68575" bIns="34275" anchor="t" anchorCtr="0">
            <a:noAutofit/>
          </a:bodyPr>
          <a:lstStyle/>
          <a:p>
            <a:pPr marL="0" lvl="0" indent="0" algn="l" rtl="0">
              <a:spcBef>
                <a:spcPts val="400"/>
              </a:spcBef>
              <a:spcAft>
                <a:spcPts val="0"/>
              </a:spcAft>
              <a:buSzPts val="1500"/>
              <a:buNone/>
            </a:pPr>
            <a:r>
              <a:rPr lang="en" sz="2400" b="1" dirty="0"/>
              <a:t>Contact Information</a:t>
            </a:r>
            <a:endParaRPr sz="2400" b="1" dirty="0"/>
          </a:p>
          <a:p>
            <a:pPr marL="342900" lvl="0" indent="0" algn="l" rtl="0">
              <a:spcBef>
                <a:spcPts val="300"/>
              </a:spcBef>
              <a:spcAft>
                <a:spcPts val="0"/>
              </a:spcAft>
              <a:buClr>
                <a:schemeClr val="dk1"/>
              </a:buClr>
              <a:buSzPts val="1100"/>
              <a:buFont typeface="Arial"/>
              <a:buNone/>
            </a:pPr>
            <a:r>
              <a:rPr lang="en" sz="2400" dirty="0"/>
              <a:t>Mayra Cruz (cruzmayra@deanza.edu)</a:t>
            </a:r>
            <a:endParaRPr sz="2400" dirty="0"/>
          </a:p>
          <a:p>
            <a:pPr marL="342900" lvl="0" indent="0" algn="l" rtl="0">
              <a:spcBef>
                <a:spcPts val="300"/>
              </a:spcBef>
              <a:spcAft>
                <a:spcPts val="0"/>
              </a:spcAft>
              <a:buClr>
                <a:schemeClr val="dk1"/>
              </a:buClr>
              <a:buSzPts val="1100"/>
              <a:buFont typeface="Arial"/>
              <a:buNone/>
            </a:pPr>
            <a:r>
              <a:rPr lang="en" sz="2400" dirty="0"/>
              <a:t>Michelle Bean (mbean@riohondo.edu)</a:t>
            </a:r>
            <a:endParaRPr sz="2400" dirty="0"/>
          </a:p>
          <a:p>
            <a:pPr marL="342900" lvl="0" indent="0" algn="l" rtl="0">
              <a:spcBef>
                <a:spcPts val="300"/>
              </a:spcBef>
              <a:spcAft>
                <a:spcPts val="0"/>
              </a:spcAft>
              <a:buClr>
                <a:schemeClr val="dk1"/>
              </a:buClr>
              <a:buSzPts val="1100"/>
              <a:buFont typeface="Arial"/>
              <a:buNone/>
            </a:pPr>
            <a:r>
              <a:rPr lang="en" sz="2400" dirty="0"/>
              <a:t>Cheryl Aschenbach (caschenbach@lassencollege.edu)</a:t>
            </a:r>
            <a:endParaRPr sz="2400" dirty="0"/>
          </a:p>
          <a:p>
            <a:pPr marL="342900" lvl="0" indent="0" algn="l" rtl="0">
              <a:spcBef>
                <a:spcPts val="300"/>
              </a:spcBef>
              <a:spcAft>
                <a:spcPts val="0"/>
              </a:spcAft>
              <a:buClr>
                <a:schemeClr val="dk1"/>
              </a:buClr>
              <a:buSzPts val="1100"/>
              <a:buFont typeface="Arial"/>
              <a:buNone/>
            </a:pPr>
            <a:r>
              <a:rPr lang="en" sz="2400" dirty="0"/>
              <a:t>Rochelle Olive (rolive@peralta.edu)</a:t>
            </a:r>
            <a:endParaRPr sz="2400" dirty="0"/>
          </a:p>
          <a:p>
            <a:pPr marL="0" lvl="0" indent="0" algn="l" rtl="0">
              <a:spcBef>
                <a:spcPts val="300"/>
              </a:spcBef>
              <a:spcAft>
                <a:spcPts val="0"/>
              </a:spcAft>
              <a:buClr>
                <a:schemeClr val="dk1"/>
              </a:buClr>
              <a:buSzPts val="1100"/>
              <a:buFont typeface="Arial"/>
              <a:buNone/>
            </a:pPr>
            <a:endParaRPr sz="1200" dirty="0"/>
          </a:p>
          <a:p>
            <a:pPr marL="342900" lvl="1" indent="0" algn="l" rtl="0">
              <a:spcBef>
                <a:spcPts val="300"/>
              </a:spcBef>
              <a:spcAft>
                <a:spcPts val="0"/>
              </a:spcAft>
              <a:buSzPts val="1300"/>
              <a:buNone/>
            </a:pPr>
            <a:endParaRPr sz="1800" dirty="0"/>
          </a:p>
          <a:p>
            <a:pPr marL="342900" lvl="1" indent="0" algn="l" rtl="0">
              <a:spcBef>
                <a:spcPts val="300"/>
              </a:spcBef>
              <a:spcAft>
                <a:spcPts val="0"/>
              </a:spcAft>
              <a:buSzPts val="1300"/>
              <a:buNone/>
            </a:pPr>
            <a:endParaRPr dirty="0"/>
          </a:p>
          <a:p>
            <a:pPr marL="139700" lvl="0" indent="-38100" algn="l" rtl="0">
              <a:spcBef>
                <a:spcPts val="400"/>
              </a:spcBef>
              <a:spcAft>
                <a:spcPts val="0"/>
              </a:spcAft>
              <a:buSzPts val="1500"/>
              <a:buNone/>
            </a:pPr>
            <a:endParaRPr dirty="0"/>
          </a:p>
        </p:txBody>
      </p:sp>
    </p:spTree>
  </p:cSld>
  <p:clrMapOvr>
    <a:masterClrMapping/>
  </p:clrMapOvr>
</p:sld>
</file>

<file path=ppt/theme/theme1.xml><?xml version="1.0" encoding="utf-8"?>
<a:theme xmlns:a="http://schemas.openxmlformats.org/drawingml/2006/main" name="Theme5">
  <a:themeElements>
    <a:clrScheme name="Custom 4">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141AD2"/>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5">
  <a:themeElements>
    <a:clrScheme name="Custom 4">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141AD2"/>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1380</TotalTime>
  <Words>643</Words>
  <Application>Microsoft Office PowerPoint</Application>
  <PresentationFormat>On-screen Show (16:9)</PresentationFormat>
  <Paragraphs>86</Paragraphs>
  <Slides>9</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Courier New</vt:lpstr>
      <vt:lpstr>Times New Roman</vt:lpstr>
      <vt:lpstr>Theme5</vt:lpstr>
      <vt:lpstr>Theme5</vt:lpstr>
      <vt:lpstr>Womyn’s Leadership Circle  Difficult Conversations: Creating Womyn’s Leadership Circles on Campus</vt:lpstr>
      <vt:lpstr>Today’s Agenda</vt:lpstr>
      <vt:lpstr>Open Your Mind</vt:lpstr>
      <vt:lpstr>Defining Terms</vt:lpstr>
      <vt:lpstr>The Elephant in the Room</vt:lpstr>
      <vt:lpstr>Small Group Discussion:</vt:lpstr>
      <vt:lpstr>Share Your Group’s </vt:lpstr>
      <vt:lpstr>Closing Reflections: Idea Wave </vt:lpstr>
      <vt:lpstr>Thank you for joining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Womyn’s Leadership Circle  Difficult Conversations:   Creating Womyn’s Leadership Circles on Campus</dc:title>
  <dc:creator>miche</dc:creator>
  <cp:lastModifiedBy> </cp:lastModifiedBy>
  <cp:revision>1</cp:revision>
  <dcterms:modified xsi:type="dcterms:W3CDTF">2019-06-05T17:00:34Z</dcterms:modified>
</cp:coreProperties>
</file>