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  <p:sldMasterId id="2147483675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37879-216C-4785-86E4-D10F30553FDA}" v="11" dt="2019-06-04T18:19:45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89" autoAdjust="0"/>
  </p:normalViewPr>
  <p:slideViewPr>
    <p:cSldViewPr snapToGrid="0">
      <p:cViewPr varScale="1">
        <p:scale>
          <a:sx n="57" d="100"/>
          <a:sy n="57" d="100"/>
        </p:scale>
        <p:origin x="146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Bean" userId="0d8acacb-9479-4755-afc3-7abd1af15332" providerId="ADAL" clId="{BCD37879-216C-4785-86E4-D10F30553FDA}"/>
    <pc:docChg chg="custSel modSld">
      <pc:chgData name="Michelle Bean" userId="0d8acacb-9479-4755-afc3-7abd1af15332" providerId="ADAL" clId="{BCD37879-216C-4785-86E4-D10F30553FDA}" dt="2019-06-04T18:21:16.814" v="355" actId="20577"/>
      <pc:docMkLst>
        <pc:docMk/>
      </pc:docMkLst>
      <pc:sldChg chg="modSp">
        <pc:chgData name="Michelle Bean" userId="0d8acacb-9479-4755-afc3-7abd1af15332" providerId="ADAL" clId="{BCD37879-216C-4785-86E4-D10F30553FDA}" dt="2019-06-04T18:06:14.513" v="26" actId="404"/>
        <pc:sldMkLst>
          <pc:docMk/>
          <pc:sldMk cId="0" sldId="256"/>
        </pc:sldMkLst>
        <pc:spChg chg="mod">
          <ac:chgData name="Michelle Bean" userId="0d8acacb-9479-4755-afc3-7abd1af15332" providerId="ADAL" clId="{BCD37879-216C-4785-86E4-D10F30553FDA}" dt="2019-06-04T18:06:14.513" v="26" actId="404"/>
          <ac:spMkLst>
            <pc:docMk/>
            <pc:sldMk cId="0" sldId="256"/>
            <ac:spMk id="198" creationId="{00000000-0000-0000-0000-000000000000}"/>
          </ac:spMkLst>
        </pc:spChg>
      </pc:sldChg>
      <pc:sldChg chg="modSp modNotesTx">
        <pc:chgData name="Michelle Bean" userId="0d8acacb-9479-4755-afc3-7abd1af15332" providerId="ADAL" clId="{BCD37879-216C-4785-86E4-D10F30553FDA}" dt="2019-06-04T18:21:16.814" v="355" actId="20577"/>
        <pc:sldMkLst>
          <pc:docMk/>
          <pc:sldMk cId="0" sldId="257"/>
        </pc:sldMkLst>
        <pc:spChg chg="mod">
          <ac:chgData name="Michelle Bean" userId="0d8acacb-9479-4755-afc3-7abd1af15332" providerId="ADAL" clId="{BCD37879-216C-4785-86E4-D10F30553FDA}" dt="2019-06-04T18:21:16.814" v="355" actId="20577"/>
          <ac:spMkLst>
            <pc:docMk/>
            <pc:sldMk cId="0" sldId="257"/>
            <ac:spMk id="204" creationId="{00000000-0000-0000-0000-000000000000}"/>
          </ac:spMkLst>
        </pc:spChg>
        <pc:spChg chg="mod">
          <ac:chgData name="Michelle Bean" userId="0d8acacb-9479-4755-afc3-7abd1af15332" providerId="ADAL" clId="{BCD37879-216C-4785-86E4-D10F30553FDA}" dt="2019-06-04T18:07:32.503" v="66" actId="20577"/>
          <ac:spMkLst>
            <pc:docMk/>
            <pc:sldMk cId="0" sldId="257"/>
            <ac:spMk id="205" creationId="{00000000-0000-0000-0000-000000000000}"/>
          </ac:spMkLst>
        </pc:spChg>
      </pc:sldChg>
      <pc:sldChg chg="modSp modNotesTx">
        <pc:chgData name="Michelle Bean" userId="0d8acacb-9479-4755-afc3-7abd1af15332" providerId="ADAL" clId="{BCD37879-216C-4785-86E4-D10F30553FDA}" dt="2019-06-04T18:13:03.289" v="195" actId="1035"/>
        <pc:sldMkLst>
          <pc:docMk/>
          <pc:sldMk cId="0" sldId="258"/>
        </pc:sldMkLst>
        <pc:spChg chg="mod">
          <ac:chgData name="Michelle Bean" userId="0d8acacb-9479-4755-afc3-7abd1af15332" providerId="ADAL" clId="{BCD37879-216C-4785-86E4-D10F30553FDA}" dt="2019-06-04T18:07:51.072" v="69"/>
          <ac:spMkLst>
            <pc:docMk/>
            <pc:sldMk cId="0" sldId="258"/>
            <ac:spMk id="210" creationId="{00000000-0000-0000-0000-000000000000}"/>
          </ac:spMkLst>
        </pc:spChg>
        <pc:spChg chg="mod">
          <ac:chgData name="Michelle Bean" userId="0d8acacb-9479-4755-afc3-7abd1af15332" providerId="ADAL" clId="{BCD37879-216C-4785-86E4-D10F30553FDA}" dt="2019-06-04T18:13:03.289" v="195" actId="1035"/>
          <ac:spMkLst>
            <pc:docMk/>
            <pc:sldMk cId="0" sldId="258"/>
            <ac:spMk id="211" creationId="{00000000-0000-0000-0000-000000000000}"/>
          </ac:spMkLst>
        </pc:spChg>
      </pc:sldChg>
      <pc:sldChg chg="modSp modNotesTx">
        <pc:chgData name="Michelle Bean" userId="0d8acacb-9479-4755-afc3-7abd1af15332" providerId="ADAL" clId="{BCD37879-216C-4785-86E4-D10F30553FDA}" dt="2019-06-04T18:15:00.867" v="232" actId="14100"/>
        <pc:sldMkLst>
          <pc:docMk/>
          <pc:sldMk cId="0" sldId="259"/>
        </pc:sldMkLst>
        <pc:spChg chg="mod">
          <ac:chgData name="Michelle Bean" userId="0d8acacb-9479-4755-afc3-7abd1af15332" providerId="ADAL" clId="{BCD37879-216C-4785-86E4-D10F30553FDA}" dt="2019-06-04T18:13:43.314" v="218" actId="113"/>
          <ac:spMkLst>
            <pc:docMk/>
            <pc:sldMk cId="0" sldId="259"/>
            <ac:spMk id="216" creationId="{00000000-0000-0000-0000-000000000000}"/>
          </ac:spMkLst>
        </pc:spChg>
        <pc:spChg chg="mod">
          <ac:chgData name="Michelle Bean" userId="0d8acacb-9479-4755-afc3-7abd1af15332" providerId="ADAL" clId="{BCD37879-216C-4785-86E4-D10F30553FDA}" dt="2019-06-04T18:15:00.867" v="232" actId="14100"/>
          <ac:spMkLst>
            <pc:docMk/>
            <pc:sldMk cId="0" sldId="259"/>
            <ac:spMk id="217" creationId="{00000000-0000-0000-0000-000000000000}"/>
          </ac:spMkLst>
        </pc:spChg>
      </pc:sldChg>
      <pc:sldChg chg="modSp modNotesTx">
        <pc:chgData name="Michelle Bean" userId="0d8acacb-9479-4755-afc3-7abd1af15332" providerId="ADAL" clId="{BCD37879-216C-4785-86E4-D10F30553FDA}" dt="2019-06-04T18:17:59.556" v="322" actId="404"/>
        <pc:sldMkLst>
          <pc:docMk/>
          <pc:sldMk cId="0" sldId="260"/>
        </pc:sldMkLst>
        <pc:spChg chg="mod">
          <ac:chgData name="Michelle Bean" userId="0d8acacb-9479-4755-afc3-7abd1af15332" providerId="ADAL" clId="{BCD37879-216C-4785-86E4-D10F30553FDA}" dt="2019-06-04T18:17:59.556" v="322" actId="404"/>
          <ac:spMkLst>
            <pc:docMk/>
            <pc:sldMk cId="0" sldId="260"/>
            <ac:spMk id="223" creationId="{00000000-0000-0000-0000-000000000000}"/>
          </ac:spMkLst>
        </pc:spChg>
      </pc:sldChg>
      <pc:sldChg chg="delSp modSp modNotesTx">
        <pc:chgData name="Michelle Bean" userId="0d8acacb-9479-4755-afc3-7abd1af15332" providerId="ADAL" clId="{BCD37879-216C-4785-86E4-D10F30553FDA}" dt="2019-06-04T18:20:33.327" v="349" actId="122"/>
        <pc:sldMkLst>
          <pc:docMk/>
          <pc:sldMk cId="0" sldId="261"/>
        </pc:sldMkLst>
        <pc:spChg chg="mod">
          <ac:chgData name="Michelle Bean" userId="0d8acacb-9479-4755-afc3-7abd1af15332" providerId="ADAL" clId="{BCD37879-216C-4785-86E4-D10F30553FDA}" dt="2019-06-04T18:20:33.327" v="349" actId="122"/>
          <ac:spMkLst>
            <pc:docMk/>
            <pc:sldMk cId="0" sldId="261"/>
            <ac:spMk id="228" creationId="{00000000-0000-0000-0000-000000000000}"/>
          </ac:spMkLst>
        </pc:spChg>
        <pc:spChg chg="del">
          <ac:chgData name="Michelle Bean" userId="0d8acacb-9479-4755-afc3-7abd1af15332" providerId="ADAL" clId="{BCD37879-216C-4785-86E4-D10F30553FDA}" dt="2019-06-04T18:20:29.845" v="348" actId="478"/>
          <ac:spMkLst>
            <pc:docMk/>
            <pc:sldMk cId="0" sldId="261"/>
            <ac:spMk id="229" creationId="{00000000-0000-0000-0000-000000000000}"/>
          </ac:spMkLst>
        </pc:spChg>
        <pc:picChg chg="mod">
          <ac:chgData name="Michelle Bean" userId="0d8acacb-9479-4755-afc3-7abd1af15332" providerId="ADAL" clId="{BCD37879-216C-4785-86E4-D10F30553FDA}" dt="2019-06-04T18:20:26.105" v="347" actId="1076"/>
          <ac:picMkLst>
            <pc:docMk/>
            <pc:sldMk cId="0" sldId="261"/>
            <ac:picMk id="230" creationId="{00000000-0000-0000-0000-000000000000}"/>
          </ac:picMkLst>
        </pc:picChg>
      </pc:sldChg>
      <pc:sldChg chg="modSp">
        <pc:chgData name="Michelle Bean" userId="0d8acacb-9479-4755-afc3-7abd1af15332" providerId="ADAL" clId="{BCD37879-216C-4785-86E4-D10F30553FDA}" dt="2019-06-04T18:19:49.303" v="346" actId="20577"/>
        <pc:sldMkLst>
          <pc:docMk/>
          <pc:sldMk cId="0" sldId="262"/>
        </pc:sldMkLst>
        <pc:spChg chg="mod">
          <ac:chgData name="Michelle Bean" userId="0d8acacb-9479-4755-afc3-7abd1af15332" providerId="ADAL" clId="{BCD37879-216C-4785-86E4-D10F30553FDA}" dt="2019-06-04T18:19:49.303" v="346" actId="20577"/>
          <ac:spMkLst>
            <pc:docMk/>
            <pc:sldMk cId="0" sldId="262"/>
            <ac:spMk id="23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79a033fb1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579a033fb1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chemeClr val="lt1"/>
                </a:highlight>
              </a:rPr>
              <a:t>2 min--Mayra</a:t>
            </a:r>
            <a:endParaRPr dirty="0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chemeClr val="lt1"/>
                </a:highlight>
              </a:rPr>
              <a:t>Program Description: </a:t>
            </a:r>
            <a:r>
              <a:rPr lang="en" sz="1200" dirty="0">
                <a:solidFill>
                  <a:schemeClr val="dk1"/>
                </a:solidFill>
                <a:highlight>
                  <a:schemeClr val="lt1"/>
                </a:highlight>
              </a:rPr>
              <a:t>Come to contribute to a focus group session on shaping the vision and next steps for the womyn’s leadership vision in community colleges.  You will have the opportunity to provide insight and feedback to foster a culture shift within the California Community Colleges that embraces and encourages womyn to actualize their leadership </a:t>
            </a:r>
            <a:r>
              <a:rPr lang="en" sz="1200" dirty="0">
                <a:solidFill>
                  <a:schemeClr val="dk1"/>
                </a:solidFill>
                <a:highlight>
                  <a:srgbClr val="FFFFFF"/>
                </a:highlight>
              </a:rPr>
              <a:t>potential.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83dae4f6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583dae4f6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 min--</a:t>
            </a:r>
            <a:r>
              <a:rPr lang="en-US" dirty="0"/>
              <a:t>Mayra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 include a </a:t>
            </a:r>
            <a:r>
              <a:rPr lang="en-US" dirty="0"/>
              <a:t>b</a:t>
            </a:r>
            <a:r>
              <a:rPr lang="en" dirty="0"/>
              <a:t>rief history of </a:t>
            </a:r>
            <a:r>
              <a:rPr lang="en-US" dirty="0"/>
              <a:t>our </a:t>
            </a:r>
            <a:r>
              <a:rPr lang="en" dirty="0"/>
              <a:t>actions/ideas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a7b5654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a7b5654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Michelle—</a:t>
            </a:r>
            <a:r>
              <a:rPr lang="en-US" dirty="0"/>
              <a:t>gives </a:t>
            </a:r>
            <a:r>
              <a:rPr lang="en" dirty="0"/>
              <a:t>directions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15 </a:t>
            </a:r>
            <a:r>
              <a:rPr lang="en-US" dirty="0"/>
              <a:t>min for W</a:t>
            </a:r>
            <a:r>
              <a:rPr lang="en" dirty="0"/>
              <a:t>alk About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+5 min </a:t>
            </a:r>
            <a:r>
              <a:rPr lang="en-US" dirty="0"/>
              <a:t>to </a:t>
            </a:r>
            <a:r>
              <a:rPr lang="en" dirty="0"/>
              <a:t>wrap up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79a033fb1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579a033fb1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Mayra lead</a:t>
            </a:r>
            <a:r>
              <a:rPr lang="en-US" dirty="0"/>
              <a:t>s:</a:t>
            </a: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Pair </a:t>
            </a:r>
            <a:r>
              <a:rPr lang="en-US" dirty="0"/>
              <a:t>S</a:t>
            </a:r>
            <a:r>
              <a:rPr lang="en" dirty="0"/>
              <a:t>hare—10 </a:t>
            </a:r>
            <a:r>
              <a:rPr lang="en-US" dirty="0"/>
              <a:t>min.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Michelle and Cheryl take notes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Groups SHARE OUT—10 min.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Other later possible questions: </a:t>
            </a: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do you draw on from your experience outside of academia, your communities and cultures that support you?</a:t>
            </a:r>
            <a:endParaRPr sz="1000" dirty="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would you identify as a goal or goals for womyn's leadership development in community colleges?</a:t>
            </a: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79a033fb1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79a033fb1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15 min.—Cheryl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79a033fb1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g579a033fb1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579a033fb1_0_2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1028701"/>
            <a:ext cx="7848600" cy="14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9" name="Google Shape;19;p2"/>
          <p:cNvCxnSpPr/>
          <p:nvPr/>
        </p:nvCxnSpPr>
        <p:spPr>
          <a:xfrm>
            <a:off x="685800" y="2548890"/>
            <a:ext cx="7848600" cy="1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00" cy="3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8" name="Google Shape;88;p12"/>
          <p:cNvCxnSpPr/>
          <p:nvPr/>
        </p:nvCxnSpPr>
        <p:spPr>
          <a:xfrm rot="5400000">
            <a:off x="684098" y="2685061"/>
            <a:ext cx="4183500" cy="1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>
            <a:off x="457201" y="594360"/>
            <a:ext cx="2142600" cy="9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00" cy="4125300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785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00" cy="3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 rot="5400000">
            <a:off x="5457750" y="1628850"/>
            <a:ext cx="4400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 rot="5400000">
            <a:off x="1266750" y="-352350"/>
            <a:ext cx="4400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45700" rIns="91425" bIns="45700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/>
          <a:lstStyle>
            <a:lvl1pPr marL="457200" lvl="0" indent="-325755" rtl="0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09562" rtl="0">
              <a:spcBef>
                <a:spcPts val="300"/>
              </a:spcBef>
              <a:spcAft>
                <a:spcPts val="0"/>
              </a:spcAft>
              <a:buSzPts val="1275"/>
              <a:buChar char="•"/>
              <a:defRPr/>
            </a:lvl2pPr>
            <a:lvl3pPr marL="1371600" lvl="2" indent="-305752" rtl="0">
              <a:spcBef>
                <a:spcPts val="270"/>
              </a:spcBef>
              <a:spcAft>
                <a:spcPts val="0"/>
              </a:spcAft>
              <a:buSzPts val="1215"/>
              <a:buChar char="•"/>
              <a:defRPr/>
            </a:lvl3pPr>
            <a:lvl4pPr marL="1828800" lvl="3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4pPr>
            <a:lvl5pPr marL="2286000" lvl="4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5pPr>
            <a:lvl6pPr marL="2743200" lvl="5" indent="-290512" rtl="0">
              <a:spcBef>
                <a:spcPts val="195"/>
              </a:spcBef>
              <a:spcAft>
                <a:spcPts val="0"/>
              </a:spcAft>
              <a:buSzPts val="975"/>
              <a:buChar char="•"/>
              <a:defRPr/>
            </a:lvl6pPr>
            <a:lvl7pPr marL="3200400" lvl="6" indent="-290512" rtl="0">
              <a:spcBef>
                <a:spcPts val="195"/>
              </a:spcBef>
              <a:spcAft>
                <a:spcPts val="0"/>
              </a:spcAft>
              <a:buSzPts val="975"/>
              <a:buChar char="•"/>
              <a:defRPr/>
            </a:lvl7pPr>
            <a:lvl8pPr marL="3657600" lvl="7" indent="-290512" rtl="0">
              <a:spcBef>
                <a:spcPts val="195"/>
              </a:spcBef>
              <a:spcAft>
                <a:spcPts val="0"/>
              </a:spcAft>
              <a:buSzPts val="975"/>
              <a:buChar char="•"/>
              <a:defRPr/>
            </a:lvl8pPr>
            <a:lvl9pPr marL="4114800" lvl="8" indent="-290512" rtl="0">
              <a:spcBef>
                <a:spcPts val="195"/>
              </a:spcBef>
              <a:spcAft>
                <a:spcPts val="0"/>
              </a:spcAft>
              <a:buSzPts val="975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685800" y="1028701"/>
            <a:ext cx="7848600" cy="14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Arial"/>
              <a:buNone/>
              <a:defRPr sz="41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lvl="0" algn="l" rtl="0">
              <a:spcBef>
                <a:spcPts val="400"/>
              </a:spcBef>
              <a:spcAft>
                <a:spcPts val="0"/>
              </a:spcAft>
              <a:buSzPts val="1500"/>
              <a:buNone/>
              <a:defRPr>
                <a:solidFill>
                  <a:srgbClr val="3F3F3F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3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20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2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2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2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26" name="Google Shape;126;p18"/>
          <p:cNvCxnSpPr/>
          <p:nvPr/>
        </p:nvCxnSpPr>
        <p:spPr>
          <a:xfrm>
            <a:off x="685800" y="2548890"/>
            <a:ext cx="7848600" cy="1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15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40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3" name="Google Shape;143;p21"/>
          <p:cNvCxnSpPr/>
          <p:nvPr/>
        </p:nvCxnSpPr>
        <p:spPr>
          <a:xfrm>
            <a:off x="731520" y="3449574"/>
            <a:ext cx="7848600" cy="120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100"/>
            </a:lvl1pPr>
            <a:lvl2pPr marL="914400" lvl="1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800"/>
            </a:lvl2pPr>
            <a:lvl3pPr marL="1371600" lvl="2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500"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100"/>
            </a:lvl1pPr>
            <a:lvl2pPr marL="914400" lvl="1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800"/>
            </a:lvl2pPr>
            <a:lvl3pPr marL="1371600" lvl="2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500"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L="457200" lvl="0" indent="-228600" algn="ctr" rtl="0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400" b="1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8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800"/>
            </a:lvl1pPr>
            <a:lvl2pPr marL="914400" lvl="1" indent="-311150" algn="l" rtl="0">
              <a:spcBef>
                <a:spcPts val="300"/>
              </a:spcBef>
              <a:spcAft>
                <a:spcPts val="0"/>
              </a:spcAft>
              <a:buSzPts val="1300"/>
              <a:buChar char="•"/>
              <a:defRPr sz="1500"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 sz="1400"/>
            </a:lvl3pPr>
            <a:lvl4pPr marL="1828800" lvl="3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8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L="457200" lvl="0" indent="-228600" algn="ctr" rtl="0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300"/>
              <a:buNone/>
              <a:defRPr sz="15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400" b="1"/>
            </a:lvl3pPr>
            <a:lvl4pPr marL="1828800" lvl="3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 rtl="0">
              <a:spcBef>
                <a:spcPts val="2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8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800"/>
            </a:lvl1pPr>
            <a:lvl2pPr marL="914400" lvl="1" indent="-311150" algn="l" rtl="0">
              <a:spcBef>
                <a:spcPts val="300"/>
              </a:spcBef>
              <a:spcAft>
                <a:spcPts val="0"/>
              </a:spcAft>
              <a:buSzPts val="1300"/>
              <a:buChar char="•"/>
              <a:defRPr sz="1500"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 sz="1400"/>
            </a:lvl3pPr>
            <a:lvl4pPr marL="1828800" lvl="3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 rtl="0">
              <a:spcBef>
                <a:spcPts val="2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60" name="Google Shape;160;p23"/>
          <p:cNvCxnSpPr/>
          <p:nvPr/>
        </p:nvCxnSpPr>
        <p:spPr>
          <a:xfrm rot="5400000">
            <a:off x="2806394" y="3034230"/>
            <a:ext cx="3531900" cy="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400"/>
            </a:lvl1pPr>
            <a:lvl2pPr marL="914400" lvl="1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100"/>
            </a:lvl2pPr>
            <a:lvl3pPr marL="1371600" lvl="2" indent="-330200" algn="l" rtl="0"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 rtl="0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00" cy="3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spcBef>
                <a:spcPts val="200"/>
              </a:spcBef>
              <a:spcAft>
                <a:spcPts val="0"/>
              </a:spcAft>
              <a:buSzPts val="900"/>
              <a:buNone/>
              <a:defRPr sz="11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SzPts val="800"/>
              <a:buNone/>
              <a:defRPr sz="9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700"/>
              <a:buNone/>
              <a:defRPr sz="800"/>
            </a:lvl3pPr>
            <a:lvl4pPr marL="1828800" lvl="3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70" name="Google Shape;170;p2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73" name="Google Shape;173;p25"/>
          <p:cNvCxnSpPr/>
          <p:nvPr/>
        </p:nvCxnSpPr>
        <p:spPr>
          <a:xfrm rot="5400000">
            <a:off x="684098" y="2685060"/>
            <a:ext cx="4183500" cy="1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00" cy="9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6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600" cy="4125300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19"/>
              </a:srgbClr>
            </a:outerShdw>
          </a:effectLst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00" cy="3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spcBef>
                <a:spcPts val="200"/>
              </a:spcBef>
              <a:spcAft>
                <a:spcPts val="0"/>
              </a:spcAft>
              <a:buSzPts val="900"/>
              <a:buNone/>
              <a:defRPr sz="1100"/>
            </a:lvl1pPr>
            <a:lvl2pPr marL="914400" lvl="1" indent="-228600" algn="l" rtl="0">
              <a:spcBef>
                <a:spcPts val="200"/>
              </a:spcBef>
              <a:spcAft>
                <a:spcPts val="0"/>
              </a:spcAft>
              <a:buSzPts val="800"/>
              <a:buNone/>
              <a:defRPr sz="9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700"/>
              <a:buNone/>
              <a:defRPr sz="800"/>
            </a:lvl3pPr>
            <a:lvl4pPr marL="1828800" lvl="3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 rtl="0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78" name="Google Shape;178;p2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2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7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2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>
            <a:spLocks noGrp="1"/>
          </p:cNvSpPr>
          <p:nvPr>
            <p:ph type="title"/>
          </p:nvPr>
        </p:nvSpPr>
        <p:spPr>
          <a:xfrm rot="5400000">
            <a:off x="5457900" y="1628700"/>
            <a:ext cx="4400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8"/>
          <p:cNvSpPr txBox="1">
            <a:spLocks noGrp="1"/>
          </p:cNvSpPr>
          <p:nvPr>
            <p:ph type="body" idx="1"/>
          </p:nvPr>
        </p:nvSpPr>
        <p:spPr>
          <a:xfrm rot="5400000">
            <a:off x="1266900" y="-352500"/>
            <a:ext cx="4400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2pPr>
            <a:lvl3pPr marL="1371600" lvl="2" indent="-304800" algn="l" rtl="0">
              <a:spcBef>
                <a:spcPts val="300"/>
              </a:spcBef>
              <a:spcAft>
                <a:spcPts val="0"/>
              </a:spcAft>
              <a:buSzPts val="1200"/>
              <a:buChar char="•"/>
              <a:defRPr/>
            </a:lvl3pPr>
            <a:lvl4pPr marL="1828800" lvl="3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/>
            </a:lvl1pPr>
            <a:lvl2pPr marL="0" lvl="1" indent="0" algn="l" rtl="0">
              <a:spcBef>
                <a:spcPts val="0"/>
              </a:spcBef>
              <a:buNone/>
              <a:defRPr/>
            </a:lvl2pPr>
            <a:lvl3pPr marL="0" lvl="2" indent="0" algn="l" rtl="0">
              <a:spcBef>
                <a:spcPts val="0"/>
              </a:spcBef>
              <a:buNone/>
              <a:defRPr/>
            </a:lvl3pPr>
            <a:lvl4pPr marL="0" lvl="3" indent="0" algn="l" rtl="0">
              <a:spcBef>
                <a:spcPts val="0"/>
              </a:spcBef>
              <a:buNone/>
              <a:defRPr/>
            </a:lvl4pPr>
            <a:lvl5pPr marL="0" lvl="4" indent="0" algn="l" rtl="0">
              <a:spcBef>
                <a:spcPts val="0"/>
              </a:spcBef>
              <a:buNone/>
              <a:defRPr/>
            </a:lvl5pPr>
            <a:lvl6pPr marL="0" lvl="5" indent="0" algn="l" rtl="0">
              <a:spcBef>
                <a:spcPts val="0"/>
              </a:spcBef>
              <a:buNone/>
              <a:defRPr/>
            </a:lvl6pPr>
            <a:lvl7pPr marL="0" lvl="6" indent="0" algn="l" rtl="0">
              <a:spcBef>
                <a:spcPts val="0"/>
              </a:spcBef>
              <a:buNone/>
              <a:defRPr/>
            </a:lvl7pPr>
            <a:lvl8pPr marL="0" lvl="7" indent="0" algn="l" rtl="0">
              <a:spcBef>
                <a:spcPts val="0"/>
              </a:spcBef>
              <a:buNone/>
              <a:defRPr/>
            </a:lvl8pPr>
            <a:lvl9pPr marL="0" lvl="8" indent="0" algn="l" rtl="0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Text" type="objAndTx">
  <p:cSld name="OBJECT_AND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0" y="20836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791200" y="4803738"/>
            <a:ext cx="30450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4800" y="4808136"/>
            <a:ext cx="358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343400" y="780131"/>
            <a:ext cx="4572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836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791200" y="4803738"/>
            <a:ext cx="30450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4800" y="4808136"/>
            <a:ext cx="358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343400" y="780131"/>
            <a:ext cx="4572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0836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16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8200" y="2956322"/>
            <a:ext cx="4038600" cy="16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5791200" y="4803738"/>
            <a:ext cx="30450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04800" y="4808136"/>
            <a:ext cx="35814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4343400" y="780131"/>
            <a:ext cx="457200" cy="3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7A979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722313" y="3470150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1" name="Google Shape;61;p8"/>
          <p:cNvCxnSpPr/>
          <p:nvPr/>
        </p:nvCxnSpPr>
        <p:spPr>
          <a:xfrm>
            <a:off x="731520" y="3449574"/>
            <a:ext cx="7848600" cy="1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8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8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8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8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71" name="Google Shape;71;p9"/>
          <p:cNvCxnSpPr/>
          <p:nvPr/>
        </p:nvCxnSpPr>
        <p:spPr>
          <a:xfrm rot="5400000">
            <a:off x="2806394" y="3034231"/>
            <a:ext cx="3531900" cy="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65590"/>
            <a:ext cx="9144000" cy="1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0"/>
            <a:ext cx="9144000" cy="27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/>
          <p:nvPr/>
        </p:nvSpPr>
        <p:spPr>
          <a:xfrm>
            <a:off x="0" y="165590"/>
            <a:ext cx="9144000" cy="1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115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0" y="0"/>
            <a:ext cx="9144000" cy="27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1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schenbach@lassencollege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cruzmayra@deanza.edu" TargetMode="External"/><Relationship Id="rId4" Type="http://schemas.openxmlformats.org/officeDocument/2006/relationships/hyperlink" Target="mailto:mbean@riohondo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ctrTitle"/>
          </p:nvPr>
        </p:nvSpPr>
        <p:spPr>
          <a:xfrm>
            <a:off x="697225" y="1530775"/>
            <a:ext cx="7848600" cy="1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" sz="3000" b="1"/>
              <a:t>Womyn’s Leadership Circle Part 2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endParaRPr sz="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Envisioning Womyn’s Leadership</a:t>
            </a:r>
            <a:endParaRPr sz="2400" b="1"/>
          </a:p>
        </p:txBody>
      </p:sp>
      <p:sp>
        <p:nvSpPr>
          <p:cNvPr id="198" name="Google Shape;198;p29"/>
          <p:cNvSpPr txBox="1">
            <a:spLocks noGrp="1"/>
          </p:cNvSpPr>
          <p:nvPr>
            <p:ph type="subTitle" idx="1"/>
          </p:nvPr>
        </p:nvSpPr>
        <p:spPr>
          <a:xfrm>
            <a:off x="697225" y="2639524"/>
            <a:ext cx="7848600" cy="24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Mayra Cruz, ASCCC Area B Representative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Michelle Bean, ASCCC Area C Representative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Cheryl Aschenbach, ASCCC Secretary</a:t>
            </a: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1"/>
              <a:buNone/>
            </a:pPr>
            <a:r>
              <a:rPr lang="en-US" sz="1400" b="1" dirty="0">
                <a:solidFill>
                  <a:schemeClr val="dk1"/>
                </a:solidFill>
              </a:rPr>
              <a:t>FACULTY </a:t>
            </a:r>
            <a:r>
              <a:rPr lang="en" sz="1400" b="1" dirty="0">
                <a:solidFill>
                  <a:schemeClr val="dk1"/>
                </a:solidFill>
              </a:rPr>
              <a:t>LEADERSHIP INSTITUTE</a:t>
            </a:r>
            <a:endParaRPr sz="1400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1"/>
              <a:buNone/>
            </a:pPr>
            <a:r>
              <a:rPr lang="en" sz="1400" b="1" dirty="0">
                <a:solidFill>
                  <a:schemeClr val="dk1"/>
                </a:solidFill>
              </a:rPr>
              <a:t>Sacramento</a:t>
            </a:r>
            <a:endParaRPr sz="1400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1"/>
              <a:buNone/>
            </a:pPr>
            <a:endParaRPr lang="en" sz="14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81"/>
              <a:buNone/>
            </a:pPr>
            <a:r>
              <a:rPr lang="en" sz="1400" b="1" dirty="0">
                <a:solidFill>
                  <a:schemeClr val="dk1"/>
                </a:solidFill>
              </a:rPr>
              <a:t>June 14, 2019</a:t>
            </a: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372"/>
              </a:spcBef>
              <a:spcAft>
                <a:spcPts val="0"/>
              </a:spcAft>
              <a:buSzPts val="1581"/>
              <a:buNone/>
            </a:pPr>
            <a:endParaRPr sz="1860" dirty="0"/>
          </a:p>
        </p:txBody>
      </p:sp>
      <p:pic>
        <p:nvPicPr>
          <p:cNvPr id="199" name="Google Shape;199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24825" y="545600"/>
            <a:ext cx="3949474" cy="91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Today, </a:t>
            </a:r>
            <a:r>
              <a:rPr lang="en"/>
              <a:t>we will</a:t>
            </a:r>
            <a:endParaRPr dirty="0"/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457200" y="1142850"/>
            <a:ext cx="8229600" cy="382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36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 dirty="0">
                <a:highlight>
                  <a:srgbClr val="FFFFFF"/>
                </a:highlight>
              </a:rPr>
              <a:t>Introduce Ourselves</a:t>
            </a:r>
            <a:endParaRPr sz="3000" dirty="0">
              <a:highlight>
                <a:srgbClr val="FFFFFF"/>
              </a:highlight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 dirty="0">
                <a:highlight>
                  <a:srgbClr val="FFFFFF"/>
                </a:highlight>
              </a:rPr>
              <a:t>Share our Womyn’s Leadership Vision</a:t>
            </a:r>
            <a:endParaRPr sz="3000" dirty="0">
              <a:highlight>
                <a:srgbClr val="FFFFFF"/>
              </a:highlight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 dirty="0">
                <a:highlight>
                  <a:srgbClr val="FFFFFF"/>
                </a:highlight>
              </a:rPr>
              <a:t>Participate in a Walk About</a:t>
            </a:r>
            <a:endParaRPr sz="3000" dirty="0">
              <a:highlight>
                <a:srgbClr val="FFFFFF"/>
              </a:highlight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 dirty="0">
                <a:highlight>
                  <a:srgbClr val="FFFFFF"/>
                </a:highlight>
              </a:rPr>
              <a:t>Break into </a:t>
            </a:r>
            <a:r>
              <a:rPr lang="en-US" sz="3000" dirty="0">
                <a:highlight>
                  <a:srgbClr val="FFFFFF"/>
                </a:highlight>
              </a:rPr>
              <a:t>Small </a:t>
            </a:r>
            <a:r>
              <a:rPr lang="en" sz="3000" dirty="0">
                <a:highlight>
                  <a:srgbClr val="FFFFFF"/>
                </a:highlight>
              </a:rPr>
              <a:t>Groups</a:t>
            </a:r>
            <a:endParaRPr sz="3000" dirty="0">
              <a:highlight>
                <a:srgbClr val="FFFFFF"/>
              </a:highlight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 dirty="0">
                <a:highlight>
                  <a:srgbClr val="FFFFFF"/>
                </a:highlight>
              </a:rPr>
              <a:t>Share Group Highlights</a:t>
            </a:r>
            <a:endParaRPr sz="3000" dirty="0">
              <a:highlight>
                <a:srgbClr val="FFFFFF"/>
              </a:highlight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 sz="3000" dirty="0">
                <a:highlight>
                  <a:srgbClr val="FFFFFF"/>
                </a:highlight>
              </a:rPr>
              <a:t>Discuss </a:t>
            </a:r>
            <a:r>
              <a:rPr lang="en" sz="3000" dirty="0">
                <a:highlight>
                  <a:srgbClr val="FFFFFF"/>
                </a:highlight>
              </a:rPr>
              <a:t>Next Steps</a:t>
            </a:r>
            <a:endParaRPr sz="30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dirty="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457200" y="366596"/>
            <a:ext cx="8229600" cy="7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Womyn’s Leadership Vision</a:t>
            </a:r>
            <a:endPara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Google Shape;211;p31"/>
          <p:cNvSpPr txBox="1">
            <a:spLocks noGrp="1"/>
          </p:cNvSpPr>
          <p:nvPr>
            <p:ph type="body" idx="1"/>
          </p:nvPr>
        </p:nvSpPr>
        <p:spPr>
          <a:xfrm>
            <a:off x="457200" y="1009037"/>
            <a:ext cx="8229600" cy="403410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/>
              <a:t>The vision of the Womyn’s Caucus is to </a:t>
            </a:r>
            <a:endParaRPr sz="2000" dirty="0"/>
          </a:p>
          <a:p>
            <a:pPr marL="742950" indent="-285750">
              <a:buClr>
                <a:schemeClr val="dk1"/>
              </a:buClr>
              <a:buSzPct val="70000"/>
              <a:buFont typeface="Wingdings" panose="05000000000000000000" pitchFamily="2" charset="2"/>
              <a:buChar char="q"/>
              <a:tabLst>
                <a:tab pos="692150" algn="l"/>
              </a:tabLst>
            </a:pPr>
            <a:r>
              <a:rPr lang="en-US" sz="2000" dirty="0"/>
              <a:t>provide norming language regarding </a:t>
            </a:r>
            <a:r>
              <a:rPr lang="en-US" sz="2000" dirty="0" err="1"/>
              <a:t>womyn</a:t>
            </a:r>
            <a:r>
              <a:rPr lang="en-US" sz="2000" dirty="0"/>
              <a:t> and leadership in ASCCC policies, procedures, and publications</a:t>
            </a:r>
          </a:p>
          <a:p>
            <a:pPr marL="742950" indent="-285750">
              <a:buClr>
                <a:schemeClr val="dk1"/>
              </a:buClr>
              <a:buSzPct val="70000"/>
              <a:buFont typeface="Wingdings" panose="05000000000000000000" pitchFamily="2" charset="2"/>
              <a:buChar char="q"/>
              <a:tabLst>
                <a:tab pos="692150" algn="l"/>
              </a:tabLst>
            </a:pPr>
            <a:r>
              <a:rPr lang="en-US" sz="2000" dirty="0"/>
              <a:t>identify and remove systemic barriers for </a:t>
            </a:r>
            <a:r>
              <a:rPr lang="en-US" sz="2000" dirty="0" err="1"/>
              <a:t>womyn</a:t>
            </a:r>
            <a:r>
              <a:rPr lang="en-US" sz="2000" dirty="0"/>
              <a:t> leaders at the state and local levels</a:t>
            </a:r>
            <a:r>
              <a:rPr lang="en" sz="2000" dirty="0"/>
              <a:t>	</a:t>
            </a:r>
          </a:p>
          <a:p>
            <a:pPr marL="742950" indent="-285750">
              <a:buClr>
                <a:schemeClr val="dk1"/>
              </a:buClr>
              <a:buSzPct val="70000"/>
              <a:buFont typeface="Wingdings" panose="05000000000000000000" pitchFamily="2" charset="2"/>
              <a:buChar char="q"/>
              <a:tabLst>
                <a:tab pos="692150" algn="l"/>
              </a:tabLst>
            </a:pPr>
            <a:r>
              <a:rPr lang="en-US" sz="2000" dirty="0"/>
              <a:t>provide ongoing development of </a:t>
            </a:r>
            <a:r>
              <a:rPr lang="en-US" sz="2000" dirty="0" err="1"/>
              <a:t>womyn</a:t>
            </a:r>
            <a:r>
              <a:rPr lang="en-US" sz="2000" dirty="0"/>
              <a:t> in leadership that reflects the diversity of our students in California</a:t>
            </a:r>
          </a:p>
          <a:p>
            <a:pPr marL="742950" indent="-285750">
              <a:buClr>
                <a:schemeClr val="dk1"/>
              </a:buClr>
              <a:buSzPct val="70000"/>
              <a:buFont typeface="Wingdings" panose="05000000000000000000" pitchFamily="2" charset="2"/>
              <a:buChar char="q"/>
              <a:tabLst>
                <a:tab pos="692150" algn="l"/>
              </a:tabLst>
            </a:pPr>
            <a:r>
              <a:rPr lang="en" sz="2000" dirty="0"/>
              <a:t>provide a network of support for the ongoing development of womyn in leadership</a:t>
            </a:r>
            <a:endParaRPr sz="2000" dirty="0"/>
          </a:p>
          <a:p>
            <a:pPr marL="742950" indent="-285750">
              <a:buClr>
                <a:schemeClr val="dk1"/>
              </a:buClr>
              <a:buSzPct val="70000"/>
              <a:buFont typeface="Wingdings" panose="05000000000000000000" pitchFamily="2" charset="2"/>
              <a:buChar char="q"/>
              <a:tabLst>
                <a:tab pos="692150" algn="l"/>
              </a:tabLst>
            </a:pPr>
            <a:r>
              <a:rPr lang="en" sz="2000" dirty="0"/>
              <a:t>provide formal and informal mentoring to new and potential womyn leaders who will serve as role models to colleagues and students 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Walk About Activity</a:t>
            </a:r>
            <a:endParaRPr b="1" dirty="0"/>
          </a:p>
        </p:txBody>
      </p:sp>
      <p:sp>
        <p:nvSpPr>
          <p:cNvPr id="217" name="Google Shape;217;p3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8497229" cy="365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 Each Poster Paper, </a:t>
            </a:r>
            <a:r>
              <a:rPr lang="e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WRITE or DRAW</a:t>
            </a:r>
            <a:r>
              <a:rPr lang="en" sz="24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4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36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en" sz="3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Your Shero/s and why </a:t>
            </a:r>
            <a:endParaRPr sz="3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en" sz="3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One word on your vision of womyn's leadership</a:t>
            </a:r>
            <a:endParaRPr sz="3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en" sz="3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Supports needed for womyn's leadership</a:t>
            </a:r>
            <a:endParaRPr sz="3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en" sz="3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Systemic barriers to womyn's leadership</a:t>
            </a:r>
            <a:endParaRPr sz="3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AutoNum type="arabicPeriod"/>
            </a:pPr>
            <a:r>
              <a:rPr lang="en" sz="3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 inspirational phrase, sentence, or message </a:t>
            </a:r>
            <a:endParaRPr sz="3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Small Group Discussion</a:t>
            </a:r>
            <a:r>
              <a:rPr lang="en"/>
              <a:t>:</a:t>
            </a:r>
            <a:endParaRPr/>
          </a:p>
        </p:txBody>
      </p:sp>
      <p:sp>
        <p:nvSpPr>
          <p:cNvPr id="223" name="Google Shape;223;p33"/>
          <p:cNvSpPr txBox="1">
            <a:spLocks noGrp="1"/>
          </p:cNvSpPr>
          <p:nvPr>
            <p:ph type="body" idx="1"/>
          </p:nvPr>
        </p:nvSpPr>
        <p:spPr>
          <a:xfrm>
            <a:off x="457200" y="1142850"/>
            <a:ext cx="8229600" cy="3884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Select a </a:t>
            </a:r>
            <a:r>
              <a:rPr lang="e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RECORDER</a:t>
            </a:r>
            <a:r>
              <a:rPr lang="en" sz="2400" b="1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sz="2400" b="1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r>
              <a:rPr lang="e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REPORTER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1638" lvl="0" indent="-325438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skills are necessary to be an effective womyn’s leader? How can we help womyn develop these skills?</a:t>
            </a:r>
            <a:endParaRPr sz="2400" dirty="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1638" lvl="0" indent="-325438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strategies would empower diverse womyn (immigrant womyn, womyn of color, and other id) in our community colleges?</a:t>
            </a:r>
            <a:endParaRPr sz="2400" dirty="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1638" lvl="0" indent="-3254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is needed to foster a cultural shift within the California Community Colleges that embraces and encourages womyn to actualize their leadership potential?</a:t>
            </a:r>
            <a:endParaRPr sz="24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Questions, Comments, and Next Steps</a:t>
            </a:r>
            <a:endParaRPr b="1" dirty="0"/>
          </a:p>
        </p:txBody>
      </p:sp>
      <p:pic>
        <p:nvPicPr>
          <p:cNvPr id="230" name="Google Shape;230;p34" descr="A List Of Questionable Publishers | The Crypto Cre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8554" y="1359568"/>
            <a:ext cx="3130091" cy="3338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Thank you for joining us!</a:t>
            </a:r>
            <a:endParaRPr/>
          </a:p>
        </p:txBody>
      </p:sp>
      <p:sp>
        <p:nvSpPr>
          <p:cNvPr id="237" name="Google Shape;237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9759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3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r>
              <a:rPr lang="en" sz="3000" b="1" dirty="0"/>
              <a:t>Contact Information</a:t>
            </a:r>
            <a:endParaRPr sz="3000" b="1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Cheryl Aschenbach (</a:t>
            </a:r>
            <a:r>
              <a:rPr lang="en" sz="2400" dirty="0">
                <a:solidFill>
                  <a:schemeClr val="hlink"/>
                </a:solidFill>
                <a:hlinkClick r:id="rId3"/>
              </a:rPr>
              <a:t>caschenbach@lassencollege.edu</a:t>
            </a:r>
            <a:r>
              <a:rPr lang="en" sz="2400" dirty="0"/>
              <a:t>)</a:t>
            </a:r>
            <a:endParaRPr sz="2400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Michelle Bean (</a:t>
            </a:r>
            <a:r>
              <a:rPr lang="en" sz="2400" dirty="0">
                <a:solidFill>
                  <a:schemeClr val="hlink"/>
                </a:solidFill>
                <a:hlinkClick r:id="rId4"/>
              </a:rPr>
              <a:t>mbean@riohondo.edu</a:t>
            </a:r>
            <a:r>
              <a:rPr lang="en" sz="2400" dirty="0"/>
              <a:t>)</a:t>
            </a:r>
            <a:endParaRPr sz="2400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Mayra Cruz (</a:t>
            </a:r>
            <a:r>
              <a:rPr lang="en" sz="2400" dirty="0">
                <a:hlinkClick r:id="rId5"/>
              </a:rPr>
              <a:t>cruzmayra@deanza.edu</a:t>
            </a:r>
            <a:r>
              <a:rPr lang="en" sz="2400" dirty="0"/>
              <a:t>)</a:t>
            </a:r>
            <a:endParaRPr sz="2400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/>
          </a:p>
          <a:p>
            <a:pPr marL="34290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342900" lvl="1" indent="0" algn="l" rtl="0">
              <a:spcBef>
                <a:spcPts val="300"/>
              </a:spcBef>
              <a:spcAft>
                <a:spcPts val="0"/>
              </a:spcAft>
              <a:buSzPts val="1300"/>
              <a:buNone/>
            </a:pPr>
            <a:endParaRPr sz="1800" dirty="0"/>
          </a:p>
          <a:p>
            <a:pPr marL="342900" lvl="1" indent="0" algn="l" rtl="0">
              <a:spcBef>
                <a:spcPts val="300"/>
              </a:spcBef>
              <a:spcAft>
                <a:spcPts val="0"/>
              </a:spcAft>
              <a:buSzPts val="1300"/>
              <a:buNone/>
            </a:pPr>
            <a:endParaRPr dirty="0"/>
          </a:p>
          <a:p>
            <a:pPr marL="139700" lvl="0" indent="-38100" algn="l" rtl="0">
              <a:spcBef>
                <a:spcPts val="400"/>
              </a:spcBef>
              <a:spcAft>
                <a:spcPts val="0"/>
              </a:spcAft>
              <a:buSzPts val="15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Custom 4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41AD2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5">
  <a:themeElements>
    <a:clrScheme name="Custom 4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41AD2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427</Words>
  <Application>Microsoft Office PowerPoint</Application>
  <PresentationFormat>On-screen Show (16:9)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Theme5</vt:lpstr>
      <vt:lpstr>Theme5</vt:lpstr>
      <vt:lpstr>Womyn’s Leadership Circle Part 2  Envisioning Womyn’s Leadership</vt:lpstr>
      <vt:lpstr>Today, we will</vt:lpstr>
      <vt:lpstr>Womyn’s Leadership Vision</vt:lpstr>
      <vt:lpstr>Walk About Activity</vt:lpstr>
      <vt:lpstr>Small Group Discussion:</vt:lpstr>
      <vt:lpstr>Questions, Comments, and Next Steps</vt:lpstr>
      <vt:lpstr>Thank you for joining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Womyn’s Leadership Circle Part 2  Envisioning Womyn’s Leadership</dc:title>
  <dc:creator>miche</dc:creator>
  <cp:lastModifiedBy> </cp:lastModifiedBy>
  <cp:revision>1</cp:revision>
  <dcterms:modified xsi:type="dcterms:W3CDTF">2019-06-04T18:21:21Z</dcterms:modified>
</cp:coreProperties>
</file>